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6600"/>
    <a:srgbClr val="000066"/>
    <a:srgbClr val="FFFF00"/>
    <a:srgbClr val="66CCFF"/>
    <a:srgbClr val="CC6600"/>
    <a:srgbClr val="800000"/>
    <a:srgbClr val="EB1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9397" autoAdjust="0"/>
    <p:restoredTop sz="88337" autoAdjust="0"/>
  </p:normalViewPr>
  <p:slideViewPr>
    <p:cSldViewPr snapToGrid="0">
      <p:cViewPr>
        <p:scale>
          <a:sx n="70" d="100"/>
          <a:sy n="70" d="100"/>
        </p:scale>
        <p:origin x="-3448" y="-1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fld id="{5A599CB6-FE36-4D36-B640-7CAB9744E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211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8"/>
            <a:ext cx="305705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211" y="8843328"/>
            <a:ext cx="305705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fld id="{851F238D-CE76-466D-B47D-7A8F3D74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12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476" indent="-286722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886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5641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4395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3150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1904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0659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9413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680DA8-6E07-4859-8409-5F6EB5EFE4B0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C8D30-D15F-4816-96C2-8684B4F66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808F-9730-41D9-AEE2-486AD2287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CC01-5BE3-400D-A2DD-4D7BE7C04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745F0-BDF1-473A-AD01-E7BA24AD8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1B96-5A75-4C3A-BD8F-CDCBAB203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B2A17-7C34-4751-9D32-FD1AB8D3C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4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93FE9-DA6A-47EA-8CDA-93A62C6D0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2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825E3-5C05-4151-A332-D8081C8D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D949-DBA9-4617-BD01-9C2F495C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5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984B-865B-40A6-B1D4-65AA86C84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7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3E10-E6C7-4D40-B3B2-0E18EE3A0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B136B3-5882-4D9D-A3E8-29F3D0418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878" y="0"/>
            <a:ext cx="8093122" cy="1146412"/>
          </a:xfrm>
          <a:noFill/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Graphene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Oxide Can Pick and Image MRSA</a:t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 dirty="0" smtClean="0">
                <a:solidFill>
                  <a:schemeClr val="accent2"/>
                </a:solidFill>
              </a:rPr>
              <a:t/>
            </a:r>
            <a:br>
              <a:rPr lang="en-US" sz="1200" b="1" dirty="0" smtClean="0">
                <a:solidFill>
                  <a:schemeClr val="accent2"/>
                </a:solidFill>
              </a:rPr>
            </a:br>
            <a:r>
              <a:rPr lang="en-US" sz="2000" b="1" dirty="0" err="1" smtClean="0">
                <a:solidFill>
                  <a:srgbClr val="C00000"/>
                </a:solidFill>
              </a:rPr>
              <a:t>Paresh</a:t>
            </a:r>
            <a:r>
              <a:rPr lang="en-US" sz="2000" b="1" dirty="0" smtClean="0">
                <a:solidFill>
                  <a:srgbClr val="C00000"/>
                </a:solidFill>
              </a:rPr>
              <a:t> Ray   (</a:t>
            </a:r>
            <a:r>
              <a:rPr lang="en-US" sz="2000" b="1" i="1" dirty="0" smtClean="0">
                <a:solidFill>
                  <a:srgbClr val="C00000"/>
                </a:solidFill>
              </a:rPr>
              <a:t>Jackson State University</a:t>
            </a:r>
            <a:r>
              <a:rPr lang="en-US" sz="2000" b="1" dirty="0" smtClean="0">
                <a:solidFill>
                  <a:srgbClr val="C00000"/>
                </a:solidFill>
              </a:rPr>
              <a:t>),  </a:t>
            </a:r>
            <a:r>
              <a:rPr lang="en-US" sz="2000" b="1" dirty="0" smtClean="0">
                <a:solidFill>
                  <a:schemeClr val="hlink"/>
                </a:solidFill>
              </a:rPr>
              <a:t>DMR-Award # </a:t>
            </a:r>
            <a:r>
              <a:rPr lang="en-US" sz="2000" b="1" dirty="0" smtClean="0"/>
              <a:t>1205194</a:t>
            </a:r>
            <a:endParaRPr lang="en-US" sz="2000" b="1" dirty="0" smtClean="0">
              <a:solidFill>
                <a:schemeClr val="hlink"/>
              </a:solidFill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2052" name="Text Box 28"/>
          <p:cNvSpPr txBox="1">
            <a:spLocks noChangeArrowheads="1"/>
          </p:cNvSpPr>
          <p:nvPr/>
        </p:nvSpPr>
        <p:spPr bwMode="auto">
          <a:xfrm>
            <a:off x="0" y="1305327"/>
            <a:ext cx="429904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evolvement of multiple drug resistance MRSA bacteria has increased day by day and are spread all over the world. Early diagnosis is the key for survival from MRSA infection.  </a:t>
            </a:r>
          </a:p>
          <a:p>
            <a:pPr algn="just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Our report demonstrated that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graphene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oxide can be used for highly selective  multi-color bio-imaging of MDRB. </a:t>
            </a:r>
          </a:p>
          <a:p>
            <a:pPr algn="just" eaLnBrk="1" hangingPunct="1"/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Our data indicate that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graphene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oxide based two-photon photoluminescence can be a good choice for multicolor bio-imaging applications.</a:t>
            </a:r>
          </a:p>
          <a:p>
            <a:pPr algn="just" eaLnBrk="1" hangingPunct="1"/>
            <a:endParaRPr lang="en-US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Published in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Scientific Reports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(Nature Group Publication) 2014, 4, 6090, doi:10.1038/srep06090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37"/>
          <p:cNvSpPr>
            <a:spLocks noChangeArrowheads="1"/>
          </p:cNvSpPr>
          <p:nvPr/>
        </p:nvSpPr>
        <p:spPr bwMode="auto">
          <a:xfrm>
            <a:off x="4667250" y="1524000"/>
            <a:ext cx="4076700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 descr="http://www.nsf.gov/images/logos/nsf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1" y="118750"/>
            <a:ext cx="991555" cy="99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4580" y="1300148"/>
            <a:ext cx="4607122" cy="537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40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Graphene Oxide Can Pick and Image MRSA    Paresh Ray   (Jackson State University),  DMR-Award # 1205194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PCRAY</dc:creator>
  <cp:lastModifiedBy>Bob</cp:lastModifiedBy>
  <cp:revision>72</cp:revision>
  <cp:lastPrinted>2014-07-10T15:47:56Z</cp:lastPrinted>
  <dcterms:created xsi:type="dcterms:W3CDTF">2004-08-07T03:10:56Z</dcterms:created>
  <dcterms:modified xsi:type="dcterms:W3CDTF">2015-08-01T16:23:29Z</dcterms:modified>
</cp:coreProperties>
</file>