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4660"/>
  </p:normalViewPr>
  <p:slideViewPr>
    <p:cSldViewPr snapToGrid="0" snapToObjects="1">
      <p:cViewPr varScale="1">
        <p:scale>
          <a:sx n="117" d="100"/>
          <a:sy n="117" d="100"/>
        </p:scale>
        <p:origin x="2040"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pPr/>
              <a:t>8/2/18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pPr/>
              <a:t>8/2/18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pPr/>
              <a:t>8/2/18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pPr/>
              <a:t>8/2/18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pPr/>
              <a:t>8/2/18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e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pPr/>
              <a:t>8/2/18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pPr/>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pPr algn="ctr"/>
            <a:r>
              <a:rPr lang="en-US" sz="1800" b="1" dirty="0">
                <a:solidFill>
                  <a:schemeClr val="tx1"/>
                </a:solidFill>
              </a:rPr>
              <a:t>Machine learning algorithms for </a:t>
            </a:r>
            <a:r>
              <a:rPr lang="en-US" sz="1800" b="1" dirty="0" err="1">
                <a:solidFill>
                  <a:schemeClr val="tx1"/>
                </a:solidFill>
              </a:rPr>
              <a:t>nano</a:t>
            </a:r>
            <a:r>
              <a:rPr lang="en-US" sz="1800" b="1" dirty="0">
                <a:solidFill>
                  <a:schemeClr val="tx1"/>
                </a:solidFill>
              </a:rPr>
              <a:t>-material characterization</a:t>
            </a:r>
          </a:p>
        </p:txBody>
      </p:sp>
      <p:sp>
        <p:nvSpPr>
          <p:cNvPr id="8" name="Rectangle 7"/>
          <p:cNvSpPr/>
          <p:nvPr/>
        </p:nvSpPr>
        <p:spPr>
          <a:xfrm>
            <a:off x="152400" y="162252"/>
            <a:ext cx="2759824" cy="646331"/>
          </a:xfrm>
          <a:prstGeom prst="rect">
            <a:avLst/>
          </a:prstGeom>
        </p:spPr>
        <p:txBody>
          <a:bodyPr wrap="square" anchor="ctr">
            <a:spAutoFit/>
          </a:bodyPr>
          <a:lstStyle/>
          <a:p>
            <a:r>
              <a:rPr lang="en-US" sz="1200" b="1" dirty="0">
                <a:solidFill>
                  <a:schemeClr val="bg1"/>
                </a:solidFill>
              </a:rPr>
              <a:t>Partnership between NMHU and OSU in Electronic, Optical and Magnetic Materials; DMR-1523611</a:t>
            </a:r>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a:solidFill>
                  <a:srgbClr val="002060"/>
                </a:solidFill>
              </a:rPr>
              <a:t>2017</a:t>
            </a:r>
          </a:p>
        </p:txBody>
      </p:sp>
      <p:sp>
        <p:nvSpPr>
          <p:cNvPr id="17" name="Content Placeholder 4"/>
          <p:cNvSpPr>
            <a:spLocks noGrp="1"/>
          </p:cNvSpPr>
          <p:nvPr>
            <p:ph idx="1"/>
          </p:nvPr>
        </p:nvSpPr>
        <p:spPr>
          <a:xfrm>
            <a:off x="46071" y="1022754"/>
            <a:ext cx="4072848" cy="5270954"/>
          </a:xfrm>
          <a:ln w="19050">
            <a:solidFill>
              <a:schemeClr val="tx1"/>
            </a:solidFill>
          </a:ln>
        </p:spPr>
        <p:txBody>
          <a:bodyPr/>
          <a:lstStyle/>
          <a:p>
            <a:pPr algn="just"/>
            <a:r>
              <a:rPr lang="en-US" sz="1400" b="0" dirty="0">
                <a:solidFill>
                  <a:schemeClr val="tx1"/>
                </a:solidFill>
              </a:rPr>
              <a:t> </a:t>
            </a:r>
          </a:p>
          <a:p>
            <a:pPr algn="just"/>
            <a:endParaRPr lang="en-US" sz="1400" b="0" dirty="0">
              <a:solidFill>
                <a:schemeClr val="tx1"/>
              </a:solidFill>
            </a:endParaRPr>
          </a:p>
          <a:p>
            <a:pPr marL="0" indent="0" algn="just">
              <a:buNone/>
            </a:pPr>
            <a:endParaRPr lang="en-CA" sz="1400" b="0" u="sng" dirty="0">
              <a:solidFill>
                <a:schemeClr val="tx1"/>
              </a:solidFill>
            </a:endParaRPr>
          </a:p>
        </p:txBody>
      </p:sp>
      <p:sp>
        <p:nvSpPr>
          <p:cNvPr id="18" name="TextBox 17"/>
          <p:cNvSpPr txBox="1"/>
          <p:nvPr/>
        </p:nvSpPr>
        <p:spPr>
          <a:xfrm>
            <a:off x="4445035" y="5739626"/>
            <a:ext cx="4517733" cy="276999"/>
          </a:xfrm>
          <a:prstGeom prst="rect">
            <a:avLst/>
          </a:prstGeom>
          <a:noFill/>
          <a:ln w="19050">
            <a:solidFill>
              <a:schemeClr val="tx1"/>
            </a:solidFill>
          </a:ln>
        </p:spPr>
        <p:txBody>
          <a:bodyPr wrap="square" rtlCol="0">
            <a:spAutoFit/>
          </a:bodyPr>
          <a:lstStyle/>
          <a:p>
            <a:pPr algn="ctr"/>
            <a:r>
              <a:rPr lang="en-US" sz="1200" dirty="0"/>
              <a:t>Nanoparticle substrate to FEA workflow</a:t>
            </a:r>
          </a:p>
        </p:txBody>
      </p:sp>
      <p:sp>
        <p:nvSpPr>
          <p:cNvPr id="7" name="Rectangle 6"/>
          <p:cNvSpPr/>
          <p:nvPr/>
        </p:nvSpPr>
        <p:spPr>
          <a:xfrm>
            <a:off x="4424200" y="1106993"/>
            <a:ext cx="4692577" cy="276999"/>
          </a:xfrm>
          <a:prstGeom prst="rect">
            <a:avLst/>
          </a:prstGeom>
        </p:spPr>
        <p:txBody>
          <a:bodyPr wrap="square" anchor="ctr">
            <a:spAutoFit/>
          </a:bodyPr>
          <a:lstStyle/>
          <a:p>
            <a:r>
              <a:rPr lang="en-US" sz="1200" b="1" dirty="0">
                <a:solidFill>
                  <a:schemeClr val="bg1"/>
                </a:solidFill>
              </a:rPr>
              <a:t>Gil Gallegos, New Mexico Highlands University</a:t>
            </a:r>
          </a:p>
        </p:txBody>
      </p:sp>
      <p:sp>
        <p:nvSpPr>
          <p:cNvPr id="3" name="TextBox 2"/>
          <p:cNvSpPr txBox="1"/>
          <p:nvPr/>
        </p:nvSpPr>
        <p:spPr>
          <a:xfrm>
            <a:off x="46071" y="1022754"/>
            <a:ext cx="4072848" cy="5355312"/>
          </a:xfrm>
          <a:prstGeom prst="rect">
            <a:avLst/>
          </a:prstGeom>
          <a:noFill/>
        </p:spPr>
        <p:txBody>
          <a:bodyPr wrap="square" rtlCol="0">
            <a:spAutoFit/>
          </a:bodyPr>
          <a:lstStyle/>
          <a:p>
            <a:pPr algn="just"/>
            <a:r>
              <a:rPr lang="en-US" sz="1900" dirty="0"/>
              <a:t>The finite difference-time domain (FDTD) models for clusters of known substrate </a:t>
            </a:r>
            <a:r>
              <a:rPr lang="en-US" sz="1900" dirty="0" err="1"/>
              <a:t>nano</a:t>
            </a:r>
            <a:r>
              <a:rPr lang="en-US" sz="1900" dirty="0"/>
              <a:t>-particle distributions were developed. Additional models utilizing open source finite element analysis (FEA) software (ELMER) and commercial FEA software (COMSOL) were also developed. These models will be used to validate the FDTD models. The interface provides for a much more robust visualization of the output for the </a:t>
            </a:r>
            <a:r>
              <a:rPr lang="en-US" sz="1900" dirty="0" err="1"/>
              <a:t>nano</a:t>
            </a:r>
            <a:r>
              <a:rPr lang="en-US" sz="1900" dirty="0"/>
              <a:t>-particle light/matter interactions. </a:t>
            </a:r>
          </a:p>
          <a:p>
            <a:pPr algn="just"/>
            <a:r>
              <a:rPr lang="en-US" sz="1900" dirty="0"/>
              <a:t>Novel techniques in the use of </a:t>
            </a:r>
            <a:r>
              <a:rPr lang="en-US" sz="1900" dirty="0" err="1"/>
              <a:t>autoencoders</a:t>
            </a:r>
            <a:r>
              <a:rPr lang="en-US" sz="1900" dirty="0"/>
              <a:t> (AE) for deep learning of salient features in large datasets of images were developed.</a:t>
            </a:r>
          </a:p>
        </p:txBody>
      </p:sp>
      <p:pic>
        <p:nvPicPr>
          <p:cNvPr id="25" name="Picture 24"/>
          <p:cNvPicPr/>
          <p:nvPr/>
        </p:nvPicPr>
        <p:blipFill>
          <a:blip r:embed="rId2">
            <a:extLst>
              <a:ext uri="{28A0092B-C50C-407E-A947-70E740481C1C}">
                <a14:useLocalDpi xmlns:a14="http://schemas.microsoft.com/office/drawing/2010/main" val="0"/>
              </a:ext>
            </a:extLst>
          </a:blip>
          <a:srcRect/>
          <a:stretch>
            <a:fillRect/>
          </a:stretch>
        </p:blipFill>
        <p:spPr bwMode="auto">
          <a:xfrm>
            <a:off x="4424200" y="1930802"/>
            <a:ext cx="4538568" cy="3555525"/>
          </a:xfrm>
          <a:prstGeom prst="rect">
            <a:avLst/>
          </a:prstGeom>
          <a:noFill/>
          <a:ln>
            <a:noFill/>
          </a:ln>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12196</TotalTime>
  <Words>133</Words>
  <Application>Microsoft Macintosh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News Gothic MT</vt:lpstr>
      <vt:lpstr>Wingdings 2</vt:lpstr>
      <vt:lpstr>Breeze</vt:lpstr>
      <vt:lpstr>Machine learning algorithms for nano-material characterization</vt:lpstr>
    </vt:vector>
  </TitlesOfParts>
  <LinksUpToDate>false</LinksUpToDate>
  <SharedDoc>false</SharedDoc>
  <HyperlinkBase/>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Divya Abhat</cp:lastModifiedBy>
  <cp:revision>110</cp:revision>
  <cp:lastPrinted>2016-08-01T15:14:13Z</cp:lastPrinted>
  <dcterms:created xsi:type="dcterms:W3CDTF">2016-07-19T18:16:54Z</dcterms:created>
  <dcterms:modified xsi:type="dcterms:W3CDTF">2018-08-02T15:33:13Z</dcterms:modified>
</cp:coreProperties>
</file>