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72" r:id="rId2"/>
  </p:sldMasterIdLst>
  <p:notesMasterIdLst>
    <p:notesMasterId r:id="rId4"/>
  </p:notesMasterIdLst>
  <p:handoutMasterIdLst>
    <p:handoutMasterId r:id="rId5"/>
  </p:handoutMasterIdLst>
  <p:sldIdLst>
    <p:sldId id="289" r:id="rId3"/>
  </p:sldIdLst>
  <p:sldSz cx="9144000" cy="6858000" type="screen4x3"/>
  <p:notesSz cx="7010400" cy="92964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9800"/>
    <a:srgbClr val="501215"/>
    <a:srgbClr val="FFFF99"/>
    <a:srgbClr val="998019"/>
    <a:srgbClr val="B49859"/>
    <a:srgbClr val="4F0000"/>
    <a:srgbClr val="663333"/>
    <a:srgbClr val="F7F7F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5276" autoAdjust="0"/>
  </p:normalViewPr>
  <p:slideViewPr>
    <p:cSldViewPr showGuides="1">
      <p:cViewPr varScale="1">
        <p:scale>
          <a:sx n="103" d="100"/>
          <a:sy n="103" d="100"/>
        </p:scale>
        <p:origin x="7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DBB6F0-0D85-448E-BFB4-4189DD83835C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B3C932-7875-4FF9-BBEC-383C2DC51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E927DB1-1729-4554-98EF-466372399F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06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27DB1-1729-4554-98EF-466372399FC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9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www.nsf.gov/images/logos/nsf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294" y="3361102"/>
            <a:ext cx="824928" cy="82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180PX-~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3000" y="3460205"/>
            <a:ext cx="806995" cy="806995"/>
          </a:xfrm>
          <a:prstGeom prst="rect">
            <a:avLst/>
          </a:prstGeom>
        </p:spPr>
      </p:pic>
      <p:pic>
        <p:nvPicPr>
          <p:cNvPr id="9" name="Picture 8" descr="NCCU_sea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69714" y="3334672"/>
            <a:ext cx="900592" cy="932528"/>
          </a:xfrm>
          <a:prstGeom prst="rect">
            <a:avLst/>
          </a:prstGeom>
        </p:spPr>
      </p:pic>
      <p:pic>
        <p:nvPicPr>
          <p:cNvPr id="10" name="Picture 9" descr="175px-NC_State_Seal_svg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92836" y="3392972"/>
            <a:ext cx="784578" cy="798028"/>
          </a:xfrm>
          <a:prstGeom prst="rect">
            <a:avLst/>
          </a:prstGeom>
        </p:spPr>
      </p:pic>
      <p:pic>
        <p:nvPicPr>
          <p:cNvPr id="11" name="Picture 10" descr="163px-UNC_Chapel_Hill_seal_svg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869759" y="3460222"/>
            <a:ext cx="730778" cy="730778"/>
          </a:xfrm>
          <a:prstGeom prst="rect">
            <a:avLst/>
          </a:prstGeom>
        </p:spPr>
      </p:pic>
      <p:pic>
        <p:nvPicPr>
          <p:cNvPr id="12" name="Picture 11" descr="130px-Duke_University_Crest_svg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759521" y="3401939"/>
            <a:ext cx="617939" cy="78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08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reeform 3"/>
          <p:cNvSpPr/>
          <p:nvPr userDrawn="1"/>
        </p:nvSpPr>
        <p:spPr>
          <a:xfrm>
            <a:off x="388016" y="267192"/>
            <a:ext cx="751777" cy="700088"/>
          </a:xfrm>
          <a:custGeom>
            <a:avLst/>
            <a:gdLst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7054 w 5347854"/>
              <a:gd name="connsiteY100" fmla="*/ 2216727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96480 w 5347854"/>
              <a:gd name="connsiteY100" fmla="*/ 4350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77430 w 5347854"/>
              <a:gd name="connsiteY100" fmla="*/ 4985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3780 w 5347854"/>
              <a:gd name="connsiteY100" fmla="*/ 428711 h 5052291"/>
              <a:gd name="connsiteX101" fmla="*/ 1487054 w 5347854"/>
              <a:gd name="connsiteY101" fmla="*/ 0 h 5052291"/>
              <a:gd name="connsiteX0" fmla="*/ 1357745 w 5218545"/>
              <a:gd name="connsiteY0" fmla="*/ 0 h 5052291"/>
              <a:gd name="connsiteX1" fmla="*/ 2595418 w 5218545"/>
              <a:gd name="connsiteY1" fmla="*/ 9236 h 5052291"/>
              <a:gd name="connsiteX2" fmla="*/ 2613891 w 5218545"/>
              <a:gd name="connsiteY2" fmla="*/ 979054 h 5052291"/>
              <a:gd name="connsiteX3" fmla="*/ 2715491 w 5218545"/>
              <a:gd name="connsiteY3" fmla="*/ 1016000 h 5052291"/>
              <a:gd name="connsiteX4" fmla="*/ 2826327 w 5218545"/>
              <a:gd name="connsiteY4" fmla="*/ 1062182 h 5052291"/>
              <a:gd name="connsiteX5" fmla="*/ 2918691 w 5218545"/>
              <a:gd name="connsiteY5" fmla="*/ 1034472 h 5052291"/>
              <a:gd name="connsiteX6" fmla="*/ 2983345 w 5218545"/>
              <a:gd name="connsiteY6" fmla="*/ 1089891 h 5052291"/>
              <a:gd name="connsiteX7" fmla="*/ 2983345 w 5218545"/>
              <a:gd name="connsiteY7" fmla="*/ 1089891 h 5052291"/>
              <a:gd name="connsiteX8" fmla="*/ 3112655 w 5218545"/>
              <a:gd name="connsiteY8" fmla="*/ 1173018 h 5052291"/>
              <a:gd name="connsiteX9" fmla="*/ 3214255 w 5218545"/>
              <a:gd name="connsiteY9" fmla="*/ 1117600 h 5052291"/>
              <a:gd name="connsiteX10" fmla="*/ 3251200 w 5218545"/>
              <a:gd name="connsiteY10" fmla="*/ 1209963 h 5052291"/>
              <a:gd name="connsiteX11" fmla="*/ 3371273 w 5218545"/>
              <a:gd name="connsiteY11" fmla="*/ 1200727 h 5052291"/>
              <a:gd name="connsiteX12" fmla="*/ 3426691 w 5218545"/>
              <a:gd name="connsiteY12" fmla="*/ 1265382 h 5052291"/>
              <a:gd name="connsiteX13" fmla="*/ 3509818 w 5218545"/>
              <a:gd name="connsiteY13" fmla="*/ 1339272 h 5052291"/>
              <a:gd name="connsiteX14" fmla="*/ 3592945 w 5218545"/>
              <a:gd name="connsiteY14" fmla="*/ 1256145 h 5052291"/>
              <a:gd name="connsiteX15" fmla="*/ 3657600 w 5218545"/>
              <a:gd name="connsiteY15" fmla="*/ 1330036 h 5052291"/>
              <a:gd name="connsiteX16" fmla="*/ 3731491 w 5218545"/>
              <a:gd name="connsiteY16" fmla="*/ 1330036 h 5052291"/>
              <a:gd name="connsiteX17" fmla="*/ 3786909 w 5218545"/>
              <a:gd name="connsiteY17" fmla="*/ 1385454 h 5052291"/>
              <a:gd name="connsiteX18" fmla="*/ 3916218 w 5218545"/>
              <a:gd name="connsiteY18" fmla="*/ 1330036 h 5052291"/>
              <a:gd name="connsiteX19" fmla="*/ 3980873 w 5218545"/>
              <a:gd name="connsiteY19" fmla="*/ 1376218 h 5052291"/>
              <a:gd name="connsiteX20" fmla="*/ 4304145 w 5218545"/>
              <a:gd name="connsiteY20" fmla="*/ 1330036 h 5052291"/>
              <a:gd name="connsiteX21" fmla="*/ 4581236 w 5218545"/>
              <a:gd name="connsiteY21" fmla="*/ 1283854 h 5052291"/>
              <a:gd name="connsiteX22" fmla="*/ 4913745 w 5218545"/>
              <a:gd name="connsiteY22" fmla="*/ 1440872 h 5052291"/>
              <a:gd name="connsiteX23" fmla="*/ 5006109 w 5218545"/>
              <a:gd name="connsiteY23" fmla="*/ 1477818 h 5052291"/>
              <a:gd name="connsiteX24" fmla="*/ 5052291 w 5218545"/>
              <a:gd name="connsiteY24" fmla="*/ 2216727 h 5052291"/>
              <a:gd name="connsiteX25" fmla="*/ 5209309 w 5218545"/>
              <a:gd name="connsiteY25" fmla="*/ 2475345 h 5052291"/>
              <a:gd name="connsiteX26" fmla="*/ 5218545 w 5218545"/>
              <a:gd name="connsiteY26" fmla="*/ 2687782 h 5052291"/>
              <a:gd name="connsiteX27" fmla="*/ 5190836 w 5218545"/>
              <a:gd name="connsiteY27" fmla="*/ 2789382 h 5052291"/>
              <a:gd name="connsiteX28" fmla="*/ 5190836 w 5218545"/>
              <a:gd name="connsiteY28" fmla="*/ 2974109 h 5052291"/>
              <a:gd name="connsiteX29" fmla="*/ 5190836 w 5218545"/>
              <a:gd name="connsiteY29" fmla="*/ 3066472 h 5052291"/>
              <a:gd name="connsiteX30" fmla="*/ 5098473 w 5218545"/>
              <a:gd name="connsiteY30" fmla="*/ 3278909 h 5052291"/>
              <a:gd name="connsiteX31" fmla="*/ 4886036 w 5218545"/>
              <a:gd name="connsiteY31" fmla="*/ 3380509 h 5052291"/>
              <a:gd name="connsiteX32" fmla="*/ 4738255 w 5218545"/>
              <a:gd name="connsiteY32" fmla="*/ 3491345 h 5052291"/>
              <a:gd name="connsiteX33" fmla="*/ 4738255 w 5218545"/>
              <a:gd name="connsiteY33" fmla="*/ 3491345 h 5052291"/>
              <a:gd name="connsiteX34" fmla="*/ 4719782 w 5218545"/>
              <a:gd name="connsiteY34" fmla="*/ 3463636 h 5052291"/>
              <a:gd name="connsiteX35" fmla="*/ 4812145 w 5218545"/>
              <a:gd name="connsiteY35" fmla="*/ 3362036 h 5052291"/>
              <a:gd name="connsiteX36" fmla="*/ 4719782 w 5218545"/>
              <a:gd name="connsiteY36" fmla="*/ 3371272 h 5052291"/>
              <a:gd name="connsiteX37" fmla="*/ 4719782 w 5218545"/>
              <a:gd name="connsiteY37" fmla="*/ 3260436 h 5052291"/>
              <a:gd name="connsiteX38" fmla="*/ 4682836 w 5218545"/>
              <a:gd name="connsiteY38" fmla="*/ 3260436 h 5052291"/>
              <a:gd name="connsiteX39" fmla="*/ 4608945 w 5218545"/>
              <a:gd name="connsiteY39" fmla="*/ 3315854 h 5052291"/>
              <a:gd name="connsiteX40" fmla="*/ 4636655 w 5218545"/>
              <a:gd name="connsiteY40" fmla="*/ 3417454 h 5052291"/>
              <a:gd name="connsiteX41" fmla="*/ 4636655 w 5218545"/>
              <a:gd name="connsiteY41" fmla="*/ 3417454 h 5052291"/>
              <a:gd name="connsiteX42" fmla="*/ 4673600 w 5218545"/>
              <a:gd name="connsiteY42" fmla="*/ 3574472 h 5052291"/>
              <a:gd name="connsiteX43" fmla="*/ 4544291 w 5218545"/>
              <a:gd name="connsiteY43" fmla="*/ 3648363 h 5052291"/>
              <a:gd name="connsiteX44" fmla="*/ 4322618 w 5218545"/>
              <a:gd name="connsiteY44" fmla="*/ 3879272 h 5052291"/>
              <a:gd name="connsiteX45" fmla="*/ 4313382 w 5218545"/>
              <a:gd name="connsiteY45" fmla="*/ 3805382 h 5052291"/>
              <a:gd name="connsiteX46" fmla="*/ 4248727 w 5218545"/>
              <a:gd name="connsiteY46" fmla="*/ 3759200 h 5052291"/>
              <a:gd name="connsiteX47" fmla="*/ 4110182 w 5218545"/>
              <a:gd name="connsiteY47" fmla="*/ 3786909 h 5052291"/>
              <a:gd name="connsiteX48" fmla="*/ 4239491 w 5218545"/>
              <a:gd name="connsiteY48" fmla="*/ 3860800 h 5052291"/>
              <a:gd name="connsiteX49" fmla="*/ 4110182 w 5218545"/>
              <a:gd name="connsiteY49" fmla="*/ 3962400 h 5052291"/>
              <a:gd name="connsiteX50" fmla="*/ 4017818 w 5218545"/>
              <a:gd name="connsiteY50" fmla="*/ 3888509 h 5052291"/>
              <a:gd name="connsiteX51" fmla="*/ 3980873 w 5218545"/>
              <a:gd name="connsiteY51" fmla="*/ 3980872 h 5052291"/>
              <a:gd name="connsiteX52" fmla="*/ 3860800 w 5218545"/>
              <a:gd name="connsiteY52" fmla="*/ 4008582 h 5052291"/>
              <a:gd name="connsiteX53" fmla="*/ 3860800 w 5218545"/>
              <a:gd name="connsiteY53" fmla="*/ 4128654 h 5052291"/>
              <a:gd name="connsiteX54" fmla="*/ 3768436 w 5218545"/>
              <a:gd name="connsiteY54" fmla="*/ 4165600 h 5052291"/>
              <a:gd name="connsiteX55" fmla="*/ 3722255 w 5218545"/>
              <a:gd name="connsiteY55" fmla="*/ 4128654 h 5052291"/>
              <a:gd name="connsiteX56" fmla="*/ 3685309 w 5218545"/>
              <a:gd name="connsiteY56" fmla="*/ 4294909 h 5052291"/>
              <a:gd name="connsiteX57" fmla="*/ 3749964 w 5218545"/>
              <a:gd name="connsiteY57" fmla="*/ 4239491 h 5052291"/>
              <a:gd name="connsiteX58" fmla="*/ 3786909 w 5218545"/>
              <a:gd name="connsiteY58" fmla="*/ 4267200 h 5052291"/>
              <a:gd name="connsiteX59" fmla="*/ 3685309 w 5218545"/>
              <a:gd name="connsiteY59" fmla="*/ 4433454 h 5052291"/>
              <a:gd name="connsiteX60" fmla="*/ 3611418 w 5218545"/>
              <a:gd name="connsiteY60" fmla="*/ 4442691 h 5052291"/>
              <a:gd name="connsiteX61" fmla="*/ 3611418 w 5218545"/>
              <a:gd name="connsiteY61" fmla="*/ 4488872 h 5052291"/>
              <a:gd name="connsiteX62" fmla="*/ 3694545 w 5218545"/>
              <a:gd name="connsiteY62" fmla="*/ 4451927 h 5052291"/>
              <a:gd name="connsiteX63" fmla="*/ 3703782 w 5218545"/>
              <a:gd name="connsiteY63" fmla="*/ 4636654 h 5052291"/>
              <a:gd name="connsiteX64" fmla="*/ 3620655 w 5218545"/>
              <a:gd name="connsiteY64" fmla="*/ 4701309 h 5052291"/>
              <a:gd name="connsiteX65" fmla="*/ 3676073 w 5218545"/>
              <a:gd name="connsiteY65" fmla="*/ 4729018 h 5052291"/>
              <a:gd name="connsiteX66" fmla="*/ 3786909 w 5218545"/>
              <a:gd name="connsiteY66" fmla="*/ 4978400 h 5052291"/>
              <a:gd name="connsiteX67" fmla="*/ 3796145 w 5218545"/>
              <a:gd name="connsiteY67" fmla="*/ 5052291 h 5052291"/>
              <a:gd name="connsiteX68" fmla="*/ 3463636 w 5218545"/>
              <a:gd name="connsiteY68" fmla="*/ 4969163 h 5052291"/>
              <a:gd name="connsiteX69" fmla="*/ 3223491 w 5218545"/>
              <a:gd name="connsiteY69" fmla="*/ 4922982 h 5052291"/>
              <a:gd name="connsiteX70" fmla="*/ 3029527 w 5218545"/>
              <a:gd name="connsiteY70" fmla="*/ 4765963 h 5052291"/>
              <a:gd name="connsiteX71" fmla="*/ 2937164 w 5218545"/>
              <a:gd name="connsiteY71" fmla="*/ 4682836 h 5052291"/>
              <a:gd name="connsiteX72" fmla="*/ 2807855 w 5218545"/>
              <a:gd name="connsiteY72" fmla="*/ 4414982 h 5052291"/>
              <a:gd name="connsiteX73" fmla="*/ 2807855 w 5218545"/>
              <a:gd name="connsiteY73" fmla="*/ 4267200 h 5052291"/>
              <a:gd name="connsiteX74" fmla="*/ 2641600 w 5218545"/>
              <a:gd name="connsiteY74" fmla="*/ 4119418 h 5052291"/>
              <a:gd name="connsiteX75" fmla="*/ 2586182 w 5218545"/>
              <a:gd name="connsiteY75" fmla="*/ 4017818 h 5052291"/>
              <a:gd name="connsiteX76" fmla="*/ 2475345 w 5218545"/>
              <a:gd name="connsiteY76" fmla="*/ 3943927 h 5052291"/>
              <a:gd name="connsiteX77" fmla="*/ 2346036 w 5218545"/>
              <a:gd name="connsiteY77" fmla="*/ 3703782 h 5052291"/>
              <a:gd name="connsiteX78" fmla="*/ 2299855 w 5218545"/>
              <a:gd name="connsiteY78" fmla="*/ 3556000 h 5052291"/>
              <a:gd name="connsiteX79" fmla="*/ 2068945 w 5218545"/>
              <a:gd name="connsiteY79" fmla="*/ 3352800 h 5052291"/>
              <a:gd name="connsiteX80" fmla="*/ 1958109 w 5218545"/>
              <a:gd name="connsiteY80" fmla="*/ 3241963 h 5052291"/>
              <a:gd name="connsiteX81" fmla="*/ 1708727 w 5218545"/>
              <a:gd name="connsiteY81" fmla="*/ 3214254 h 5052291"/>
              <a:gd name="connsiteX82" fmla="*/ 1681018 w 5218545"/>
              <a:gd name="connsiteY82" fmla="*/ 3260436 h 5052291"/>
              <a:gd name="connsiteX83" fmla="*/ 1551709 w 5218545"/>
              <a:gd name="connsiteY83" fmla="*/ 3260436 h 5052291"/>
              <a:gd name="connsiteX84" fmla="*/ 1413164 w 5218545"/>
              <a:gd name="connsiteY84" fmla="*/ 3389745 h 5052291"/>
              <a:gd name="connsiteX85" fmla="*/ 1403927 w 5218545"/>
              <a:gd name="connsiteY85" fmla="*/ 3519054 h 5052291"/>
              <a:gd name="connsiteX86" fmla="*/ 1348509 w 5218545"/>
              <a:gd name="connsiteY86" fmla="*/ 3546763 h 5052291"/>
              <a:gd name="connsiteX87" fmla="*/ 1330036 w 5218545"/>
              <a:gd name="connsiteY87" fmla="*/ 3666836 h 5052291"/>
              <a:gd name="connsiteX88" fmla="*/ 1016000 w 5218545"/>
              <a:gd name="connsiteY88" fmla="*/ 3583709 h 5052291"/>
              <a:gd name="connsiteX89" fmla="*/ 942109 w 5218545"/>
              <a:gd name="connsiteY89" fmla="*/ 3491345 h 5052291"/>
              <a:gd name="connsiteX90" fmla="*/ 766618 w 5218545"/>
              <a:gd name="connsiteY90" fmla="*/ 3398982 h 5052291"/>
              <a:gd name="connsiteX91" fmla="*/ 600364 w 5218545"/>
              <a:gd name="connsiteY91" fmla="*/ 3131127 h 5052291"/>
              <a:gd name="connsiteX92" fmla="*/ 554182 w 5218545"/>
              <a:gd name="connsiteY92" fmla="*/ 2854036 h 5052291"/>
              <a:gd name="connsiteX93" fmla="*/ 526473 w 5218545"/>
              <a:gd name="connsiteY93" fmla="*/ 2844800 h 5052291"/>
              <a:gd name="connsiteX94" fmla="*/ 424873 w 5218545"/>
              <a:gd name="connsiteY94" fmla="*/ 2826327 h 5052291"/>
              <a:gd name="connsiteX95" fmla="*/ 286327 w 5218545"/>
              <a:gd name="connsiteY95" fmla="*/ 2660072 h 5052291"/>
              <a:gd name="connsiteX96" fmla="*/ 166255 w 5218545"/>
              <a:gd name="connsiteY96" fmla="*/ 2530763 h 5052291"/>
              <a:gd name="connsiteX97" fmla="*/ 120073 w 5218545"/>
              <a:gd name="connsiteY97" fmla="*/ 2493818 h 5052291"/>
              <a:gd name="connsiteX98" fmla="*/ 0 w 5218545"/>
              <a:gd name="connsiteY98" fmla="*/ 2438400 h 5052291"/>
              <a:gd name="connsiteX99" fmla="*/ 1629641 w 5218545"/>
              <a:gd name="connsiteY99" fmla="*/ 876877 h 5052291"/>
              <a:gd name="connsiteX100" fmla="*/ 1354471 w 5218545"/>
              <a:gd name="connsiteY100" fmla="*/ 428711 h 5052291"/>
              <a:gd name="connsiteX101" fmla="*/ 1357745 w 5218545"/>
              <a:gd name="connsiteY101" fmla="*/ 0 h 5052291"/>
              <a:gd name="connsiteX0" fmla="*/ 1237672 w 5098472"/>
              <a:gd name="connsiteY0" fmla="*/ 0 h 5052291"/>
              <a:gd name="connsiteX1" fmla="*/ 2475345 w 5098472"/>
              <a:gd name="connsiteY1" fmla="*/ 9236 h 5052291"/>
              <a:gd name="connsiteX2" fmla="*/ 2493818 w 5098472"/>
              <a:gd name="connsiteY2" fmla="*/ 979054 h 5052291"/>
              <a:gd name="connsiteX3" fmla="*/ 2595418 w 5098472"/>
              <a:gd name="connsiteY3" fmla="*/ 1016000 h 5052291"/>
              <a:gd name="connsiteX4" fmla="*/ 2706254 w 5098472"/>
              <a:gd name="connsiteY4" fmla="*/ 1062182 h 5052291"/>
              <a:gd name="connsiteX5" fmla="*/ 2798618 w 5098472"/>
              <a:gd name="connsiteY5" fmla="*/ 1034472 h 5052291"/>
              <a:gd name="connsiteX6" fmla="*/ 2863272 w 5098472"/>
              <a:gd name="connsiteY6" fmla="*/ 1089891 h 5052291"/>
              <a:gd name="connsiteX7" fmla="*/ 2863272 w 5098472"/>
              <a:gd name="connsiteY7" fmla="*/ 1089891 h 5052291"/>
              <a:gd name="connsiteX8" fmla="*/ 2992582 w 5098472"/>
              <a:gd name="connsiteY8" fmla="*/ 1173018 h 5052291"/>
              <a:gd name="connsiteX9" fmla="*/ 3094182 w 5098472"/>
              <a:gd name="connsiteY9" fmla="*/ 1117600 h 5052291"/>
              <a:gd name="connsiteX10" fmla="*/ 3131127 w 5098472"/>
              <a:gd name="connsiteY10" fmla="*/ 1209963 h 5052291"/>
              <a:gd name="connsiteX11" fmla="*/ 3251200 w 5098472"/>
              <a:gd name="connsiteY11" fmla="*/ 1200727 h 5052291"/>
              <a:gd name="connsiteX12" fmla="*/ 3306618 w 5098472"/>
              <a:gd name="connsiteY12" fmla="*/ 1265382 h 5052291"/>
              <a:gd name="connsiteX13" fmla="*/ 3389745 w 5098472"/>
              <a:gd name="connsiteY13" fmla="*/ 1339272 h 5052291"/>
              <a:gd name="connsiteX14" fmla="*/ 3472872 w 5098472"/>
              <a:gd name="connsiteY14" fmla="*/ 1256145 h 5052291"/>
              <a:gd name="connsiteX15" fmla="*/ 3537527 w 5098472"/>
              <a:gd name="connsiteY15" fmla="*/ 1330036 h 5052291"/>
              <a:gd name="connsiteX16" fmla="*/ 3611418 w 5098472"/>
              <a:gd name="connsiteY16" fmla="*/ 1330036 h 5052291"/>
              <a:gd name="connsiteX17" fmla="*/ 3666836 w 5098472"/>
              <a:gd name="connsiteY17" fmla="*/ 1385454 h 5052291"/>
              <a:gd name="connsiteX18" fmla="*/ 3796145 w 5098472"/>
              <a:gd name="connsiteY18" fmla="*/ 1330036 h 5052291"/>
              <a:gd name="connsiteX19" fmla="*/ 3860800 w 5098472"/>
              <a:gd name="connsiteY19" fmla="*/ 1376218 h 5052291"/>
              <a:gd name="connsiteX20" fmla="*/ 4184072 w 5098472"/>
              <a:gd name="connsiteY20" fmla="*/ 1330036 h 5052291"/>
              <a:gd name="connsiteX21" fmla="*/ 4461163 w 5098472"/>
              <a:gd name="connsiteY21" fmla="*/ 1283854 h 5052291"/>
              <a:gd name="connsiteX22" fmla="*/ 4793672 w 5098472"/>
              <a:gd name="connsiteY22" fmla="*/ 1440872 h 5052291"/>
              <a:gd name="connsiteX23" fmla="*/ 4886036 w 5098472"/>
              <a:gd name="connsiteY23" fmla="*/ 1477818 h 5052291"/>
              <a:gd name="connsiteX24" fmla="*/ 4932218 w 5098472"/>
              <a:gd name="connsiteY24" fmla="*/ 2216727 h 5052291"/>
              <a:gd name="connsiteX25" fmla="*/ 5089236 w 5098472"/>
              <a:gd name="connsiteY25" fmla="*/ 2475345 h 5052291"/>
              <a:gd name="connsiteX26" fmla="*/ 5098472 w 5098472"/>
              <a:gd name="connsiteY26" fmla="*/ 2687782 h 5052291"/>
              <a:gd name="connsiteX27" fmla="*/ 5070763 w 5098472"/>
              <a:gd name="connsiteY27" fmla="*/ 2789382 h 5052291"/>
              <a:gd name="connsiteX28" fmla="*/ 5070763 w 5098472"/>
              <a:gd name="connsiteY28" fmla="*/ 2974109 h 5052291"/>
              <a:gd name="connsiteX29" fmla="*/ 5070763 w 5098472"/>
              <a:gd name="connsiteY29" fmla="*/ 3066472 h 5052291"/>
              <a:gd name="connsiteX30" fmla="*/ 4978400 w 5098472"/>
              <a:gd name="connsiteY30" fmla="*/ 3278909 h 5052291"/>
              <a:gd name="connsiteX31" fmla="*/ 4765963 w 5098472"/>
              <a:gd name="connsiteY31" fmla="*/ 3380509 h 5052291"/>
              <a:gd name="connsiteX32" fmla="*/ 4618182 w 5098472"/>
              <a:gd name="connsiteY32" fmla="*/ 3491345 h 5052291"/>
              <a:gd name="connsiteX33" fmla="*/ 4618182 w 5098472"/>
              <a:gd name="connsiteY33" fmla="*/ 3491345 h 5052291"/>
              <a:gd name="connsiteX34" fmla="*/ 4599709 w 5098472"/>
              <a:gd name="connsiteY34" fmla="*/ 3463636 h 5052291"/>
              <a:gd name="connsiteX35" fmla="*/ 4692072 w 5098472"/>
              <a:gd name="connsiteY35" fmla="*/ 3362036 h 5052291"/>
              <a:gd name="connsiteX36" fmla="*/ 4599709 w 5098472"/>
              <a:gd name="connsiteY36" fmla="*/ 3371272 h 5052291"/>
              <a:gd name="connsiteX37" fmla="*/ 4599709 w 5098472"/>
              <a:gd name="connsiteY37" fmla="*/ 3260436 h 5052291"/>
              <a:gd name="connsiteX38" fmla="*/ 4562763 w 5098472"/>
              <a:gd name="connsiteY38" fmla="*/ 3260436 h 5052291"/>
              <a:gd name="connsiteX39" fmla="*/ 4488872 w 5098472"/>
              <a:gd name="connsiteY39" fmla="*/ 3315854 h 5052291"/>
              <a:gd name="connsiteX40" fmla="*/ 4516582 w 5098472"/>
              <a:gd name="connsiteY40" fmla="*/ 3417454 h 5052291"/>
              <a:gd name="connsiteX41" fmla="*/ 4516582 w 5098472"/>
              <a:gd name="connsiteY41" fmla="*/ 3417454 h 5052291"/>
              <a:gd name="connsiteX42" fmla="*/ 4553527 w 5098472"/>
              <a:gd name="connsiteY42" fmla="*/ 3574472 h 5052291"/>
              <a:gd name="connsiteX43" fmla="*/ 4424218 w 5098472"/>
              <a:gd name="connsiteY43" fmla="*/ 3648363 h 5052291"/>
              <a:gd name="connsiteX44" fmla="*/ 4202545 w 5098472"/>
              <a:gd name="connsiteY44" fmla="*/ 3879272 h 5052291"/>
              <a:gd name="connsiteX45" fmla="*/ 4193309 w 5098472"/>
              <a:gd name="connsiteY45" fmla="*/ 3805382 h 5052291"/>
              <a:gd name="connsiteX46" fmla="*/ 4128654 w 5098472"/>
              <a:gd name="connsiteY46" fmla="*/ 3759200 h 5052291"/>
              <a:gd name="connsiteX47" fmla="*/ 3990109 w 5098472"/>
              <a:gd name="connsiteY47" fmla="*/ 3786909 h 5052291"/>
              <a:gd name="connsiteX48" fmla="*/ 4119418 w 5098472"/>
              <a:gd name="connsiteY48" fmla="*/ 3860800 h 5052291"/>
              <a:gd name="connsiteX49" fmla="*/ 3990109 w 5098472"/>
              <a:gd name="connsiteY49" fmla="*/ 3962400 h 5052291"/>
              <a:gd name="connsiteX50" fmla="*/ 3897745 w 5098472"/>
              <a:gd name="connsiteY50" fmla="*/ 3888509 h 5052291"/>
              <a:gd name="connsiteX51" fmla="*/ 3860800 w 5098472"/>
              <a:gd name="connsiteY51" fmla="*/ 3980872 h 5052291"/>
              <a:gd name="connsiteX52" fmla="*/ 3740727 w 5098472"/>
              <a:gd name="connsiteY52" fmla="*/ 4008582 h 5052291"/>
              <a:gd name="connsiteX53" fmla="*/ 3740727 w 5098472"/>
              <a:gd name="connsiteY53" fmla="*/ 4128654 h 5052291"/>
              <a:gd name="connsiteX54" fmla="*/ 3648363 w 5098472"/>
              <a:gd name="connsiteY54" fmla="*/ 4165600 h 5052291"/>
              <a:gd name="connsiteX55" fmla="*/ 3602182 w 5098472"/>
              <a:gd name="connsiteY55" fmla="*/ 4128654 h 5052291"/>
              <a:gd name="connsiteX56" fmla="*/ 3565236 w 5098472"/>
              <a:gd name="connsiteY56" fmla="*/ 4294909 h 5052291"/>
              <a:gd name="connsiteX57" fmla="*/ 3629891 w 5098472"/>
              <a:gd name="connsiteY57" fmla="*/ 4239491 h 5052291"/>
              <a:gd name="connsiteX58" fmla="*/ 3666836 w 5098472"/>
              <a:gd name="connsiteY58" fmla="*/ 4267200 h 5052291"/>
              <a:gd name="connsiteX59" fmla="*/ 3565236 w 5098472"/>
              <a:gd name="connsiteY59" fmla="*/ 4433454 h 5052291"/>
              <a:gd name="connsiteX60" fmla="*/ 3491345 w 5098472"/>
              <a:gd name="connsiteY60" fmla="*/ 4442691 h 5052291"/>
              <a:gd name="connsiteX61" fmla="*/ 3491345 w 5098472"/>
              <a:gd name="connsiteY61" fmla="*/ 4488872 h 5052291"/>
              <a:gd name="connsiteX62" fmla="*/ 3574472 w 5098472"/>
              <a:gd name="connsiteY62" fmla="*/ 4451927 h 5052291"/>
              <a:gd name="connsiteX63" fmla="*/ 3583709 w 5098472"/>
              <a:gd name="connsiteY63" fmla="*/ 4636654 h 5052291"/>
              <a:gd name="connsiteX64" fmla="*/ 3500582 w 5098472"/>
              <a:gd name="connsiteY64" fmla="*/ 4701309 h 5052291"/>
              <a:gd name="connsiteX65" fmla="*/ 3556000 w 5098472"/>
              <a:gd name="connsiteY65" fmla="*/ 4729018 h 5052291"/>
              <a:gd name="connsiteX66" fmla="*/ 3666836 w 5098472"/>
              <a:gd name="connsiteY66" fmla="*/ 4978400 h 5052291"/>
              <a:gd name="connsiteX67" fmla="*/ 3676072 w 5098472"/>
              <a:gd name="connsiteY67" fmla="*/ 5052291 h 5052291"/>
              <a:gd name="connsiteX68" fmla="*/ 3343563 w 5098472"/>
              <a:gd name="connsiteY68" fmla="*/ 4969163 h 5052291"/>
              <a:gd name="connsiteX69" fmla="*/ 3103418 w 5098472"/>
              <a:gd name="connsiteY69" fmla="*/ 4922982 h 5052291"/>
              <a:gd name="connsiteX70" fmla="*/ 2909454 w 5098472"/>
              <a:gd name="connsiteY70" fmla="*/ 4765963 h 5052291"/>
              <a:gd name="connsiteX71" fmla="*/ 2817091 w 5098472"/>
              <a:gd name="connsiteY71" fmla="*/ 4682836 h 5052291"/>
              <a:gd name="connsiteX72" fmla="*/ 2687782 w 5098472"/>
              <a:gd name="connsiteY72" fmla="*/ 4414982 h 5052291"/>
              <a:gd name="connsiteX73" fmla="*/ 2687782 w 5098472"/>
              <a:gd name="connsiteY73" fmla="*/ 4267200 h 5052291"/>
              <a:gd name="connsiteX74" fmla="*/ 2521527 w 5098472"/>
              <a:gd name="connsiteY74" fmla="*/ 4119418 h 5052291"/>
              <a:gd name="connsiteX75" fmla="*/ 2466109 w 5098472"/>
              <a:gd name="connsiteY75" fmla="*/ 4017818 h 5052291"/>
              <a:gd name="connsiteX76" fmla="*/ 2355272 w 5098472"/>
              <a:gd name="connsiteY76" fmla="*/ 3943927 h 5052291"/>
              <a:gd name="connsiteX77" fmla="*/ 2225963 w 5098472"/>
              <a:gd name="connsiteY77" fmla="*/ 3703782 h 5052291"/>
              <a:gd name="connsiteX78" fmla="*/ 2179782 w 5098472"/>
              <a:gd name="connsiteY78" fmla="*/ 3556000 h 5052291"/>
              <a:gd name="connsiteX79" fmla="*/ 1948872 w 5098472"/>
              <a:gd name="connsiteY79" fmla="*/ 3352800 h 5052291"/>
              <a:gd name="connsiteX80" fmla="*/ 1838036 w 5098472"/>
              <a:gd name="connsiteY80" fmla="*/ 3241963 h 5052291"/>
              <a:gd name="connsiteX81" fmla="*/ 1588654 w 5098472"/>
              <a:gd name="connsiteY81" fmla="*/ 3214254 h 5052291"/>
              <a:gd name="connsiteX82" fmla="*/ 1560945 w 5098472"/>
              <a:gd name="connsiteY82" fmla="*/ 3260436 h 5052291"/>
              <a:gd name="connsiteX83" fmla="*/ 1431636 w 5098472"/>
              <a:gd name="connsiteY83" fmla="*/ 3260436 h 5052291"/>
              <a:gd name="connsiteX84" fmla="*/ 1293091 w 5098472"/>
              <a:gd name="connsiteY84" fmla="*/ 3389745 h 5052291"/>
              <a:gd name="connsiteX85" fmla="*/ 1283854 w 5098472"/>
              <a:gd name="connsiteY85" fmla="*/ 3519054 h 5052291"/>
              <a:gd name="connsiteX86" fmla="*/ 1228436 w 5098472"/>
              <a:gd name="connsiteY86" fmla="*/ 3546763 h 5052291"/>
              <a:gd name="connsiteX87" fmla="*/ 1209963 w 5098472"/>
              <a:gd name="connsiteY87" fmla="*/ 3666836 h 5052291"/>
              <a:gd name="connsiteX88" fmla="*/ 895927 w 5098472"/>
              <a:gd name="connsiteY88" fmla="*/ 3583709 h 5052291"/>
              <a:gd name="connsiteX89" fmla="*/ 822036 w 5098472"/>
              <a:gd name="connsiteY89" fmla="*/ 3491345 h 5052291"/>
              <a:gd name="connsiteX90" fmla="*/ 646545 w 5098472"/>
              <a:gd name="connsiteY90" fmla="*/ 3398982 h 5052291"/>
              <a:gd name="connsiteX91" fmla="*/ 480291 w 5098472"/>
              <a:gd name="connsiteY91" fmla="*/ 3131127 h 5052291"/>
              <a:gd name="connsiteX92" fmla="*/ 434109 w 5098472"/>
              <a:gd name="connsiteY92" fmla="*/ 2854036 h 5052291"/>
              <a:gd name="connsiteX93" fmla="*/ 406400 w 5098472"/>
              <a:gd name="connsiteY93" fmla="*/ 2844800 h 5052291"/>
              <a:gd name="connsiteX94" fmla="*/ 304800 w 5098472"/>
              <a:gd name="connsiteY94" fmla="*/ 2826327 h 5052291"/>
              <a:gd name="connsiteX95" fmla="*/ 166254 w 5098472"/>
              <a:gd name="connsiteY95" fmla="*/ 2660072 h 5052291"/>
              <a:gd name="connsiteX96" fmla="*/ 46182 w 5098472"/>
              <a:gd name="connsiteY96" fmla="*/ 2530763 h 5052291"/>
              <a:gd name="connsiteX97" fmla="*/ 0 w 5098472"/>
              <a:gd name="connsiteY97" fmla="*/ 2493818 h 5052291"/>
              <a:gd name="connsiteX98" fmla="*/ 2077027 w 5098472"/>
              <a:gd name="connsiteY98" fmla="*/ 1416050 h 5052291"/>
              <a:gd name="connsiteX99" fmla="*/ 1509568 w 5098472"/>
              <a:gd name="connsiteY99" fmla="*/ 876877 h 5052291"/>
              <a:gd name="connsiteX100" fmla="*/ 1234398 w 5098472"/>
              <a:gd name="connsiteY100" fmla="*/ 428711 h 5052291"/>
              <a:gd name="connsiteX101" fmla="*/ 1237672 w 5098472"/>
              <a:gd name="connsiteY101" fmla="*/ 0 h 5052291"/>
              <a:gd name="connsiteX0" fmla="*/ 1191490 w 5052290"/>
              <a:gd name="connsiteY0" fmla="*/ 0 h 5052291"/>
              <a:gd name="connsiteX1" fmla="*/ 2429163 w 5052290"/>
              <a:gd name="connsiteY1" fmla="*/ 9236 h 5052291"/>
              <a:gd name="connsiteX2" fmla="*/ 2447636 w 5052290"/>
              <a:gd name="connsiteY2" fmla="*/ 979054 h 5052291"/>
              <a:gd name="connsiteX3" fmla="*/ 2549236 w 5052290"/>
              <a:gd name="connsiteY3" fmla="*/ 1016000 h 5052291"/>
              <a:gd name="connsiteX4" fmla="*/ 2660072 w 5052290"/>
              <a:gd name="connsiteY4" fmla="*/ 1062182 h 5052291"/>
              <a:gd name="connsiteX5" fmla="*/ 2752436 w 5052290"/>
              <a:gd name="connsiteY5" fmla="*/ 1034472 h 5052291"/>
              <a:gd name="connsiteX6" fmla="*/ 2817090 w 5052290"/>
              <a:gd name="connsiteY6" fmla="*/ 1089891 h 5052291"/>
              <a:gd name="connsiteX7" fmla="*/ 2817090 w 5052290"/>
              <a:gd name="connsiteY7" fmla="*/ 1089891 h 5052291"/>
              <a:gd name="connsiteX8" fmla="*/ 2946400 w 5052290"/>
              <a:gd name="connsiteY8" fmla="*/ 1173018 h 5052291"/>
              <a:gd name="connsiteX9" fmla="*/ 3048000 w 5052290"/>
              <a:gd name="connsiteY9" fmla="*/ 1117600 h 5052291"/>
              <a:gd name="connsiteX10" fmla="*/ 3084945 w 5052290"/>
              <a:gd name="connsiteY10" fmla="*/ 1209963 h 5052291"/>
              <a:gd name="connsiteX11" fmla="*/ 3205018 w 5052290"/>
              <a:gd name="connsiteY11" fmla="*/ 1200727 h 5052291"/>
              <a:gd name="connsiteX12" fmla="*/ 3260436 w 5052290"/>
              <a:gd name="connsiteY12" fmla="*/ 1265382 h 5052291"/>
              <a:gd name="connsiteX13" fmla="*/ 3343563 w 5052290"/>
              <a:gd name="connsiteY13" fmla="*/ 1339272 h 5052291"/>
              <a:gd name="connsiteX14" fmla="*/ 3426690 w 5052290"/>
              <a:gd name="connsiteY14" fmla="*/ 1256145 h 5052291"/>
              <a:gd name="connsiteX15" fmla="*/ 3491345 w 5052290"/>
              <a:gd name="connsiteY15" fmla="*/ 1330036 h 5052291"/>
              <a:gd name="connsiteX16" fmla="*/ 3565236 w 5052290"/>
              <a:gd name="connsiteY16" fmla="*/ 1330036 h 5052291"/>
              <a:gd name="connsiteX17" fmla="*/ 3620654 w 5052290"/>
              <a:gd name="connsiteY17" fmla="*/ 1385454 h 5052291"/>
              <a:gd name="connsiteX18" fmla="*/ 3749963 w 5052290"/>
              <a:gd name="connsiteY18" fmla="*/ 1330036 h 5052291"/>
              <a:gd name="connsiteX19" fmla="*/ 3814618 w 5052290"/>
              <a:gd name="connsiteY19" fmla="*/ 1376218 h 5052291"/>
              <a:gd name="connsiteX20" fmla="*/ 4137890 w 5052290"/>
              <a:gd name="connsiteY20" fmla="*/ 1330036 h 5052291"/>
              <a:gd name="connsiteX21" fmla="*/ 4414981 w 5052290"/>
              <a:gd name="connsiteY21" fmla="*/ 1283854 h 5052291"/>
              <a:gd name="connsiteX22" fmla="*/ 4747490 w 5052290"/>
              <a:gd name="connsiteY22" fmla="*/ 1440872 h 5052291"/>
              <a:gd name="connsiteX23" fmla="*/ 4839854 w 5052290"/>
              <a:gd name="connsiteY23" fmla="*/ 1477818 h 5052291"/>
              <a:gd name="connsiteX24" fmla="*/ 4886036 w 5052290"/>
              <a:gd name="connsiteY24" fmla="*/ 2216727 h 5052291"/>
              <a:gd name="connsiteX25" fmla="*/ 5043054 w 5052290"/>
              <a:gd name="connsiteY25" fmla="*/ 2475345 h 5052291"/>
              <a:gd name="connsiteX26" fmla="*/ 5052290 w 5052290"/>
              <a:gd name="connsiteY26" fmla="*/ 2687782 h 5052291"/>
              <a:gd name="connsiteX27" fmla="*/ 5024581 w 5052290"/>
              <a:gd name="connsiteY27" fmla="*/ 2789382 h 5052291"/>
              <a:gd name="connsiteX28" fmla="*/ 5024581 w 5052290"/>
              <a:gd name="connsiteY28" fmla="*/ 2974109 h 5052291"/>
              <a:gd name="connsiteX29" fmla="*/ 5024581 w 5052290"/>
              <a:gd name="connsiteY29" fmla="*/ 3066472 h 5052291"/>
              <a:gd name="connsiteX30" fmla="*/ 4932218 w 5052290"/>
              <a:gd name="connsiteY30" fmla="*/ 3278909 h 5052291"/>
              <a:gd name="connsiteX31" fmla="*/ 4719781 w 5052290"/>
              <a:gd name="connsiteY31" fmla="*/ 3380509 h 5052291"/>
              <a:gd name="connsiteX32" fmla="*/ 4572000 w 5052290"/>
              <a:gd name="connsiteY32" fmla="*/ 3491345 h 5052291"/>
              <a:gd name="connsiteX33" fmla="*/ 4572000 w 5052290"/>
              <a:gd name="connsiteY33" fmla="*/ 3491345 h 5052291"/>
              <a:gd name="connsiteX34" fmla="*/ 4553527 w 5052290"/>
              <a:gd name="connsiteY34" fmla="*/ 3463636 h 5052291"/>
              <a:gd name="connsiteX35" fmla="*/ 4645890 w 5052290"/>
              <a:gd name="connsiteY35" fmla="*/ 3362036 h 5052291"/>
              <a:gd name="connsiteX36" fmla="*/ 4553527 w 5052290"/>
              <a:gd name="connsiteY36" fmla="*/ 3371272 h 5052291"/>
              <a:gd name="connsiteX37" fmla="*/ 4553527 w 5052290"/>
              <a:gd name="connsiteY37" fmla="*/ 3260436 h 5052291"/>
              <a:gd name="connsiteX38" fmla="*/ 4516581 w 5052290"/>
              <a:gd name="connsiteY38" fmla="*/ 3260436 h 5052291"/>
              <a:gd name="connsiteX39" fmla="*/ 4442690 w 5052290"/>
              <a:gd name="connsiteY39" fmla="*/ 3315854 h 5052291"/>
              <a:gd name="connsiteX40" fmla="*/ 4470400 w 5052290"/>
              <a:gd name="connsiteY40" fmla="*/ 3417454 h 5052291"/>
              <a:gd name="connsiteX41" fmla="*/ 4470400 w 5052290"/>
              <a:gd name="connsiteY41" fmla="*/ 3417454 h 5052291"/>
              <a:gd name="connsiteX42" fmla="*/ 4507345 w 5052290"/>
              <a:gd name="connsiteY42" fmla="*/ 3574472 h 5052291"/>
              <a:gd name="connsiteX43" fmla="*/ 4378036 w 5052290"/>
              <a:gd name="connsiteY43" fmla="*/ 3648363 h 5052291"/>
              <a:gd name="connsiteX44" fmla="*/ 4156363 w 5052290"/>
              <a:gd name="connsiteY44" fmla="*/ 3879272 h 5052291"/>
              <a:gd name="connsiteX45" fmla="*/ 4147127 w 5052290"/>
              <a:gd name="connsiteY45" fmla="*/ 3805382 h 5052291"/>
              <a:gd name="connsiteX46" fmla="*/ 4082472 w 5052290"/>
              <a:gd name="connsiteY46" fmla="*/ 3759200 h 5052291"/>
              <a:gd name="connsiteX47" fmla="*/ 3943927 w 5052290"/>
              <a:gd name="connsiteY47" fmla="*/ 3786909 h 5052291"/>
              <a:gd name="connsiteX48" fmla="*/ 4073236 w 5052290"/>
              <a:gd name="connsiteY48" fmla="*/ 3860800 h 5052291"/>
              <a:gd name="connsiteX49" fmla="*/ 3943927 w 5052290"/>
              <a:gd name="connsiteY49" fmla="*/ 3962400 h 5052291"/>
              <a:gd name="connsiteX50" fmla="*/ 3851563 w 5052290"/>
              <a:gd name="connsiteY50" fmla="*/ 3888509 h 5052291"/>
              <a:gd name="connsiteX51" fmla="*/ 3814618 w 5052290"/>
              <a:gd name="connsiteY51" fmla="*/ 3980872 h 5052291"/>
              <a:gd name="connsiteX52" fmla="*/ 3694545 w 5052290"/>
              <a:gd name="connsiteY52" fmla="*/ 4008582 h 5052291"/>
              <a:gd name="connsiteX53" fmla="*/ 3694545 w 5052290"/>
              <a:gd name="connsiteY53" fmla="*/ 4128654 h 5052291"/>
              <a:gd name="connsiteX54" fmla="*/ 3602181 w 5052290"/>
              <a:gd name="connsiteY54" fmla="*/ 4165600 h 5052291"/>
              <a:gd name="connsiteX55" fmla="*/ 3556000 w 5052290"/>
              <a:gd name="connsiteY55" fmla="*/ 4128654 h 5052291"/>
              <a:gd name="connsiteX56" fmla="*/ 3519054 w 5052290"/>
              <a:gd name="connsiteY56" fmla="*/ 4294909 h 5052291"/>
              <a:gd name="connsiteX57" fmla="*/ 3583709 w 5052290"/>
              <a:gd name="connsiteY57" fmla="*/ 4239491 h 5052291"/>
              <a:gd name="connsiteX58" fmla="*/ 3620654 w 5052290"/>
              <a:gd name="connsiteY58" fmla="*/ 4267200 h 5052291"/>
              <a:gd name="connsiteX59" fmla="*/ 3519054 w 5052290"/>
              <a:gd name="connsiteY59" fmla="*/ 4433454 h 5052291"/>
              <a:gd name="connsiteX60" fmla="*/ 3445163 w 5052290"/>
              <a:gd name="connsiteY60" fmla="*/ 4442691 h 5052291"/>
              <a:gd name="connsiteX61" fmla="*/ 3445163 w 5052290"/>
              <a:gd name="connsiteY61" fmla="*/ 4488872 h 5052291"/>
              <a:gd name="connsiteX62" fmla="*/ 3528290 w 5052290"/>
              <a:gd name="connsiteY62" fmla="*/ 4451927 h 5052291"/>
              <a:gd name="connsiteX63" fmla="*/ 3537527 w 5052290"/>
              <a:gd name="connsiteY63" fmla="*/ 4636654 h 5052291"/>
              <a:gd name="connsiteX64" fmla="*/ 3454400 w 5052290"/>
              <a:gd name="connsiteY64" fmla="*/ 4701309 h 5052291"/>
              <a:gd name="connsiteX65" fmla="*/ 3509818 w 5052290"/>
              <a:gd name="connsiteY65" fmla="*/ 4729018 h 5052291"/>
              <a:gd name="connsiteX66" fmla="*/ 3620654 w 5052290"/>
              <a:gd name="connsiteY66" fmla="*/ 4978400 h 5052291"/>
              <a:gd name="connsiteX67" fmla="*/ 3629890 w 5052290"/>
              <a:gd name="connsiteY67" fmla="*/ 5052291 h 5052291"/>
              <a:gd name="connsiteX68" fmla="*/ 3297381 w 5052290"/>
              <a:gd name="connsiteY68" fmla="*/ 4969163 h 5052291"/>
              <a:gd name="connsiteX69" fmla="*/ 3057236 w 5052290"/>
              <a:gd name="connsiteY69" fmla="*/ 4922982 h 5052291"/>
              <a:gd name="connsiteX70" fmla="*/ 2863272 w 5052290"/>
              <a:gd name="connsiteY70" fmla="*/ 4765963 h 5052291"/>
              <a:gd name="connsiteX71" fmla="*/ 2770909 w 5052290"/>
              <a:gd name="connsiteY71" fmla="*/ 4682836 h 5052291"/>
              <a:gd name="connsiteX72" fmla="*/ 2641600 w 5052290"/>
              <a:gd name="connsiteY72" fmla="*/ 4414982 h 5052291"/>
              <a:gd name="connsiteX73" fmla="*/ 2641600 w 5052290"/>
              <a:gd name="connsiteY73" fmla="*/ 4267200 h 5052291"/>
              <a:gd name="connsiteX74" fmla="*/ 2475345 w 5052290"/>
              <a:gd name="connsiteY74" fmla="*/ 4119418 h 5052291"/>
              <a:gd name="connsiteX75" fmla="*/ 2419927 w 5052290"/>
              <a:gd name="connsiteY75" fmla="*/ 4017818 h 5052291"/>
              <a:gd name="connsiteX76" fmla="*/ 2309090 w 5052290"/>
              <a:gd name="connsiteY76" fmla="*/ 3943927 h 5052291"/>
              <a:gd name="connsiteX77" fmla="*/ 2179781 w 5052290"/>
              <a:gd name="connsiteY77" fmla="*/ 3703782 h 5052291"/>
              <a:gd name="connsiteX78" fmla="*/ 2133600 w 5052290"/>
              <a:gd name="connsiteY78" fmla="*/ 3556000 h 5052291"/>
              <a:gd name="connsiteX79" fmla="*/ 1902690 w 5052290"/>
              <a:gd name="connsiteY79" fmla="*/ 3352800 h 5052291"/>
              <a:gd name="connsiteX80" fmla="*/ 1791854 w 5052290"/>
              <a:gd name="connsiteY80" fmla="*/ 3241963 h 5052291"/>
              <a:gd name="connsiteX81" fmla="*/ 1542472 w 5052290"/>
              <a:gd name="connsiteY81" fmla="*/ 3214254 h 5052291"/>
              <a:gd name="connsiteX82" fmla="*/ 1514763 w 5052290"/>
              <a:gd name="connsiteY82" fmla="*/ 3260436 h 5052291"/>
              <a:gd name="connsiteX83" fmla="*/ 1385454 w 5052290"/>
              <a:gd name="connsiteY83" fmla="*/ 3260436 h 5052291"/>
              <a:gd name="connsiteX84" fmla="*/ 1246909 w 5052290"/>
              <a:gd name="connsiteY84" fmla="*/ 3389745 h 5052291"/>
              <a:gd name="connsiteX85" fmla="*/ 1237672 w 5052290"/>
              <a:gd name="connsiteY85" fmla="*/ 3519054 h 5052291"/>
              <a:gd name="connsiteX86" fmla="*/ 1182254 w 5052290"/>
              <a:gd name="connsiteY86" fmla="*/ 3546763 h 5052291"/>
              <a:gd name="connsiteX87" fmla="*/ 1163781 w 5052290"/>
              <a:gd name="connsiteY87" fmla="*/ 3666836 h 5052291"/>
              <a:gd name="connsiteX88" fmla="*/ 849745 w 5052290"/>
              <a:gd name="connsiteY88" fmla="*/ 3583709 h 5052291"/>
              <a:gd name="connsiteX89" fmla="*/ 775854 w 5052290"/>
              <a:gd name="connsiteY89" fmla="*/ 3491345 h 5052291"/>
              <a:gd name="connsiteX90" fmla="*/ 600363 w 5052290"/>
              <a:gd name="connsiteY90" fmla="*/ 3398982 h 5052291"/>
              <a:gd name="connsiteX91" fmla="*/ 434109 w 5052290"/>
              <a:gd name="connsiteY91" fmla="*/ 3131127 h 5052291"/>
              <a:gd name="connsiteX92" fmla="*/ 387927 w 5052290"/>
              <a:gd name="connsiteY92" fmla="*/ 2854036 h 5052291"/>
              <a:gd name="connsiteX93" fmla="*/ 360218 w 5052290"/>
              <a:gd name="connsiteY93" fmla="*/ 2844800 h 5052291"/>
              <a:gd name="connsiteX94" fmla="*/ 258618 w 5052290"/>
              <a:gd name="connsiteY94" fmla="*/ 2826327 h 5052291"/>
              <a:gd name="connsiteX95" fmla="*/ 120072 w 5052290"/>
              <a:gd name="connsiteY95" fmla="*/ 2660072 h 5052291"/>
              <a:gd name="connsiteX96" fmla="*/ 0 w 5052290"/>
              <a:gd name="connsiteY96" fmla="*/ 2530763 h 5052291"/>
              <a:gd name="connsiteX97" fmla="*/ 2150918 w 5052290"/>
              <a:gd name="connsiteY97" fmla="*/ 1693718 h 5052291"/>
              <a:gd name="connsiteX98" fmla="*/ 2030845 w 5052290"/>
              <a:gd name="connsiteY98" fmla="*/ 1416050 h 5052291"/>
              <a:gd name="connsiteX99" fmla="*/ 1463386 w 5052290"/>
              <a:gd name="connsiteY99" fmla="*/ 876877 h 5052291"/>
              <a:gd name="connsiteX100" fmla="*/ 1188216 w 5052290"/>
              <a:gd name="connsiteY100" fmla="*/ 428711 h 5052291"/>
              <a:gd name="connsiteX101" fmla="*/ 1191490 w 5052290"/>
              <a:gd name="connsiteY101" fmla="*/ 0 h 5052291"/>
              <a:gd name="connsiteX0" fmla="*/ 1071418 w 4932218"/>
              <a:gd name="connsiteY0" fmla="*/ 0 h 5052291"/>
              <a:gd name="connsiteX1" fmla="*/ 2309091 w 4932218"/>
              <a:gd name="connsiteY1" fmla="*/ 9236 h 5052291"/>
              <a:gd name="connsiteX2" fmla="*/ 2327564 w 4932218"/>
              <a:gd name="connsiteY2" fmla="*/ 979054 h 5052291"/>
              <a:gd name="connsiteX3" fmla="*/ 2429164 w 4932218"/>
              <a:gd name="connsiteY3" fmla="*/ 1016000 h 5052291"/>
              <a:gd name="connsiteX4" fmla="*/ 2540000 w 4932218"/>
              <a:gd name="connsiteY4" fmla="*/ 1062182 h 5052291"/>
              <a:gd name="connsiteX5" fmla="*/ 2632364 w 4932218"/>
              <a:gd name="connsiteY5" fmla="*/ 1034472 h 5052291"/>
              <a:gd name="connsiteX6" fmla="*/ 2697018 w 4932218"/>
              <a:gd name="connsiteY6" fmla="*/ 1089891 h 5052291"/>
              <a:gd name="connsiteX7" fmla="*/ 2697018 w 4932218"/>
              <a:gd name="connsiteY7" fmla="*/ 1089891 h 5052291"/>
              <a:gd name="connsiteX8" fmla="*/ 2826328 w 4932218"/>
              <a:gd name="connsiteY8" fmla="*/ 1173018 h 5052291"/>
              <a:gd name="connsiteX9" fmla="*/ 2927928 w 4932218"/>
              <a:gd name="connsiteY9" fmla="*/ 1117600 h 5052291"/>
              <a:gd name="connsiteX10" fmla="*/ 2964873 w 4932218"/>
              <a:gd name="connsiteY10" fmla="*/ 1209963 h 5052291"/>
              <a:gd name="connsiteX11" fmla="*/ 3084946 w 4932218"/>
              <a:gd name="connsiteY11" fmla="*/ 1200727 h 5052291"/>
              <a:gd name="connsiteX12" fmla="*/ 3140364 w 4932218"/>
              <a:gd name="connsiteY12" fmla="*/ 1265382 h 5052291"/>
              <a:gd name="connsiteX13" fmla="*/ 3223491 w 4932218"/>
              <a:gd name="connsiteY13" fmla="*/ 1339272 h 5052291"/>
              <a:gd name="connsiteX14" fmla="*/ 3306618 w 4932218"/>
              <a:gd name="connsiteY14" fmla="*/ 1256145 h 5052291"/>
              <a:gd name="connsiteX15" fmla="*/ 3371273 w 4932218"/>
              <a:gd name="connsiteY15" fmla="*/ 1330036 h 5052291"/>
              <a:gd name="connsiteX16" fmla="*/ 3445164 w 4932218"/>
              <a:gd name="connsiteY16" fmla="*/ 1330036 h 5052291"/>
              <a:gd name="connsiteX17" fmla="*/ 3500582 w 4932218"/>
              <a:gd name="connsiteY17" fmla="*/ 1385454 h 5052291"/>
              <a:gd name="connsiteX18" fmla="*/ 3629891 w 4932218"/>
              <a:gd name="connsiteY18" fmla="*/ 1330036 h 5052291"/>
              <a:gd name="connsiteX19" fmla="*/ 3694546 w 4932218"/>
              <a:gd name="connsiteY19" fmla="*/ 1376218 h 5052291"/>
              <a:gd name="connsiteX20" fmla="*/ 4017818 w 4932218"/>
              <a:gd name="connsiteY20" fmla="*/ 1330036 h 5052291"/>
              <a:gd name="connsiteX21" fmla="*/ 4294909 w 4932218"/>
              <a:gd name="connsiteY21" fmla="*/ 1283854 h 5052291"/>
              <a:gd name="connsiteX22" fmla="*/ 4627418 w 4932218"/>
              <a:gd name="connsiteY22" fmla="*/ 1440872 h 5052291"/>
              <a:gd name="connsiteX23" fmla="*/ 4719782 w 4932218"/>
              <a:gd name="connsiteY23" fmla="*/ 1477818 h 5052291"/>
              <a:gd name="connsiteX24" fmla="*/ 4765964 w 4932218"/>
              <a:gd name="connsiteY24" fmla="*/ 2216727 h 5052291"/>
              <a:gd name="connsiteX25" fmla="*/ 4922982 w 4932218"/>
              <a:gd name="connsiteY25" fmla="*/ 2475345 h 5052291"/>
              <a:gd name="connsiteX26" fmla="*/ 4932218 w 4932218"/>
              <a:gd name="connsiteY26" fmla="*/ 2687782 h 5052291"/>
              <a:gd name="connsiteX27" fmla="*/ 4904509 w 4932218"/>
              <a:gd name="connsiteY27" fmla="*/ 2789382 h 5052291"/>
              <a:gd name="connsiteX28" fmla="*/ 4904509 w 4932218"/>
              <a:gd name="connsiteY28" fmla="*/ 2974109 h 5052291"/>
              <a:gd name="connsiteX29" fmla="*/ 4904509 w 4932218"/>
              <a:gd name="connsiteY29" fmla="*/ 3066472 h 5052291"/>
              <a:gd name="connsiteX30" fmla="*/ 4812146 w 4932218"/>
              <a:gd name="connsiteY30" fmla="*/ 3278909 h 5052291"/>
              <a:gd name="connsiteX31" fmla="*/ 4599709 w 4932218"/>
              <a:gd name="connsiteY31" fmla="*/ 3380509 h 5052291"/>
              <a:gd name="connsiteX32" fmla="*/ 4451928 w 4932218"/>
              <a:gd name="connsiteY32" fmla="*/ 3491345 h 5052291"/>
              <a:gd name="connsiteX33" fmla="*/ 4451928 w 4932218"/>
              <a:gd name="connsiteY33" fmla="*/ 3491345 h 5052291"/>
              <a:gd name="connsiteX34" fmla="*/ 4433455 w 4932218"/>
              <a:gd name="connsiteY34" fmla="*/ 3463636 h 5052291"/>
              <a:gd name="connsiteX35" fmla="*/ 4525818 w 4932218"/>
              <a:gd name="connsiteY35" fmla="*/ 3362036 h 5052291"/>
              <a:gd name="connsiteX36" fmla="*/ 4433455 w 4932218"/>
              <a:gd name="connsiteY36" fmla="*/ 3371272 h 5052291"/>
              <a:gd name="connsiteX37" fmla="*/ 4433455 w 4932218"/>
              <a:gd name="connsiteY37" fmla="*/ 3260436 h 5052291"/>
              <a:gd name="connsiteX38" fmla="*/ 4396509 w 4932218"/>
              <a:gd name="connsiteY38" fmla="*/ 3260436 h 5052291"/>
              <a:gd name="connsiteX39" fmla="*/ 4322618 w 4932218"/>
              <a:gd name="connsiteY39" fmla="*/ 3315854 h 5052291"/>
              <a:gd name="connsiteX40" fmla="*/ 4350328 w 4932218"/>
              <a:gd name="connsiteY40" fmla="*/ 3417454 h 5052291"/>
              <a:gd name="connsiteX41" fmla="*/ 4350328 w 4932218"/>
              <a:gd name="connsiteY41" fmla="*/ 3417454 h 5052291"/>
              <a:gd name="connsiteX42" fmla="*/ 4387273 w 4932218"/>
              <a:gd name="connsiteY42" fmla="*/ 3574472 h 5052291"/>
              <a:gd name="connsiteX43" fmla="*/ 4257964 w 4932218"/>
              <a:gd name="connsiteY43" fmla="*/ 3648363 h 5052291"/>
              <a:gd name="connsiteX44" fmla="*/ 4036291 w 4932218"/>
              <a:gd name="connsiteY44" fmla="*/ 3879272 h 5052291"/>
              <a:gd name="connsiteX45" fmla="*/ 4027055 w 4932218"/>
              <a:gd name="connsiteY45" fmla="*/ 3805382 h 5052291"/>
              <a:gd name="connsiteX46" fmla="*/ 3962400 w 4932218"/>
              <a:gd name="connsiteY46" fmla="*/ 3759200 h 5052291"/>
              <a:gd name="connsiteX47" fmla="*/ 3823855 w 4932218"/>
              <a:gd name="connsiteY47" fmla="*/ 3786909 h 5052291"/>
              <a:gd name="connsiteX48" fmla="*/ 3953164 w 4932218"/>
              <a:gd name="connsiteY48" fmla="*/ 3860800 h 5052291"/>
              <a:gd name="connsiteX49" fmla="*/ 3823855 w 4932218"/>
              <a:gd name="connsiteY49" fmla="*/ 3962400 h 5052291"/>
              <a:gd name="connsiteX50" fmla="*/ 3731491 w 4932218"/>
              <a:gd name="connsiteY50" fmla="*/ 3888509 h 5052291"/>
              <a:gd name="connsiteX51" fmla="*/ 3694546 w 4932218"/>
              <a:gd name="connsiteY51" fmla="*/ 3980872 h 5052291"/>
              <a:gd name="connsiteX52" fmla="*/ 3574473 w 4932218"/>
              <a:gd name="connsiteY52" fmla="*/ 4008582 h 5052291"/>
              <a:gd name="connsiteX53" fmla="*/ 3574473 w 4932218"/>
              <a:gd name="connsiteY53" fmla="*/ 4128654 h 5052291"/>
              <a:gd name="connsiteX54" fmla="*/ 3482109 w 4932218"/>
              <a:gd name="connsiteY54" fmla="*/ 4165600 h 5052291"/>
              <a:gd name="connsiteX55" fmla="*/ 3435928 w 4932218"/>
              <a:gd name="connsiteY55" fmla="*/ 4128654 h 5052291"/>
              <a:gd name="connsiteX56" fmla="*/ 3398982 w 4932218"/>
              <a:gd name="connsiteY56" fmla="*/ 4294909 h 5052291"/>
              <a:gd name="connsiteX57" fmla="*/ 3463637 w 4932218"/>
              <a:gd name="connsiteY57" fmla="*/ 4239491 h 5052291"/>
              <a:gd name="connsiteX58" fmla="*/ 3500582 w 4932218"/>
              <a:gd name="connsiteY58" fmla="*/ 4267200 h 5052291"/>
              <a:gd name="connsiteX59" fmla="*/ 3398982 w 4932218"/>
              <a:gd name="connsiteY59" fmla="*/ 4433454 h 5052291"/>
              <a:gd name="connsiteX60" fmla="*/ 3325091 w 4932218"/>
              <a:gd name="connsiteY60" fmla="*/ 4442691 h 5052291"/>
              <a:gd name="connsiteX61" fmla="*/ 3325091 w 4932218"/>
              <a:gd name="connsiteY61" fmla="*/ 4488872 h 5052291"/>
              <a:gd name="connsiteX62" fmla="*/ 3408218 w 4932218"/>
              <a:gd name="connsiteY62" fmla="*/ 4451927 h 5052291"/>
              <a:gd name="connsiteX63" fmla="*/ 3417455 w 4932218"/>
              <a:gd name="connsiteY63" fmla="*/ 4636654 h 5052291"/>
              <a:gd name="connsiteX64" fmla="*/ 3334328 w 4932218"/>
              <a:gd name="connsiteY64" fmla="*/ 4701309 h 5052291"/>
              <a:gd name="connsiteX65" fmla="*/ 3389746 w 4932218"/>
              <a:gd name="connsiteY65" fmla="*/ 4729018 h 5052291"/>
              <a:gd name="connsiteX66" fmla="*/ 3500582 w 4932218"/>
              <a:gd name="connsiteY66" fmla="*/ 4978400 h 5052291"/>
              <a:gd name="connsiteX67" fmla="*/ 3509818 w 4932218"/>
              <a:gd name="connsiteY67" fmla="*/ 5052291 h 5052291"/>
              <a:gd name="connsiteX68" fmla="*/ 3177309 w 4932218"/>
              <a:gd name="connsiteY68" fmla="*/ 4969163 h 5052291"/>
              <a:gd name="connsiteX69" fmla="*/ 2937164 w 4932218"/>
              <a:gd name="connsiteY69" fmla="*/ 4922982 h 5052291"/>
              <a:gd name="connsiteX70" fmla="*/ 2743200 w 4932218"/>
              <a:gd name="connsiteY70" fmla="*/ 4765963 h 5052291"/>
              <a:gd name="connsiteX71" fmla="*/ 2650837 w 4932218"/>
              <a:gd name="connsiteY71" fmla="*/ 4682836 h 5052291"/>
              <a:gd name="connsiteX72" fmla="*/ 2521528 w 4932218"/>
              <a:gd name="connsiteY72" fmla="*/ 4414982 h 5052291"/>
              <a:gd name="connsiteX73" fmla="*/ 2521528 w 4932218"/>
              <a:gd name="connsiteY73" fmla="*/ 4267200 h 5052291"/>
              <a:gd name="connsiteX74" fmla="*/ 2355273 w 4932218"/>
              <a:gd name="connsiteY74" fmla="*/ 4119418 h 5052291"/>
              <a:gd name="connsiteX75" fmla="*/ 2299855 w 4932218"/>
              <a:gd name="connsiteY75" fmla="*/ 4017818 h 5052291"/>
              <a:gd name="connsiteX76" fmla="*/ 2189018 w 4932218"/>
              <a:gd name="connsiteY76" fmla="*/ 3943927 h 5052291"/>
              <a:gd name="connsiteX77" fmla="*/ 2059709 w 4932218"/>
              <a:gd name="connsiteY77" fmla="*/ 3703782 h 5052291"/>
              <a:gd name="connsiteX78" fmla="*/ 2013528 w 4932218"/>
              <a:gd name="connsiteY78" fmla="*/ 3556000 h 5052291"/>
              <a:gd name="connsiteX79" fmla="*/ 1782618 w 4932218"/>
              <a:gd name="connsiteY79" fmla="*/ 3352800 h 5052291"/>
              <a:gd name="connsiteX80" fmla="*/ 1671782 w 4932218"/>
              <a:gd name="connsiteY80" fmla="*/ 3241963 h 5052291"/>
              <a:gd name="connsiteX81" fmla="*/ 1422400 w 4932218"/>
              <a:gd name="connsiteY81" fmla="*/ 3214254 h 5052291"/>
              <a:gd name="connsiteX82" fmla="*/ 1394691 w 4932218"/>
              <a:gd name="connsiteY82" fmla="*/ 3260436 h 5052291"/>
              <a:gd name="connsiteX83" fmla="*/ 1265382 w 4932218"/>
              <a:gd name="connsiteY83" fmla="*/ 3260436 h 5052291"/>
              <a:gd name="connsiteX84" fmla="*/ 1126837 w 4932218"/>
              <a:gd name="connsiteY84" fmla="*/ 3389745 h 5052291"/>
              <a:gd name="connsiteX85" fmla="*/ 1117600 w 4932218"/>
              <a:gd name="connsiteY85" fmla="*/ 3519054 h 5052291"/>
              <a:gd name="connsiteX86" fmla="*/ 1062182 w 4932218"/>
              <a:gd name="connsiteY86" fmla="*/ 3546763 h 5052291"/>
              <a:gd name="connsiteX87" fmla="*/ 1043709 w 4932218"/>
              <a:gd name="connsiteY87" fmla="*/ 3666836 h 5052291"/>
              <a:gd name="connsiteX88" fmla="*/ 729673 w 4932218"/>
              <a:gd name="connsiteY88" fmla="*/ 3583709 h 5052291"/>
              <a:gd name="connsiteX89" fmla="*/ 655782 w 4932218"/>
              <a:gd name="connsiteY89" fmla="*/ 3491345 h 5052291"/>
              <a:gd name="connsiteX90" fmla="*/ 480291 w 4932218"/>
              <a:gd name="connsiteY90" fmla="*/ 3398982 h 5052291"/>
              <a:gd name="connsiteX91" fmla="*/ 314037 w 4932218"/>
              <a:gd name="connsiteY91" fmla="*/ 3131127 h 5052291"/>
              <a:gd name="connsiteX92" fmla="*/ 267855 w 4932218"/>
              <a:gd name="connsiteY92" fmla="*/ 2854036 h 5052291"/>
              <a:gd name="connsiteX93" fmla="*/ 240146 w 4932218"/>
              <a:gd name="connsiteY93" fmla="*/ 2844800 h 5052291"/>
              <a:gd name="connsiteX94" fmla="*/ 138546 w 4932218"/>
              <a:gd name="connsiteY94" fmla="*/ 2826327 h 5052291"/>
              <a:gd name="connsiteX95" fmla="*/ 0 w 4932218"/>
              <a:gd name="connsiteY95" fmla="*/ 2660072 h 5052291"/>
              <a:gd name="connsiteX96" fmla="*/ 2261178 w 4932218"/>
              <a:gd name="connsiteY96" fmla="*/ 1997363 h 5052291"/>
              <a:gd name="connsiteX97" fmla="*/ 2030846 w 4932218"/>
              <a:gd name="connsiteY97" fmla="*/ 1693718 h 5052291"/>
              <a:gd name="connsiteX98" fmla="*/ 1910773 w 4932218"/>
              <a:gd name="connsiteY98" fmla="*/ 1416050 h 5052291"/>
              <a:gd name="connsiteX99" fmla="*/ 1343314 w 4932218"/>
              <a:gd name="connsiteY99" fmla="*/ 876877 h 5052291"/>
              <a:gd name="connsiteX100" fmla="*/ 1068144 w 4932218"/>
              <a:gd name="connsiteY100" fmla="*/ 428711 h 5052291"/>
              <a:gd name="connsiteX101" fmla="*/ 1071418 w 4932218"/>
              <a:gd name="connsiteY101" fmla="*/ 0 h 5052291"/>
              <a:gd name="connsiteX0" fmla="*/ 932872 w 4793672"/>
              <a:gd name="connsiteY0" fmla="*/ 0 h 5052291"/>
              <a:gd name="connsiteX1" fmla="*/ 2170545 w 4793672"/>
              <a:gd name="connsiteY1" fmla="*/ 9236 h 5052291"/>
              <a:gd name="connsiteX2" fmla="*/ 2189018 w 4793672"/>
              <a:gd name="connsiteY2" fmla="*/ 979054 h 5052291"/>
              <a:gd name="connsiteX3" fmla="*/ 2290618 w 4793672"/>
              <a:gd name="connsiteY3" fmla="*/ 1016000 h 5052291"/>
              <a:gd name="connsiteX4" fmla="*/ 2401454 w 4793672"/>
              <a:gd name="connsiteY4" fmla="*/ 1062182 h 5052291"/>
              <a:gd name="connsiteX5" fmla="*/ 2493818 w 4793672"/>
              <a:gd name="connsiteY5" fmla="*/ 1034472 h 5052291"/>
              <a:gd name="connsiteX6" fmla="*/ 2558472 w 4793672"/>
              <a:gd name="connsiteY6" fmla="*/ 1089891 h 5052291"/>
              <a:gd name="connsiteX7" fmla="*/ 2558472 w 4793672"/>
              <a:gd name="connsiteY7" fmla="*/ 1089891 h 5052291"/>
              <a:gd name="connsiteX8" fmla="*/ 2687782 w 4793672"/>
              <a:gd name="connsiteY8" fmla="*/ 1173018 h 5052291"/>
              <a:gd name="connsiteX9" fmla="*/ 2789382 w 4793672"/>
              <a:gd name="connsiteY9" fmla="*/ 1117600 h 5052291"/>
              <a:gd name="connsiteX10" fmla="*/ 2826327 w 4793672"/>
              <a:gd name="connsiteY10" fmla="*/ 1209963 h 5052291"/>
              <a:gd name="connsiteX11" fmla="*/ 2946400 w 4793672"/>
              <a:gd name="connsiteY11" fmla="*/ 1200727 h 5052291"/>
              <a:gd name="connsiteX12" fmla="*/ 3001818 w 4793672"/>
              <a:gd name="connsiteY12" fmla="*/ 1265382 h 5052291"/>
              <a:gd name="connsiteX13" fmla="*/ 3084945 w 4793672"/>
              <a:gd name="connsiteY13" fmla="*/ 1339272 h 5052291"/>
              <a:gd name="connsiteX14" fmla="*/ 3168072 w 4793672"/>
              <a:gd name="connsiteY14" fmla="*/ 1256145 h 5052291"/>
              <a:gd name="connsiteX15" fmla="*/ 3232727 w 4793672"/>
              <a:gd name="connsiteY15" fmla="*/ 1330036 h 5052291"/>
              <a:gd name="connsiteX16" fmla="*/ 3306618 w 4793672"/>
              <a:gd name="connsiteY16" fmla="*/ 1330036 h 5052291"/>
              <a:gd name="connsiteX17" fmla="*/ 3362036 w 4793672"/>
              <a:gd name="connsiteY17" fmla="*/ 1385454 h 5052291"/>
              <a:gd name="connsiteX18" fmla="*/ 3491345 w 4793672"/>
              <a:gd name="connsiteY18" fmla="*/ 1330036 h 5052291"/>
              <a:gd name="connsiteX19" fmla="*/ 3556000 w 4793672"/>
              <a:gd name="connsiteY19" fmla="*/ 1376218 h 5052291"/>
              <a:gd name="connsiteX20" fmla="*/ 3879272 w 4793672"/>
              <a:gd name="connsiteY20" fmla="*/ 1330036 h 5052291"/>
              <a:gd name="connsiteX21" fmla="*/ 4156363 w 4793672"/>
              <a:gd name="connsiteY21" fmla="*/ 1283854 h 5052291"/>
              <a:gd name="connsiteX22" fmla="*/ 4488872 w 4793672"/>
              <a:gd name="connsiteY22" fmla="*/ 1440872 h 5052291"/>
              <a:gd name="connsiteX23" fmla="*/ 4581236 w 4793672"/>
              <a:gd name="connsiteY23" fmla="*/ 1477818 h 5052291"/>
              <a:gd name="connsiteX24" fmla="*/ 4627418 w 4793672"/>
              <a:gd name="connsiteY24" fmla="*/ 2216727 h 5052291"/>
              <a:gd name="connsiteX25" fmla="*/ 4784436 w 4793672"/>
              <a:gd name="connsiteY25" fmla="*/ 2475345 h 5052291"/>
              <a:gd name="connsiteX26" fmla="*/ 4793672 w 4793672"/>
              <a:gd name="connsiteY26" fmla="*/ 2687782 h 5052291"/>
              <a:gd name="connsiteX27" fmla="*/ 4765963 w 4793672"/>
              <a:gd name="connsiteY27" fmla="*/ 2789382 h 5052291"/>
              <a:gd name="connsiteX28" fmla="*/ 4765963 w 4793672"/>
              <a:gd name="connsiteY28" fmla="*/ 2974109 h 5052291"/>
              <a:gd name="connsiteX29" fmla="*/ 4765963 w 4793672"/>
              <a:gd name="connsiteY29" fmla="*/ 3066472 h 5052291"/>
              <a:gd name="connsiteX30" fmla="*/ 4673600 w 4793672"/>
              <a:gd name="connsiteY30" fmla="*/ 3278909 h 5052291"/>
              <a:gd name="connsiteX31" fmla="*/ 4461163 w 4793672"/>
              <a:gd name="connsiteY31" fmla="*/ 3380509 h 5052291"/>
              <a:gd name="connsiteX32" fmla="*/ 4313382 w 4793672"/>
              <a:gd name="connsiteY32" fmla="*/ 3491345 h 5052291"/>
              <a:gd name="connsiteX33" fmla="*/ 4313382 w 4793672"/>
              <a:gd name="connsiteY33" fmla="*/ 3491345 h 5052291"/>
              <a:gd name="connsiteX34" fmla="*/ 4294909 w 4793672"/>
              <a:gd name="connsiteY34" fmla="*/ 3463636 h 5052291"/>
              <a:gd name="connsiteX35" fmla="*/ 4387272 w 4793672"/>
              <a:gd name="connsiteY35" fmla="*/ 3362036 h 5052291"/>
              <a:gd name="connsiteX36" fmla="*/ 4294909 w 4793672"/>
              <a:gd name="connsiteY36" fmla="*/ 3371272 h 5052291"/>
              <a:gd name="connsiteX37" fmla="*/ 4294909 w 4793672"/>
              <a:gd name="connsiteY37" fmla="*/ 3260436 h 5052291"/>
              <a:gd name="connsiteX38" fmla="*/ 4257963 w 4793672"/>
              <a:gd name="connsiteY38" fmla="*/ 3260436 h 5052291"/>
              <a:gd name="connsiteX39" fmla="*/ 4184072 w 4793672"/>
              <a:gd name="connsiteY39" fmla="*/ 3315854 h 5052291"/>
              <a:gd name="connsiteX40" fmla="*/ 4211782 w 4793672"/>
              <a:gd name="connsiteY40" fmla="*/ 3417454 h 5052291"/>
              <a:gd name="connsiteX41" fmla="*/ 4211782 w 4793672"/>
              <a:gd name="connsiteY41" fmla="*/ 3417454 h 5052291"/>
              <a:gd name="connsiteX42" fmla="*/ 4248727 w 4793672"/>
              <a:gd name="connsiteY42" fmla="*/ 3574472 h 5052291"/>
              <a:gd name="connsiteX43" fmla="*/ 4119418 w 4793672"/>
              <a:gd name="connsiteY43" fmla="*/ 3648363 h 5052291"/>
              <a:gd name="connsiteX44" fmla="*/ 3897745 w 4793672"/>
              <a:gd name="connsiteY44" fmla="*/ 3879272 h 5052291"/>
              <a:gd name="connsiteX45" fmla="*/ 3888509 w 4793672"/>
              <a:gd name="connsiteY45" fmla="*/ 3805382 h 5052291"/>
              <a:gd name="connsiteX46" fmla="*/ 3823854 w 4793672"/>
              <a:gd name="connsiteY46" fmla="*/ 3759200 h 5052291"/>
              <a:gd name="connsiteX47" fmla="*/ 3685309 w 4793672"/>
              <a:gd name="connsiteY47" fmla="*/ 3786909 h 5052291"/>
              <a:gd name="connsiteX48" fmla="*/ 3814618 w 4793672"/>
              <a:gd name="connsiteY48" fmla="*/ 3860800 h 5052291"/>
              <a:gd name="connsiteX49" fmla="*/ 3685309 w 4793672"/>
              <a:gd name="connsiteY49" fmla="*/ 3962400 h 5052291"/>
              <a:gd name="connsiteX50" fmla="*/ 3592945 w 4793672"/>
              <a:gd name="connsiteY50" fmla="*/ 3888509 h 5052291"/>
              <a:gd name="connsiteX51" fmla="*/ 3556000 w 4793672"/>
              <a:gd name="connsiteY51" fmla="*/ 3980872 h 5052291"/>
              <a:gd name="connsiteX52" fmla="*/ 3435927 w 4793672"/>
              <a:gd name="connsiteY52" fmla="*/ 4008582 h 5052291"/>
              <a:gd name="connsiteX53" fmla="*/ 3435927 w 4793672"/>
              <a:gd name="connsiteY53" fmla="*/ 4128654 h 5052291"/>
              <a:gd name="connsiteX54" fmla="*/ 3343563 w 4793672"/>
              <a:gd name="connsiteY54" fmla="*/ 4165600 h 5052291"/>
              <a:gd name="connsiteX55" fmla="*/ 3297382 w 4793672"/>
              <a:gd name="connsiteY55" fmla="*/ 4128654 h 5052291"/>
              <a:gd name="connsiteX56" fmla="*/ 3260436 w 4793672"/>
              <a:gd name="connsiteY56" fmla="*/ 4294909 h 5052291"/>
              <a:gd name="connsiteX57" fmla="*/ 3325091 w 4793672"/>
              <a:gd name="connsiteY57" fmla="*/ 4239491 h 5052291"/>
              <a:gd name="connsiteX58" fmla="*/ 3362036 w 4793672"/>
              <a:gd name="connsiteY58" fmla="*/ 4267200 h 5052291"/>
              <a:gd name="connsiteX59" fmla="*/ 3260436 w 4793672"/>
              <a:gd name="connsiteY59" fmla="*/ 4433454 h 5052291"/>
              <a:gd name="connsiteX60" fmla="*/ 3186545 w 4793672"/>
              <a:gd name="connsiteY60" fmla="*/ 4442691 h 5052291"/>
              <a:gd name="connsiteX61" fmla="*/ 3186545 w 4793672"/>
              <a:gd name="connsiteY61" fmla="*/ 4488872 h 5052291"/>
              <a:gd name="connsiteX62" fmla="*/ 3269672 w 4793672"/>
              <a:gd name="connsiteY62" fmla="*/ 4451927 h 5052291"/>
              <a:gd name="connsiteX63" fmla="*/ 3278909 w 4793672"/>
              <a:gd name="connsiteY63" fmla="*/ 4636654 h 5052291"/>
              <a:gd name="connsiteX64" fmla="*/ 3195782 w 4793672"/>
              <a:gd name="connsiteY64" fmla="*/ 4701309 h 5052291"/>
              <a:gd name="connsiteX65" fmla="*/ 3251200 w 4793672"/>
              <a:gd name="connsiteY65" fmla="*/ 4729018 h 5052291"/>
              <a:gd name="connsiteX66" fmla="*/ 3362036 w 4793672"/>
              <a:gd name="connsiteY66" fmla="*/ 4978400 h 5052291"/>
              <a:gd name="connsiteX67" fmla="*/ 3371272 w 4793672"/>
              <a:gd name="connsiteY67" fmla="*/ 5052291 h 5052291"/>
              <a:gd name="connsiteX68" fmla="*/ 3038763 w 4793672"/>
              <a:gd name="connsiteY68" fmla="*/ 4969163 h 5052291"/>
              <a:gd name="connsiteX69" fmla="*/ 2798618 w 4793672"/>
              <a:gd name="connsiteY69" fmla="*/ 4922982 h 5052291"/>
              <a:gd name="connsiteX70" fmla="*/ 2604654 w 4793672"/>
              <a:gd name="connsiteY70" fmla="*/ 4765963 h 5052291"/>
              <a:gd name="connsiteX71" fmla="*/ 2512291 w 4793672"/>
              <a:gd name="connsiteY71" fmla="*/ 4682836 h 5052291"/>
              <a:gd name="connsiteX72" fmla="*/ 2382982 w 4793672"/>
              <a:gd name="connsiteY72" fmla="*/ 4414982 h 5052291"/>
              <a:gd name="connsiteX73" fmla="*/ 2382982 w 4793672"/>
              <a:gd name="connsiteY73" fmla="*/ 4267200 h 5052291"/>
              <a:gd name="connsiteX74" fmla="*/ 2216727 w 4793672"/>
              <a:gd name="connsiteY74" fmla="*/ 4119418 h 5052291"/>
              <a:gd name="connsiteX75" fmla="*/ 2161309 w 4793672"/>
              <a:gd name="connsiteY75" fmla="*/ 4017818 h 5052291"/>
              <a:gd name="connsiteX76" fmla="*/ 2050472 w 4793672"/>
              <a:gd name="connsiteY76" fmla="*/ 3943927 h 5052291"/>
              <a:gd name="connsiteX77" fmla="*/ 1921163 w 4793672"/>
              <a:gd name="connsiteY77" fmla="*/ 3703782 h 5052291"/>
              <a:gd name="connsiteX78" fmla="*/ 1874982 w 4793672"/>
              <a:gd name="connsiteY78" fmla="*/ 3556000 h 5052291"/>
              <a:gd name="connsiteX79" fmla="*/ 1644072 w 4793672"/>
              <a:gd name="connsiteY79" fmla="*/ 3352800 h 5052291"/>
              <a:gd name="connsiteX80" fmla="*/ 1533236 w 4793672"/>
              <a:gd name="connsiteY80" fmla="*/ 3241963 h 5052291"/>
              <a:gd name="connsiteX81" fmla="*/ 1283854 w 4793672"/>
              <a:gd name="connsiteY81" fmla="*/ 3214254 h 5052291"/>
              <a:gd name="connsiteX82" fmla="*/ 1256145 w 4793672"/>
              <a:gd name="connsiteY82" fmla="*/ 3260436 h 5052291"/>
              <a:gd name="connsiteX83" fmla="*/ 1126836 w 4793672"/>
              <a:gd name="connsiteY83" fmla="*/ 3260436 h 5052291"/>
              <a:gd name="connsiteX84" fmla="*/ 988291 w 4793672"/>
              <a:gd name="connsiteY84" fmla="*/ 3389745 h 5052291"/>
              <a:gd name="connsiteX85" fmla="*/ 979054 w 4793672"/>
              <a:gd name="connsiteY85" fmla="*/ 3519054 h 5052291"/>
              <a:gd name="connsiteX86" fmla="*/ 923636 w 4793672"/>
              <a:gd name="connsiteY86" fmla="*/ 3546763 h 5052291"/>
              <a:gd name="connsiteX87" fmla="*/ 905163 w 4793672"/>
              <a:gd name="connsiteY87" fmla="*/ 3666836 h 5052291"/>
              <a:gd name="connsiteX88" fmla="*/ 591127 w 4793672"/>
              <a:gd name="connsiteY88" fmla="*/ 3583709 h 5052291"/>
              <a:gd name="connsiteX89" fmla="*/ 517236 w 4793672"/>
              <a:gd name="connsiteY89" fmla="*/ 3491345 h 5052291"/>
              <a:gd name="connsiteX90" fmla="*/ 341745 w 4793672"/>
              <a:gd name="connsiteY90" fmla="*/ 3398982 h 5052291"/>
              <a:gd name="connsiteX91" fmla="*/ 175491 w 4793672"/>
              <a:gd name="connsiteY91" fmla="*/ 3131127 h 5052291"/>
              <a:gd name="connsiteX92" fmla="*/ 129309 w 4793672"/>
              <a:gd name="connsiteY92" fmla="*/ 2854036 h 5052291"/>
              <a:gd name="connsiteX93" fmla="*/ 101600 w 4793672"/>
              <a:gd name="connsiteY93" fmla="*/ 2844800 h 5052291"/>
              <a:gd name="connsiteX94" fmla="*/ 0 w 4793672"/>
              <a:gd name="connsiteY94" fmla="*/ 2826327 h 5052291"/>
              <a:gd name="connsiteX95" fmla="*/ 2280804 w 4793672"/>
              <a:gd name="connsiteY95" fmla="*/ 2202872 h 5052291"/>
              <a:gd name="connsiteX96" fmla="*/ 2122632 w 4793672"/>
              <a:gd name="connsiteY96" fmla="*/ 1997363 h 5052291"/>
              <a:gd name="connsiteX97" fmla="*/ 1892300 w 4793672"/>
              <a:gd name="connsiteY97" fmla="*/ 1693718 h 5052291"/>
              <a:gd name="connsiteX98" fmla="*/ 1772227 w 4793672"/>
              <a:gd name="connsiteY98" fmla="*/ 1416050 h 5052291"/>
              <a:gd name="connsiteX99" fmla="*/ 1204768 w 4793672"/>
              <a:gd name="connsiteY99" fmla="*/ 876877 h 5052291"/>
              <a:gd name="connsiteX100" fmla="*/ 929598 w 4793672"/>
              <a:gd name="connsiteY100" fmla="*/ 428711 h 5052291"/>
              <a:gd name="connsiteX101" fmla="*/ 932872 w 4793672"/>
              <a:gd name="connsiteY101" fmla="*/ 0 h 5052291"/>
              <a:gd name="connsiteX0" fmla="*/ 831272 w 4692072"/>
              <a:gd name="connsiteY0" fmla="*/ 0 h 5052291"/>
              <a:gd name="connsiteX1" fmla="*/ 2068945 w 4692072"/>
              <a:gd name="connsiteY1" fmla="*/ 9236 h 5052291"/>
              <a:gd name="connsiteX2" fmla="*/ 2087418 w 4692072"/>
              <a:gd name="connsiteY2" fmla="*/ 979054 h 5052291"/>
              <a:gd name="connsiteX3" fmla="*/ 2189018 w 4692072"/>
              <a:gd name="connsiteY3" fmla="*/ 1016000 h 5052291"/>
              <a:gd name="connsiteX4" fmla="*/ 2299854 w 4692072"/>
              <a:gd name="connsiteY4" fmla="*/ 1062182 h 5052291"/>
              <a:gd name="connsiteX5" fmla="*/ 2392218 w 4692072"/>
              <a:gd name="connsiteY5" fmla="*/ 1034472 h 5052291"/>
              <a:gd name="connsiteX6" fmla="*/ 2456872 w 4692072"/>
              <a:gd name="connsiteY6" fmla="*/ 1089891 h 5052291"/>
              <a:gd name="connsiteX7" fmla="*/ 2456872 w 4692072"/>
              <a:gd name="connsiteY7" fmla="*/ 1089891 h 5052291"/>
              <a:gd name="connsiteX8" fmla="*/ 2586182 w 4692072"/>
              <a:gd name="connsiteY8" fmla="*/ 1173018 h 5052291"/>
              <a:gd name="connsiteX9" fmla="*/ 2687782 w 4692072"/>
              <a:gd name="connsiteY9" fmla="*/ 1117600 h 5052291"/>
              <a:gd name="connsiteX10" fmla="*/ 2724727 w 4692072"/>
              <a:gd name="connsiteY10" fmla="*/ 1209963 h 5052291"/>
              <a:gd name="connsiteX11" fmla="*/ 2844800 w 4692072"/>
              <a:gd name="connsiteY11" fmla="*/ 1200727 h 5052291"/>
              <a:gd name="connsiteX12" fmla="*/ 2900218 w 4692072"/>
              <a:gd name="connsiteY12" fmla="*/ 1265382 h 5052291"/>
              <a:gd name="connsiteX13" fmla="*/ 2983345 w 4692072"/>
              <a:gd name="connsiteY13" fmla="*/ 1339272 h 5052291"/>
              <a:gd name="connsiteX14" fmla="*/ 3066472 w 4692072"/>
              <a:gd name="connsiteY14" fmla="*/ 1256145 h 5052291"/>
              <a:gd name="connsiteX15" fmla="*/ 3131127 w 4692072"/>
              <a:gd name="connsiteY15" fmla="*/ 1330036 h 5052291"/>
              <a:gd name="connsiteX16" fmla="*/ 3205018 w 4692072"/>
              <a:gd name="connsiteY16" fmla="*/ 1330036 h 5052291"/>
              <a:gd name="connsiteX17" fmla="*/ 3260436 w 4692072"/>
              <a:gd name="connsiteY17" fmla="*/ 1385454 h 5052291"/>
              <a:gd name="connsiteX18" fmla="*/ 3389745 w 4692072"/>
              <a:gd name="connsiteY18" fmla="*/ 1330036 h 5052291"/>
              <a:gd name="connsiteX19" fmla="*/ 3454400 w 4692072"/>
              <a:gd name="connsiteY19" fmla="*/ 1376218 h 5052291"/>
              <a:gd name="connsiteX20" fmla="*/ 3777672 w 4692072"/>
              <a:gd name="connsiteY20" fmla="*/ 1330036 h 5052291"/>
              <a:gd name="connsiteX21" fmla="*/ 4054763 w 4692072"/>
              <a:gd name="connsiteY21" fmla="*/ 1283854 h 5052291"/>
              <a:gd name="connsiteX22" fmla="*/ 4387272 w 4692072"/>
              <a:gd name="connsiteY22" fmla="*/ 1440872 h 5052291"/>
              <a:gd name="connsiteX23" fmla="*/ 4479636 w 4692072"/>
              <a:gd name="connsiteY23" fmla="*/ 1477818 h 5052291"/>
              <a:gd name="connsiteX24" fmla="*/ 4525818 w 4692072"/>
              <a:gd name="connsiteY24" fmla="*/ 2216727 h 5052291"/>
              <a:gd name="connsiteX25" fmla="*/ 4682836 w 4692072"/>
              <a:gd name="connsiteY25" fmla="*/ 2475345 h 5052291"/>
              <a:gd name="connsiteX26" fmla="*/ 4692072 w 4692072"/>
              <a:gd name="connsiteY26" fmla="*/ 2687782 h 5052291"/>
              <a:gd name="connsiteX27" fmla="*/ 4664363 w 4692072"/>
              <a:gd name="connsiteY27" fmla="*/ 2789382 h 5052291"/>
              <a:gd name="connsiteX28" fmla="*/ 4664363 w 4692072"/>
              <a:gd name="connsiteY28" fmla="*/ 2974109 h 5052291"/>
              <a:gd name="connsiteX29" fmla="*/ 4664363 w 4692072"/>
              <a:gd name="connsiteY29" fmla="*/ 3066472 h 5052291"/>
              <a:gd name="connsiteX30" fmla="*/ 4572000 w 4692072"/>
              <a:gd name="connsiteY30" fmla="*/ 3278909 h 5052291"/>
              <a:gd name="connsiteX31" fmla="*/ 4359563 w 4692072"/>
              <a:gd name="connsiteY31" fmla="*/ 3380509 h 5052291"/>
              <a:gd name="connsiteX32" fmla="*/ 4211782 w 4692072"/>
              <a:gd name="connsiteY32" fmla="*/ 3491345 h 5052291"/>
              <a:gd name="connsiteX33" fmla="*/ 4211782 w 4692072"/>
              <a:gd name="connsiteY33" fmla="*/ 3491345 h 5052291"/>
              <a:gd name="connsiteX34" fmla="*/ 4193309 w 4692072"/>
              <a:gd name="connsiteY34" fmla="*/ 3463636 h 5052291"/>
              <a:gd name="connsiteX35" fmla="*/ 4285672 w 4692072"/>
              <a:gd name="connsiteY35" fmla="*/ 3362036 h 5052291"/>
              <a:gd name="connsiteX36" fmla="*/ 4193309 w 4692072"/>
              <a:gd name="connsiteY36" fmla="*/ 3371272 h 5052291"/>
              <a:gd name="connsiteX37" fmla="*/ 4193309 w 4692072"/>
              <a:gd name="connsiteY37" fmla="*/ 3260436 h 5052291"/>
              <a:gd name="connsiteX38" fmla="*/ 4156363 w 4692072"/>
              <a:gd name="connsiteY38" fmla="*/ 3260436 h 5052291"/>
              <a:gd name="connsiteX39" fmla="*/ 4082472 w 4692072"/>
              <a:gd name="connsiteY39" fmla="*/ 3315854 h 5052291"/>
              <a:gd name="connsiteX40" fmla="*/ 4110182 w 4692072"/>
              <a:gd name="connsiteY40" fmla="*/ 3417454 h 5052291"/>
              <a:gd name="connsiteX41" fmla="*/ 4110182 w 4692072"/>
              <a:gd name="connsiteY41" fmla="*/ 3417454 h 5052291"/>
              <a:gd name="connsiteX42" fmla="*/ 4147127 w 4692072"/>
              <a:gd name="connsiteY42" fmla="*/ 3574472 h 5052291"/>
              <a:gd name="connsiteX43" fmla="*/ 4017818 w 4692072"/>
              <a:gd name="connsiteY43" fmla="*/ 3648363 h 5052291"/>
              <a:gd name="connsiteX44" fmla="*/ 3796145 w 4692072"/>
              <a:gd name="connsiteY44" fmla="*/ 3879272 h 5052291"/>
              <a:gd name="connsiteX45" fmla="*/ 3786909 w 4692072"/>
              <a:gd name="connsiteY45" fmla="*/ 3805382 h 5052291"/>
              <a:gd name="connsiteX46" fmla="*/ 3722254 w 4692072"/>
              <a:gd name="connsiteY46" fmla="*/ 3759200 h 5052291"/>
              <a:gd name="connsiteX47" fmla="*/ 3583709 w 4692072"/>
              <a:gd name="connsiteY47" fmla="*/ 3786909 h 5052291"/>
              <a:gd name="connsiteX48" fmla="*/ 3713018 w 4692072"/>
              <a:gd name="connsiteY48" fmla="*/ 3860800 h 5052291"/>
              <a:gd name="connsiteX49" fmla="*/ 3583709 w 4692072"/>
              <a:gd name="connsiteY49" fmla="*/ 3962400 h 5052291"/>
              <a:gd name="connsiteX50" fmla="*/ 3491345 w 4692072"/>
              <a:gd name="connsiteY50" fmla="*/ 3888509 h 5052291"/>
              <a:gd name="connsiteX51" fmla="*/ 3454400 w 4692072"/>
              <a:gd name="connsiteY51" fmla="*/ 3980872 h 5052291"/>
              <a:gd name="connsiteX52" fmla="*/ 3334327 w 4692072"/>
              <a:gd name="connsiteY52" fmla="*/ 4008582 h 5052291"/>
              <a:gd name="connsiteX53" fmla="*/ 3334327 w 4692072"/>
              <a:gd name="connsiteY53" fmla="*/ 4128654 h 5052291"/>
              <a:gd name="connsiteX54" fmla="*/ 3241963 w 4692072"/>
              <a:gd name="connsiteY54" fmla="*/ 4165600 h 5052291"/>
              <a:gd name="connsiteX55" fmla="*/ 3195782 w 4692072"/>
              <a:gd name="connsiteY55" fmla="*/ 4128654 h 5052291"/>
              <a:gd name="connsiteX56" fmla="*/ 3158836 w 4692072"/>
              <a:gd name="connsiteY56" fmla="*/ 4294909 h 5052291"/>
              <a:gd name="connsiteX57" fmla="*/ 3223491 w 4692072"/>
              <a:gd name="connsiteY57" fmla="*/ 4239491 h 5052291"/>
              <a:gd name="connsiteX58" fmla="*/ 3260436 w 4692072"/>
              <a:gd name="connsiteY58" fmla="*/ 4267200 h 5052291"/>
              <a:gd name="connsiteX59" fmla="*/ 3158836 w 4692072"/>
              <a:gd name="connsiteY59" fmla="*/ 4433454 h 5052291"/>
              <a:gd name="connsiteX60" fmla="*/ 3084945 w 4692072"/>
              <a:gd name="connsiteY60" fmla="*/ 4442691 h 5052291"/>
              <a:gd name="connsiteX61" fmla="*/ 3084945 w 4692072"/>
              <a:gd name="connsiteY61" fmla="*/ 4488872 h 5052291"/>
              <a:gd name="connsiteX62" fmla="*/ 3168072 w 4692072"/>
              <a:gd name="connsiteY62" fmla="*/ 4451927 h 5052291"/>
              <a:gd name="connsiteX63" fmla="*/ 3177309 w 4692072"/>
              <a:gd name="connsiteY63" fmla="*/ 4636654 h 5052291"/>
              <a:gd name="connsiteX64" fmla="*/ 3094182 w 4692072"/>
              <a:gd name="connsiteY64" fmla="*/ 4701309 h 5052291"/>
              <a:gd name="connsiteX65" fmla="*/ 3149600 w 4692072"/>
              <a:gd name="connsiteY65" fmla="*/ 4729018 h 5052291"/>
              <a:gd name="connsiteX66" fmla="*/ 3260436 w 4692072"/>
              <a:gd name="connsiteY66" fmla="*/ 4978400 h 5052291"/>
              <a:gd name="connsiteX67" fmla="*/ 3269672 w 4692072"/>
              <a:gd name="connsiteY67" fmla="*/ 5052291 h 5052291"/>
              <a:gd name="connsiteX68" fmla="*/ 2937163 w 4692072"/>
              <a:gd name="connsiteY68" fmla="*/ 4969163 h 5052291"/>
              <a:gd name="connsiteX69" fmla="*/ 2697018 w 4692072"/>
              <a:gd name="connsiteY69" fmla="*/ 4922982 h 5052291"/>
              <a:gd name="connsiteX70" fmla="*/ 2503054 w 4692072"/>
              <a:gd name="connsiteY70" fmla="*/ 4765963 h 5052291"/>
              <a:gd name="connsiteX71" fmla="*/ 2410691 w 4692072"/>
              <a:gd name="connsiteY71" fmla="*/ 4682836 h 5052291"/>
              <a:gd name="connsiteX72" fmla="*/ 2281382 w 4692072"/>
              <a:gd name="connsiteY72" fmla="*/ 4414982 h 5052291"/>
              <a:gd name="connsiteX73" fmla="*/ 2281382 w 4692072"/>
              <a:gd name="connsiteY73" fmla="*/ 4267200 h 5052291"/>
              <a:gd name="connsiteX74" fmla="*/ 2115127 w 4692072"/>
              <a:gd name="connsiteY74" fmla="*/ 4119418 h 5052291"/>
              <a:gd name="connsiteX75" fmla="*/ 2059709 w 4692072"/>
              <a:gd name="connsiteY75" fmla="*/ 4017818 h 5052291"/>
              <a:gd name="connsiteX76" fmla="*/ 1948872 w 4692072"/>
              <a:gd name="connsiteY76" fmla="*/ 3943927 h 5052291"/>
              <a:gd name="connsiteX77" fmla="*/ 1819563 w 4692072"/>
              <a:gd name="connsiteY77" fmla="*/ 3703782 h 5052291"/>
              <a:gd name="connsiteX78" fmla="*/ 1773382 w 4692072"/>
              <a:gd name="connsiteY78" fmla="*/ 3556000 h 5052291"/>
              <a:gd name="connsiteX79" fmla="*/ 1542472 w 4692072"/>
              <a:gd name="connsiteY79" fmla="*/ 3352800 h 5052291"/>
              <a:gd name="connsiteX80" fmla="*/ 1431636 w 4692072"/>
              <a:gd name="connsiteY80" fmla="*/ 3241963 h 5052291"/>
              <a:gd name="connsiteX81" fmla="*/ 1182254 w 4692072"/>
              <a:gd name="connsiteY81" fmla="*/ 3214254 h 5052291"/>
              <a:gd name="connsiteX82" fmla="*/ 1154545 w 4692072"/>
              <a:gd name="connsiteY82" fmla="*/ 3260436 h 5052291"/>
              <a:gd name="connsiteX83" fmla="*/ 1025236 w 4692072"/>
              <a:gd name="connsiteY83" fmla="*/ 3260436 h 5052291"/>
              <a:gd name="connsiteX84" fmla="*/ 886691 w 4692072"/>
              <a:gd name="connsiteY84" fmla="*/ 3389745 h 5052291"/>
              <a:gd name="connsiteX85" fmla="*/ 877454 w 4692072"/>
              <a:gd name="connsiteY85" fmla="*/ 3519054 h 5052291"/>
              <a:gd name="connsiteX86" fmla="*/ 822036 w 4692072"/>
              <a:gd name="connsiteY86" fmla="*/ 3546763 h 5052291"/>
              <a:gd name="connsiteX87" fmla="*/ 803563 w 4692072"/>
              <a:gd name="connsiteY87" fmla="*/ 3666836 h 5052291"/>
              <a:gd name="connsiteX88" fmla="*/ 489527 w 4692072"/>
              <a:gd name="connsiteY88" fmla="*/ 3583709 h 5052291"/>
              <a:gd name="connsiteX89" fmla="*/ 415636 w 4692072"/>
              <a:gd name="connsiteY89" fmla="*/ 3491345 h 5052291"/>
              <a:gd name="connsiteX90" fmla="*/ 240145 w 4692072"/>
              <a:gd name="connsiteY90" fmla="*/ 3398982 h 5052291"/>
              <a:gd name="connsiteX91" fmla="*/ 73891 w 4692072"/>
              <a:gd name="connsiteY91" fmla="*/ 3131127 h 5052291"/>
              <a:gd name="connsiteX92" fmla="*/ 27709 w 4692072"/>
              <a:gd name="connsiteY92" fmla="*/ 2854036 h 5052291"/>
              <a:gd name="connsiteX93" fmla="*/ 0 w 4692072"/>
              <a:gd name="connsiteY93" fmla="*/ 2844800 h 5052291"/>
              <a:gd name="connsiteX94" fmla="*/ 2311400 w 4692072"/>
              <a:gd name="connsiteY94" fmla="*/ 2400877 h 5052291"/>
              <a:gd name="connsiteX95" fmla="*/ 2179204 w 4692072"/>
              <a:gd name="connsiteY95" fmla="*/ 2202872 h 5052291"/>
              <a:gd name="connsiteX96" fmla="*/ 2021032 w 4692072"/>
              <a:gd name="connsiteY96" fmla="*/ 1997363 h 5052291"/>
              <a:gd name="connsiteX97" fmla="*/ 1790700 w 4692072"/>
              <a:gd name="connsiteY97" fmla="*/ 1693718 h 5052291"/>
              <a:gd name="connsiteX98" fmla="*/ 1670627 w 4692072"/>
              <a:gd name="connsiteY98" fmla="*/ 1416050 h 5052291"/>
              <a:gd name="connsiteX99" fmla="*/ 1103168 w 4692072"/>
              <a:gd name="connsiteY99" fmla="*/ 876877 h 5052291"/>
              <a:gd name="connsiteX100" fmla="*/ 827998 w 4692072"/>
              <a:gd name="connsiteY100" fmla="*/ 428711 h 5052291"/>
              <a:gd name="connsiteX101" fmla="*/ 831272 w 4692072"/>
              <a:gd name="connsiteY101" fmla="*/ 0 h 5052291"/>
              <a:gd name="connsiteX0" fmla="*/ 803563 w 4664363"/>
              <a:gd name="connsiteY0" fmla="*/ 0 h 5052291"/>
              <a:gd name="connsiteX1" fmla="*/ 2041236 w 4664363"/>
              <a:gd name="connsiteY1" fmla="*/ 9236 h 5052291"/>
              <a:gd name="connsiteX2" fmla="*/ 2059709 w 4664363"/>
              <a:gd name="connsiteY2" fmla="*/ 979054 h 5052291"/>
              <a:gd name="connsiteX3" fmla="*/ 2161309 w 4664363"/>
              <a:gd name="connsiteY3" fmla="*/ 1016000 h 5052291"/>
              <a:gd name="connsiteX4" fmla="*/ 2272145 w 4664363"/>
              <a:gd name="connsiteY4" fmla="*/ 1062182 h 5052291"/>
              <a:gd name="connsiteX5" fmla="*/ 2364509 w 4664363"/>
              <a:gd name="connsiteY5" fmla="*/ 1034472 h 5052291"/>
              <a:gd name="connsiteX6" fmla="*/ 2429163 w 4664363"/>
              <a:gd name="connsiteY6" fmla="*/ 1089891 h 5052291"/>
              <a:gd name="connsiteX7" fmla="*/ 2429163 w 4664363"/>
              <a:gd name="connsiteY7" fmla="*/ 1089891 h 5052291"/>
              <a:gd name="connsiteX8" fmla="*/ 2558473 w 4664363"/>
              <a:gd name="connsiteY8" fmla="*/ 1173018 h 5052291"/>
              <a:gd name="connsiteX9" fmla="*/ 2660073 w 4664363"/>
              <a:gd name="connsiteY9" fmla="*/ 1117600 h 5052291"/>
              <a:gd name="connsiteX10" fmla="*/ 2697018 w 4664363"/>
              <a:gd name="connsiteY10" fmla="*/ 1209963 h 5052291"/>
              <a:gd name="connsiteX11" fmla="*/ 2817091 w 4664363"/>
              <a:gd name="connsiteY11" fmla="*/ 1200727 h 5052291"/>
              <a:gd name="connsiteX12" fmla="*/ 2872509 w 4664363"/>
              <a:gd name="connsiteY12" fmla="*/ 1265382 h 5052291"/>
              <a:gd name="connsiteX13" fmla="*/ 2955636 w 4664363"/>
              <a:gd name="connsiteY13" fmla="*/ 1339272 h 5052291"/>
              <a:gd name="connsiteX14" fmla="*/ 3038763 w 4664363"/>
              <a:gd name="connsiteY14" fmla="*/ 1256145 h 5052291"/>
              <a:gd name="connsiteX15" fmla="*/ 3103418 w 4664363"/>
              <a:gd name="connsiteY15" fmla="*/ 1330036 h 5052291"/>
              <a:gd name="connsiteX16" fmla="*/ 3177309 w 4664363"/>
              <a:gd name="connsiteY16" fmla="*/ 1330036 h 5052291"/>
              <a:gd name="connsiteX17" fmla="*/ 3232727 w 4664363"/>
              <a:gd name="connsiteY17" fmla="*/ 1385454 h 5052291"/>
              <a:gd name="connsiteX18" fmla="*/ 3362036 w 4664363"/>
              <a:gd name="connsiteY18" fmla="*/ 1330036 h 5052291"/>
              <a:gd name="connsiteX19" fmla="*/ 3426691 w 4664363"/>
              <a:gd name="connsiteY19" fmla="*/ 1376218 h 5052291"/>
              <a:gd name="connsiteX20" fmla="*/ 3749963 w 4664363"/>
              <a:gd name="connsiteY20" fmla="*/ 1330036 h 5052291"/>
              <a:gd name="connsiteX21" fmla="*/ 4027054 w 4664363"/>
              <a:gd name="connsiteY21" fmla="*/ 1283854 h 5052291"/>
              <a:gd name="connsiteX22" fmla="*/ 4359563 w 4664363"/>
              <a:gd name="connsiteY22" fmla="*/ 1440872 h 5052291"/>
              <a:gd name="connsiteX23" fmla="*/ 4451927 w 4664363"/>
              <a:gd name="connsiteY23" fmla="*/ 1477818 h 5052291"/>
              <a:gd name="connsiteX24" fmla="*/ 4498109 w 4664363"/>
              <a:gd name="connsiteY24" fmla="*/ 2216727 h 5052291"/>
              <a:gd name="connsiteX25" fmla="*/ 4655127 w 4664363"/>
              <a:gd name="connsiteY25" fmla="*/ 2475345 h 5052291"/>
              <a:gd name="connsiteX26" fmla="*/ 4664363 w 4664363"/>
              <a:gd name="connsiteY26" fmla="*/ 2687782 h 5052291"/>
              <a:gd name="connsiteX27" fmla="*/ 4636654 w 4664363"/>
              <a:gd name="connsiteY27" fmla="*/ 2789382 h 5052291"/>
              <a:gd name="connsiteX28" fmla="*/ 4636654 w 4664363"/>
              <a:gd name="connsiteY28" fmla="*/ 2974109 h 5052291"/>
              <a:gd name="connsiteX29" fmla="*/ 4636654 w 4664363"/>
              <a:gd name="connsiteY29" fmla="*/ 3066472 h 5052291"/>
              <a:gd name="connsiteX30" fmla="*/ 4544291 w 4664363"/>
              <a:gd name="connsiteY30" fmla="*/ 3278909 h 5052291"/>
              <a:gd name="connsiteX31" fmla="*/ 4331854 w 4664363"/>
              <a:gd name="connsiteY31" fmla="*/ 3380509 h 5052291"/>
              <a:gd name="connsiteX32" fmla="*/ 4184073 w 4664363"/>
              <a:gd name="connsiteY32" fmla="*/ 3491345 h 5052291"/>
              <a:gd name="connsiteX33" fmla="*/ 4184073 w 4664363"/>
              <a:gd name="connsiteY33" fmla="*/ 3491345 h 5052291"/>
              <a:gd name="connsiteX34" fmla="*/ 4165600 w 4664363"/>
              <a:gd name="connsiteY34" fmla="*/ 3463636 h 5052291"/>
              <a:gd name="connsiteX35" fmla="*/ 4257963 w 4664363"/>
              <a:gd name="connsiteY35" fmla="*/ 3362036 h 5052291"/>
              <a:gd name="connsiteX36" fmla="*/ 4165600 w 4664363"/>
              <a:gd name="connsiteY36" fmla="*/ 3371272 h 5052291"/>
              <a:gd name="connsiteX37" fmla="*/ 4165600 w 4664363"/>
              <a:gd name="connsiteY37" fmla="*/ 3260436 h 5052291"/>
              <a:gd name="connsiteX38" fmla="*/ 4128654 w 4664363"/>
              <a:gd name="connsiteY38" fmla="*/ 3260436 h 5052291"/>
              <a:gd name="connsiteX39" fmla="*/ 4054763 w 4664363"/>
              <a:gd name="connsiteY39" fmla="*/ 3315854 h 5052291"/>
              <a:gd name="connsiteX40" fmla="*/ 4082473 w 4664363"/>
              <a:gd name="connsiteY40" fmla="*/ 3417454 h 5052291"/>
              <a:gd name="connsiteX41" fmla="*/ 4082473 w 4664363"/>
              <a:gd name="connsiteY41" fmla="*/ 3417454 h 5052291"/>
              <a:gd name="connsiteX42" fmla="*/ 4119418 w 4664363"/>
              <a:gd name="connsiteY42" fmla="*/ 3574472 h 5052291"/>
              <a:gd name="connsiteX43" fmla="*/ 3990109 w 4664363"/>
              <a:gd name="connsiteY43" fmla="*/ 3648363 h 5052291"/>
              <a:gd name="connsiteX44" fmla="*/ 3768436 w 4664363"/>
              <a:gd name="connsiteY44" fmla="*/ 3879272 h 5052291"/>
              <a:gd name="connsiteX45" fmla="*/ 3759200 w 4664363"/>
              <a:gd name="connsiteY45" fmla="*/ 3805382 h 5052291"/>
              <a:gd name="connsiteX46" fmla="*/ 3694545 w 4664363"/>
              <a:gd name="connsiteY46" fmla="*/ 3759200 h 5052291"/>
              <a:gd name="connsiteX47" fmla="*/ 3556000 w 4664363"/>
              <a:gd name="connsiteY47" fmla="*/ 3786909 h 5052291"/>
              <a:gd name="connsiteX48" fmla="*/ 3685309 w 4664363"/>
              <a:gd name="connsiteY48" fmla="*/ 3860800 h 5052291"/>
              <a:gd name="connsiteX49" fmla="*/ 3556000 w 4664363"/>
              <a:gd name="connsiteY49" fmla="*/ 3962400 h 5052291"/>
              <a:gd name="connsiteX50" fmla="*/ 3463636 w 4664363"/>
              <a:gd name="connsiteY50" fmla="*/ 3888509 h 5052291"/>
              <a:gd name="connsiteX51" fmla="*/ 3426691 w 4664363"/>
              <a:gd name="connsiteY51" fmla="*/ 3980872 h 5052291"/>
              <a:gd name="connsiteX52" fmla="*/ 3306618 w 4664363"/>
              <a:gd name="connsiteY52" fmla="*/ 4008582 h 5052291"/>
              <a:gd name="connsiteX53" fmla="*/ 3306618 w 4664363"/>
              <a:gd name="connsiteY53" fmla="*/ 4128654 h 5052291"/>
              <a:gd name="connsiteX54" fmla="*/ 3214254 w 4664363"/>
              <a:gd name="connsiteY54" fmla="*/ 4165600 h 5052291"/>
              <a:gd name="connsiteX55" fmla="*/ 3168073 w 4664363"/>
              <a:gd name="connsiteY55" fmla="*/ 4128654 h 5052291"/>
              <a:gd name="connsiteX56" fmla="*/ 3131127 w 4664363"/>
              <a:gd name="connsiteY56" fmla="*/ 4294909 h 5052291"/>
              <a:gd name="connsiteX57" fmla="*/ 3195782 w 4664363"/>
              <a:gd name="connsiteY57" fmla="*/ 4239491 h 5052291"/>
              <a:gd name="connsiteX58" fmla="*/ 3232727 w 4664363"/>
              <a:gd name="connsiteY58" fmla="*/ 4267200 h 5052291"/>
              <a:gd name="connsiteX59" fmla="*/ 3131127 w 4664363"/>
              <a:gd name="connsiteY59" fmla="*/ 4433454 h 5052291"/>
              <a:gd name="connsiteX60" fmla="*/ 3057236 w 4664363"/>
              <a:gd name="connsiteY60" fmla="*/ 4442691 h 5052291"/>
              <a:gd name="connsiteX61" fmla="*/ 3057236 w 4664363"/>
              <a:gd name="connsiteY61" fmla="*/ 4488872 h 5052291"/>
              <a:gd name="connsiteX62" fmla="*/ 3140363 w 4664363"/>
              <a:gd name="connsiteY62" fmla="*/ 4451927 h 5052291"/>
              <a:gd name="connsiteX63" fmla="*/ 3149600 w 4664363"/>
              <a:gd name="connsiteY63" fmla="*/ 4636654 h 5052291"/>
              <a:gd name="connsiteX64" fmla="*/ 3066473 w 4664363"/>
              <a:gd name="connsiteY64" fmla="*/ 4701309 h 5052291"/>
              <a:gd name="connsiteX65" fmla="*/ 3121891 w 4664363"/>
              <a:gd name="connsiteY65" fmla="*/ 4729018 h 5052291"/>
              <a:gd name="connsiteX66" fmla="*/ 3232727 w 4664363"/>
              <a:gd name="connsiteY66" fmla="*/ 4978400 h 5052291"/>
              <a:gd name="connsiteX67" fmla="*/ 3241963 w 4664363"/>
              <a:gd name="connsiteY67" fmla="*/ 5052291 h 5052291"/>
              <a:gd name="connsiteX68" fmla="*/ 2909454 w 4664363"/>
              <a:gd name="connsiteY68" fmla="*/ 4969163 h 5052291"/>
              <a:gd name="connsiteX69" fmla="*/ 2669309 w 4664363"/>
              <a:gd name="connsiteY69" fmla="*/ 4922982 h 5052291"/>
              <a:gd name="connsiteX70" fmla="*/ 2475345 w 4664363"/>
              <a:gd name="connsiteY70" fmla="*/ 4765963 h 5052291"/>
              <a:gd name="connsiteX71" fmla="*/ 2382982 w 4664363"/>
              <a:gd name="connsiteY71" fmla="*/ 4682836 h 5052291"/>
              <a:gd name="connsiteX72" fmla="*/ 2253673 w 4664363"/>
              <a:gd name="connsiteY72" fmla="*/ 4414982 h 5052291"/>
              <a:gd name="connsiteX73" fmla="*/ 2253673 w 4664363"/>
              <a:gd name="connsiteY73" fmla="*/ 4267200 h 5052291"/>
              <a:gd name="connsiteX74" fmla="*/ 2087418 w 4664363"/>
              <a:gd name="connsiteY74" fmla="*/ 4119418 h 5052291"/>
              <a:gd name="connsiteX75" fmla="*/ 2032000 w 4664363"/>
              <a:gd name="connsiteY75" fmla="*/ 4017818 h 5052291"/>
              <a:gd name="connsiteX76" fmla="*/ 1921163 w 4664363"/>
              <a:gd name="connsiteY76" fmla="*/ 3943927 h 5052291"/>
              <a:gd name="connsiteX77" fmla="*/ 1791854 w 4664363"/>
              <a:gd name="connsiteY77" fmla="*/ 3703782 h 5052291"/>
              <a:gd name="connsiteX78" fmla="*/ 1745673 w 4664363"/>
              <a:gd name="connsiteY78" fmla="*/ 3556000 h 5052291"/>
              <a:gd name="connsiteX79" fmla="*/ 1514763 w 4664363"/>
              <a:gd name="connsiteY79" fmla="*/ 3352800 h 5052291"/>
              <a:gd name="connsiteX80" fmla="*/ 1403927 w 4664363"/>
              <a:gd name="connsiteY80" fmla="*/ 3241963 h 5052291"/>
              <a:gd name="connsiteX81" fmla="*/ 1154545 w 4664363"/>
              <a:gd name="connsiteY81" fmla="*/ 3214254 h 5052291"/>
              <a:gd name="connsiteX82" fmla="*/ 1126836 w 4664363"/>
              <a:gd name="connsiteY82" fmla="*/ 3260436 h 5052291"/>
              <a:gd name="connsiteX83" fmla="*/ 997527 w 4664363"/>
              <a:gd name="connsiteY83" fmla="*/ 3260436 h 5052291"/>
              <a:gd name="connsiteX84" fmla="*/ 858982 w 4664363"/>
              <a:gd name="connsiteY84" fmla="*/ 3389745 h 5052291"/>
              <a:gd name="connsiteX85" fmla="*/ 849745 w 4664363"/>
              <a:gd name="connsiteY85" fmla="*/ 3519054 h 5052291"/>
              <a:gd name="connsiteX86" fmla="*/ 794327 w 4664363"/>
              <a:gd name="connsiteY86" fmla="*/ 3546763 h 5052291"/>
              <a:gd name="connsiteX87" fmla="*/ 775854 w 4664363"/>
              <a:gd name="connsiteY87" fmla="*/ 3666836 h 5052291"/>
              <a:gd name="connsiteX88" fmla="*/ 461818 w 4664363"/>
              <a:gd name="connsiteY88" fmla="*/ 3583709 h 5052291"/>
              <a:gd name="connsiteX89" fmla="*/ 387927 w 4664363"/>
              <a:gd name="connsiteY89" fmla="*/ 3491345 h 5052291"/>
              <a:gd name="connsiteX90" fmla="*/ 212436 w 4664363"/>
              <a:gd name="connsiteY90" fmla="*/ 3398982 h 5052291"/>
              <a:gd name="connsiteX91" fmla="*/ 46182 w 4664363"/>
              <a:gd name="connsiteY91" fmla="*/ 3131127 h 5052291"/>
              <a:gd name="connsiteX92" fmla="*/ 0 w 4664363"/>
              <a:gd name="connsiteY92" fmla="*/ 2854036 h 5052291"/>
              <a:gd name="connsiteX93" fmla="*/ 2467841 w 4664363"/>
              <a:gd name="connsiteY93" fmla="*/ 2622550 h 5052291"/>
              <a:gd name="connsiteX94" fmla="*/ 2283691 w 4664363"/>
              <a:gd name="connsiteY94" fmla="*/ 2400877 h 5052291"/>
              <a:gd name="connsiteX95" fmla="*/ 2151495 w 4664363"/>
              <a:gd name="connsiteY95" fmla="*/ 2202872 h 5052291"/>
              <a:gd name="connsiteX96" fmla="*/ 1993323 w 4664363"/>
              <a:gd name="connsiteY96" fmla="*/ 1997363 h 5052291"/>
              <a:gd name="connsiteX97" fmla="*/ 1762991 w 4664363"/>
              <a:gd name="connsiteY97" fmla="*/ 1693718 h 5052291"/>
              <a:gd name="connsiteX98" fmla="*/ 1642918 w 4664363"/>
              <a:gd name="connsiteY98" fmla="*/ 1416050 h 5052291"/>
              <a:gd name="connsiteX99" fmla="*/ 1075459 w 4664363"/>
              <a:gd name="connsiteY99" fmla="*/ 876877 h 5052291"/>
              <a:gd name="connsiteX100" fmla="*/ 800289 w 4664363"/>
              <a:gd name="connsiteY100" fmla="*/ 428711 h 5052291"/>
              <a:gd name="connsiteX101" fmla="*/ 803563 w 4664363"/>
              <a:gd name="connsiteY101" fmla="*/ 0 h 5052291"/>
              <a:gd name="connsiteX0" fmla="*/ 757381 w 4618181"/>
              <a:gd name="connsiteY0" fmla="*/ 0 h 5052291"/>
              <a:gd name="connsiteX1" fmla="*/ 1995054 w 4618181"/>
              <a:gd name="connsiteY1" fmla="*/ 9236 h 5052291"/>
              <a:gd name="connsiteX2" fmla="*/ 2013527 w 4618181"/>
              <a:gd name="connsiteY2" fmla="*/ 979054 h 5052291"/>
              <a:gd name="connsiteX3" fmla="*/ 2115127 w 4618181"/>
              <a:gd name="connsiteY3" fmla="*/ 1016000 h 5052291"/>
              <a:gd name="connsiteX4" fmla="*/ 2225963 w 4618181"/>
              <a:gd name="connsiteY4" fmla="*/ 1062182 h 5052291"/>
              <a:gd name="connsiteX5" fmla="*/ 2318327 w 4618181"/>
              <a:gd name="connsiteY5" fmla="*/ 1034472 h 5052291"/>
              <a:gd name="connsiteX6" fmla="*/ 2382981 w 4618181"/>
              <a:gd name="connsiteY6" fmla="*/ 1089891 h 5052291"/>
              <a:gd name="connsiteX7" fmla="*/ 2382981 w 4618181"/>
              <a:gd name="connsiteY7" fmla="*/ 1089891 h 5052291"/>
              <a:gd name="connsiteX8" fmla="*/ 2512291 w 4618181"/>
              <a:gd name="connsiteY8" fmla="*/ 1173018 h 5052291"/>
              <a:gd name="connsiteX9" fmla="*/ 2613891 w 4618181"/>
              <a:gd name="connsiteY9" fmla="*/ 1117600 h 5052291"/>
              <a:gd name="connsiteX10" fmla="*/ 2650836 w 4618181"/>
              <a:gd name="connsiteY10" fmla="*/ 1209963 h 5052291"/>
              <a:gd name="connsiteX11" fmla="*/ 2770909 w 4618181"/>
              <a:gd name="connsiteY11" fmla="*/ 1200727 h 5052291"/>
              <a:gd name="connsiteX12" fmla="*/ 2826327 w 4618181"/>
              <a:gd name="connsiteY12" fmla="*/ 1265382 h 5052291"/>
              <a:gd name="connsiteX13" fmla="*/ 2909454 w 4618181"/>
              <a:gd name="connsiteY13" fmla="*/ 1339272 h 5052291"/>
              <a:gd name="connsiteX14" fmla="*/ 2992581 w 4618181"/>
              <a:gd name="connsiteY14" fmla="*/ 1256145 h 5052291"/>
              <a:gd name="connsiteX15" fmla="*/ 3057236 w 4618181"/>
              <a:gd name="connsiteY15" fmla="*/ 1330036 h 5052291"/>
              <a:gd name="connsiteX16" fmla="*/ 3131127 w 4618181"/>
              <a:gd name="connsiteY16" fmla="*/ 1330036 h 5052291"/>
              <a:gd name="connsiteX17" fmla="*/ 3186545 w 4618181"/>
              <a:gd name="connsiteY17" fmla="*/ 1385454 h 5052291"/>
              <a:gd name="connsiteX18" fmla="*/ 3315854 w 4618181"/>
              <a:gd name="connsiteY18" fmla="*/ 1330036 h 5052291"/>
              <a:gd name="connsiteX19" fmla="*/ 3380509 w 4618181"/>
              <a:gd name="connsiteY19" fmla="*/ 1376218 h 5052291"/>
              <a:gd name="connsiteX20" fmla="*/ 3703781 w 4618181"/>
              <a:gd name="connsiteY20" fmla="*/ 1330036 h 5052291"/>
              <a:gd name="connsiteX21" fmla="*/ 3980872 w 4618181"/>
              <a:gd name="connsiteY21" fmla="*/ 1283854 h 5052291"/>
              <a:gd name="connsiteX22" fmla="*/ 4313381 w 4618181"/>
              <a:gd name="connsiteY22" fmla="*/ 1440872 h 5052291"/>
              <a:gd name="connsiteX23" fmla="*/ 4405745 w 4618181"/>
              <a:gd name="connsiteY23" fmla="*/ 1477818 h 5052291"/>
              <a:gd name="connsiteX24" fmla="*/ 4451927 w 4618181"/>
              <a:gd name="connsiteY24" fmla="*/ 2216727 h 5052291"/>
              <a:gd name="connsiteX25" fmla="*/ 4608945 w 4618181"/>
              <a:gd name="connsiteY25" fmla="*/ 2475345 h 5052291"/>
              <a:gd name="connsiteX26" fmla="*/ 4618181 w 4618181"/>
              <a:gd name="connsiteY26" fmla="*/ 2687782 h 5052291"/>
              <a:gd name="connsiteX27" fmla="*/ 4590472 w 4618181"/>
              <a:gd name="connsiteY27" fmla="*/ 2789382 h 5052291"/>
              <a:gd name="connsiteX28" fmla="*/ 4590472 w 4618181"/>
              <a:gd name="connsiteY28" fmla="*/ 2974109 h 5052291"/>
              <a:gd name="connsiteX29" fmla="*/ 4590472 w 4618181"/>
              <a:gd name="connsiteY29" fmla="*/ 3066472 h 5052291"/>
              <a:gd name="connsiteX30" fmla="*/ 4498109 w 4618181"/>
              <a:gd name="connsiteY30" fmla="*/ 3278909 h 5052291"/>
              <a:gd name="connsiteX31" fmla="*/ 4285672 w 4618181"/>
              <a:gd name="connsiteY31" fmla="*/ 3380509 h 5052291"/>
              <a:gd name="connsiteX32" fmla="*/ 4137891 w 4618181"/>
              <a:gd name="connsiteY32" fmla="*/ 3491345 h 5052291"/>
              <a:gd name="connsiteX33" fmla="*/ 4137891 w 4618181"/>
              <a:gd name="connsiteY33" fmla="*/ 3491345 h 5052291"/>
              <a:gd name="connsiteX34" fmla="*/ 4119418 w 4618181"/>
              <a:gd name="connsiteY34" fmla="*/ 3463636 h 5052291"/>
              <a:gd name="connsiteX35" fmla="*/ 4211781 w 4618181"/>
              <a:gd name="connsiteY35" fmla="*/ 3362036 h 5052291"/>
              <a:gd name="connsiteX36" fmla="*/ 4119418 w 4618181"/>
              <a:gd name="connsiteY36" fmla="*/ 3371272 h 5052291"/>
              <a:gd name="connsiteX37" fmla="*/ 4119418 w 4618181"/>
              <a:gd name="connsiteY37" fmla="*/ 3260436 h 5052291"/>
              <a:gd name="connsiteX38" fmla="*/ 4082472 w 4618181"/>
              <a:gd name="connsiteY38" fmla="*/ 3260436 h 5052291"/>
              <a:gd name="connsiteX39" fmla="*/ 4008581 w 4618181"/>
              <a:gd name="connsiteY39" fmla="*/ 3315854 h 5052291"/>
              <a:gd name="connsiteX40" fmla="*/ 4036291 w 4618181"/>
              <a:gd name="connsiteY40" fmla="*/ 3417454 h 5052291"/>
              <a:gd name="connsiteX41" fmla="*/ 4036291 w 4618181"/>
              <a:gd name="connsiteY41" fmla="*/ 3417454 h 5052291"/>
              <a:gd name="connsiteX42" fmla="*/ 4073236 w 4618181"/>
              <a:gd name="connsiteY42" fmla="*/ 3574472 h 5052291"/>
              <a:gd name="connsiteX43" fmla="*/ 3943927 w 4618181"/>
              <a:gd name="connsiteY43" fmla="*/ 3648363 h 5052291"/>
              <a:gd name="connsiteX44" fmla="*/ 3722254 w 4618181"/>
              <a:gd name="connsiteY44" fmla="*/ 3879272 h 5052291"/>
              <a:gd name="connsiteX45" fmla="*/ 3713018 w 4618181"/>
              <a:gd name="connsiteY45" fmla="*/ 3805382 h 5052291"/>
              <a:gd name="connsiteX46" fmla="*/ 3648363 w 4618181"/>
              <a:gd name="connsiteY46" fmla="*/ 3759200 h 5052291"/>
              <a:gd name="connsiteX47" fmla="*/ 3509818 w 4618181"/>
              <a:gd name="connsiteY47" fmla="*/ 3786909 h 5052291"/>
              <a:gd name="connsiteX48" fmla="*/ 3639127 w 4618181"/>
              <a:gd name="connsiteY48" fmla="*/ 3860800 h 5052291"/>
              <a:gd name="connsiteX49" fmla="*/ 3509818 w 4618181"/>
              <a:gd name="connsiteY49" fmla="*/ 3962400 h 5052291"/>
              <a:gd name="connsiteX50" fmla="*/ 3417454 w 4618181"/>
              <a:gd name="connsiteY50" fmla="*/ 3888509 h 5052291"/>
              <a:gd name="connsiteX51" fmla="*/ 3380509 w 4618181"/>
              <a:gd name="connsiteY51" fmla="*/ 3980872 h 5052291"/>
              <a:gd name="connsiteX52" fmla="*/ 3260436 w 4618181"/>
              <a:gd name="connsiteY52" fmla="*/ 4008582 h 5052291"/>
              <a:gd name="connsiteX53" fmla="*/ 3260436 w 4618181"/>
              <a:gd name="connsiteY53" fmla="*/ 4128654 h 5052291"/>
              <a:gd name="connsiteX54" fmla="*/ 3168072 w 4618181"/>
              <a:gd name="connsiteY54" fmla="*/ 4165600 h 5052291"/>
              <a:gd name="connsiteX55" fmla="*/ 3121891 w 4618181"/>
              <a:gd name="connsiteY55" fmla="*/ 4128654 h 5052291"/>
              <a:gd name="connsiteX56" fmla="*/ 3084945 w 4618181"/>
              <a:gd name="connsiteY56" fmla="*/ 4294909 h 5052291"/>
              <a:gd name="connsiteX57" fmla="*/ 3149600 w 4618181"/>
              <a:gd name="connsiteY57" fmla="*/ 4239491 h 5052291"/>
              <a:gd name="connsiteX58" fmla="*/ 3186545 w 4618181"/>
              <a:gd name="connsiteY58" fmla="*/ 4267200 h 5052291"/>
              <a:gd name="connsiteX59" fmla="*/ 3084945 w 4618181"/>
              <a:gd name="connsiteY59" fmla="*/ 4433454 h 5052291"/>
              <a:gd name="connsiteX60" fmla="*/ 3011054 w 4618181"/>
              <a:gd name="connsiteY60" fmla="*/ 4442691 h 5052291"/>
              <a:gd name="connsiteX61" fmla="*/ 3011054 w 4618181"/>
              <a:gd name="connsiteY61" fmla="*/ 4488872 h 5052291"/>
              <a:gd name="connsiteX62" fmla="*/ 3094181 w 4618181"/>
              <a:gd name="connsiteY62" fmla="*/ 4451927 h 5052291"/>
              <a:gd name="connsiteX63" fmla="*/ 3103418 w 4618181"/>
              <a:gd name="connsiteY63" fmla="*/ 4636654 h 5052291"/>
              <a:gd name="connsiteX64" fmla="*/ 3020291 w 4618181"/>
              <a:gd name="connsiteY64" fmla="*/ 4701309 h 5052291"/>
              <a:gd name="connsiteX65" fmla="*/ 3075709 w 4618181"/>
              <a:gd name="connsiteY65" fmla="*/ 4729018 h 5052291"/>
              <a:gd name="connsiteX66" fmla="*/ 3186545 w 4618181"/>
              <a:gd name="connsiteY66" fmla="*/ 4978400 h 5052291"/>
              <a:gd name="connsiteX67" fmla="*/ 3195781 w 4618181"/>
              <a:gd name="connsiteY67" fmla="*/ 5052291 h 5052291"/>
              <a:gd name="connsiteX68" fmla="*/ 2863272 w 4618181"/>
              <a:gd name="connsiteY68" fmla="*/ 4969163 h 5052291"/>
              <a:gd name="connsiteX69" fmla="*/ 2623127 w 4618181"/>
              <a:gd name="connsiteY69" fmla="*/ 4922982 h 5052291"/>
              <a:gd name="connsiteX70" fmla="*/ 2429163 w 4618181"/>
              <a:gd name="connsiteY70" fmla="*/ 4765963 h 5052291"/>
              <a:gd name="connsiteX71" fmla="*/ 2336800 w 4618181"/>
              <a:gd name="connsiteY71" fmla="*/ 4682836 h 5052291"/>
              <a:gd name="connsiteX72" fmla="*/ 2207491 w 4618181"/>
              <a:gd name="connsiteY72" fmla="*/ 4414982 h 5052291"/>
              <a:gd name="connsiteX73" fmla="*/ 2207491 w 4618181"/>
              <a:gd name="connsiteY73" fmla="*/ 4267200 h 5052291"/>
              <a:gd name="connsiteX74" fmla="*/ 2041236 w 4618181"/>
              <a:gd name="connsiteY74" fmla="*/ 4119418 h 5052291"/>
              <a:gd name="connsiteX75" fmla="*/ 1985818 w 4618181"/>
              <a:gd name="connsiteY75" fmla="*/ 4017818 h 5052291"/>
              <a:gd name="connsiteX76" fmla="*/ 1874981 w 4618181"/>
              <a:gd name="connsiteY76" fmla="*/ 3943927 h 5052291"/>
              <a:gd name="connsiteX77" fmla="*/ 1745672 w 4618181"/>
              <a:gd name="connsiteY77" fmla="*/ 3703782 h 5052291"/>
              <a:gd name="connsiteX78" fmla="*/ 1699491 w 4618181"/>
              <a:gd name="connsiteY78" fmla="*/ 3556000 h 5052291"/>
              <a:gd name="connsiteX79" fmla="*/ 1468581 w 4618181"/>
              <a:gd name="connsiteY79" fmla="*/ 3352800 h 5052291"/>
              <a:gd name="connsiteX80" fmla="*/ 1357745 w 4618181"/>
              <a:gd name="connsiteY80" fmla="*/ 3241963 h 5052291"/>
              <a:gd name="connsiteX81" fmla="*/ 1108363 w 4618181"/>
              <a:gd name="connsiteY81" fmla="*/ 3214254 h 5052291"/>
              <a:gd name="connsiteX82" fmla="*/ 1080654 w 4618181"/>
              <a:gd name="connsiteY82" fmla="*/ 3260436 h 5052291"/>
              <a:gd name="connsiteX83" fmla="*/ 951345 w 4618181"/>
              <a:gd name="connsiteY83" fmla="*/ 3260436 h 5052291"/>
              <a:gd name="connsiteX84" fmla="*/ 812800 w 4618181"/>
              <a:gd name="connsiteY84" fmla="*/ 3389745 h 5052291"/>
              <a:gd name="connsiteX85" fmla="*/ 803563 w 4618181"/>
              <a:gd name="connsiteY85" fmla="*/ 3519054 h 5052291"/>
              <a:gd name="connsiteX86" fmla="*/ 748145 w 4618181"/>
              <a:gd name="connsiteY86" fmla="*/ 3546763 h 5052291"/>
              <a:gd name="connsiteX87" fmla="*/ 729672 w 4618181"/>
              <a:gd name="connsiteY87" fmla="*/ 3666836 h 5052291"/>
              <a:gd name="connsiteX88" fmla="*/ 415636 w 4618181"/>
              <a:gd name="connsiteY88" fmla="*/ 3583709 h 5052291"/>
              <a:gd name="connsiteX89" fmla="*/ 341745 w 4618181"/>
              <a:gd name="connsiteY89" fmla="*/ 3491345 h 5052291"/>
              <a:gd name="connsiteX90" fmla="*/ 166254 w 4618181"/>
              <a:gd name="connsiteY90" fmla="*/ 3398982 h 5052291"/>
              <a:gd name="connsiteX91" fmla="*/ 0 w 4618181"/>
              <a:gd name="connsiteY91" fmla="*/ 3131127 h 5052291"/>
              <a:gd name="connsiteX92" fmla="*/ 2544618 w 4618181"/>
              <a:gd name="connsiteY92" fmla="*/ 2841336 h 5052291"/>
              <a:gd name="connsiteX93" fmla="*/ 2421659 w 4618181"/>
              <a:gd name="connsiteY93" fmla="*/ 2622550 h 5052291"/>
              <a:gd name="connsiteX94" fmla="*/ 2237509 w 4618181"/>
              <a:gd name="connsiteY94" fmla="*/ 2400877 h 5052291"/>
              <a:gd name="connsiteX95" fmla="*/ 2105313 w 4618181"/>
              <a:gd name="connsiteY95" fmla="*/ 2202872 h 5052291"/>
              <a:gd name="connsiteX96" fmla="*/ 1947141 w 4618181"/>
              <a:gd name="connsiteY96" fmla="*/ 1997363 h 5052291"/>
              <a:gd name="connsiteX97" fmla="*/ 1716809 w 4618181"/>
              <a:gd name="connsiteY97" fmla="*/ 1693718 h 5052291"/>
              <a:gd name="connsiteX98" fmla="*/ 1596736 w 4618181"/>
              <a:gd name="connsiteY98" fmla="*/ 1416050 h 5052291"/>
              <a:gd name="connsiteX99" fmla="*/ 1029277 w 4618181"/>
              <a:gd name="connsiteY99" fmla="*/ 876877 h 5052291"/>
              <a:gd name="connsiteX100" fmla="*/ 754107 w 4618181"/>
              <a:gd name="connsiteY100" fmla="*/ 428711 h 5052291"/>
              <a:gd name="connsiteX101" fmla="*/ 757381 w 4618181"/>
              <a:gd name="connsiteY101" fmla="*/ 0 h 5052291"/>
              <a:gd name="connsiteX0" fmla="*/ 591127 w 4451927"/>
              <a:gd name="connsiteY0" fmla="*/ 0 h 5052291"/>
              <a:gd name="connsiteX1" fmla="*/ 1828800 w 4451927"/>
              <a:gd name="connsiteY1" fmla="*/ 9236 h 5052291"/>
              <a:gd name="connsiteX2" fmla="*/ 1847273 w 4451927"/>
              <a:gd name="connsiteY2" fmla="*/ 979054 h 5052291"/>
              <a:gd name="connsiteX3" fmla="*/ 1948873 w 4451927"/>
              <a:gd name="connsiteY3" fmla="*/ 1016000 h 5052291"/>
              <a:gd name="connsiteX4" fmla="*/ 2059709 w 4451927"/>
              <a:gd name="connsiteY4" fmla="*/ 1062182 h 5052291"/>
              <a:gd name="connsiteX5" fmla="*/ 2152073 w 4451927"/>
              <a:gd name="connsiteY5" fmla="*/ 1034472 h 5052291"/>
              <a:gd name="connsiteX6" fmla="*/ 2216727 w 4451927"/>
              <a:gd name="connsiteY6" fmla="*/ 1089891 h 5052291"/>
              <a:gd name="connsiteX7" fmla="*/ 2216727 w 4451927"/>
              <a:gd name="connsiteY7" fmla="*/ 1089891 h 5052291"/>
              <a:gd name="connsiteX8" fmla="*/ 2346037 w 4451927"/>
              <a:gd name="connsiteY8" fmla="*/ 1173018 h 5052291"/>
              <a:gd name="connsiteX9" fmla="*/ 2447637 w 4451927"/>
              <a:gd name="connsiteY9" fmla="*/ 1117600 h 5052291"/>
              <a:gd name="connsiteX10" fmla="*/ 2484582 w 4451927"/>
              <a:gd name="connsiteY10" fmla="*/ 1209963 h 5052291"/>
              <a:gd name="connsiteX11" fmla="*/ 2604655 w 4451927"/>
              <a:gd name="connsiteY11" fmla="*/ 1200727 h 5052291"/>
              <a:gd name="connsiteX12" fmla="*/ 2660073 w 4451927"/>
              <a:gd name="connsiteY12" fmla="*/ 1265382 h 5052291"/>
              <a:gd name="connsiteX13" fmla="*/ 2743200 w 4451927"/>
              <a:gd name="connsiteY13" fmla="*/ 1339272 h 5052291"/>
              <a:gd name="connsiteX14" fmla="*/ 2826327 w 4451927"/>
              <a:gd name="connsiteY14" fmla="*/ 1256145 h 5052291"/>
              <a:gd name="connsiteX15" fmla="*/ 2890982 w 4451927"/>
              <a:gd name="connsiteY15" fmla="*/ 1330036 h 5052291"/>
              <a:gd name="connsiteX16" fmla="*/ 2964873 w 4451927"/>
              <a:gd name="connsiteY16" fmla="*/ 1330036 h 5052291"/>
              <a:gd name="connsiteX17" fmla="*/ 3020291 w 4451927"/>
              <a:gd name="connsiteY17" fmla="*/ 1385454 h 5052291"/>
              <a:gd name="connsiteX18" fmla="*/ 3149600 w 4451927"/>
              <a:gd name="connsiteY18" fmla="*/ 1330036 h 5052291"/>
              <a:gd name="connsiteX19" fmla="*/ 3214255 w 4451927"/>
              <a:gd name="connsiteY19" fmla="*/ 1376218 h 5052291"/>
              <a:gd name="connsiteX20" fmla="*/ 3537527 w 4451927"/>
              <a:gd name="connsiteY20" fmla="*/ 1330036 h 5052291"/>
              <a:gd name="connsiteX21" fmla="*/ 3814618 w 4451927"/>
              <a:gd name="connsiteY21" fmla="*/ 1283854 h 5052291"/>
              <a:gd name="connsiteX22" fmla="*/ 4147127 w 4451927"/>
              <a:gd name="connsiteY22" fmla="*/ 1440872 h 5052291"/>
              <a:gd name="connsiteX23" fmla="*/ 4239491 w 4451927"/>
              <a:gd name="connsiteY23" fmla="*/ 1477818 h 5052291"/>
              <a:gd name="connsiteX24" fmla="*/ 4285673 w 4451927"/>
              <a:gd name="connsiteY24" fmla="*/ 2216727 h 5052291"/>
              <a:gd name="connsiteX25" fmla="*/ 4442691 w 4451927"/>
              <a:gd name="connsiteY25" fmla="*/ 2475345 h 5052291"/>
              <a:gd name="connsiteX26" fmla="*/ 4451927 w 4451927"/>
              <a:gd name="connsiteY26" fmla="*/ 2687782 h 5052291"/>
              <a:gd name="connsiteX27" fmla="*/ 4424218 w 4451927"/>
              <a:gd name="connsiteY27" fmla="*/ 2789382 h 5052291"/>
              <a:gd name="connsiteX28" fmla="*/ 4424218 w 4451927"/>
              <a:gd name="connsiteY28" fmla="*/ 2974109 h 5052291"/>
              <a:gd name="connsiteX29" fmla="*/ 4424218 w 4451927"/>
              <a:gd name="connsiteY29" fmla="*/ 3066472 h 5052291"/>
              <a:gd name="connsiteX30" fmla="*/ 4331855 w 4451927"/>
              <a:gd name="connsiteY30" fmla="*/ 3278909 h 5052291"/>
              <a:gd name="connsiteX31" fmla="*/ 4119418 w 4451927"/>
              <a:gd name="connsiteY31" fmla="*/ 3380509 h 5052291"/>
              <a:gd name="connsiteX32" fmla="*/ 3971637 w 4451927"/>
              <a:gd name="connsiteY32" fmla="*/ 3491345 h 5052291"/>
              <a:gd name="connsiteX33" fmla="*/ 3971637 w 4451927"/>
              <a:gd name="connsiteY33" fmla="*/ 3491345 h 5052291"/>
              <a:gd name="connsiteX34" fmla="*/ 3953164 w 4451927"/>
              <a:gd name="connsiteY34" fmla="*/ 3463636 h 5052291"/>
              <a:gd name="connsiteX35" fmla="*/ 4045527 w 4451927"/>
              <a:gd name="connsiteY35" fmla="*/ 3362036 h 5052291"/>
              <a:gd name="connsiteX36" fmla="*/ 3953164 w 4451927"/>
              <a:gd name="connsiteY36" fmla="*/ 3371272 h 5052291"/>
              <a:gd name="connsiteX37" fmla="*/ 3953164 w 4451927"/>
              <a:gd name="connsiteY37" fmla="*/ 3260436 h 5052291"/>
              <a:gd name="connsiteX38" fmla="*/ 3916218 w 4451927"/>
              <a:gd name="connsiteY38" fmla="*/ 3260436 h 5052291"/>
              <a:gd name="connsiteX39" fmla="*/ 3842327 w 4451927"/>
              <a:gd name="connsiteY39" fmla="*/ 3315854 h 5052291"/>
              <a:gd name="connsiteX40" fmla="*/ 3870037 w 4451927"/>
              <a:gd name="connsiteY40" fmla="*/ 3417454 h 5052291"/>
              <a:gd name="connsiteX41" fmla="*/ 3870037 w 4451927"/>
              <a:gd name="connsiteY41" fmla="*/ 3417454 h 5052291"/>
              <a:gd name="connsiteX42" fmla="*/ 3906982 w 4451927"/>
              <a:gd name="connsiteY42" fmla="*/ 3574472 h 5052291"/>
              <a:gd name="connsiteX43" fmla="*/ 3777673 w 4451927"/>
              <a:gd name="connsiteY43" fmla="*/ 3648363 h 5052291"/>
              <a:gd name="connsiteX44" fmla="*/ 3556000 w 4451927"/>
              <a:gd name="connsiteY44" fmla="*/ 3879272 h 5052291"/>
              <a:gd name="connsiteX45" fmla="*/ 3546764 w 4451927"/>
              <a:gd name="connsiteY45" fmla="*/ 3805382 h 5052291"/>
              <a:gd name="connsiteX46" fmla="*/ 3482109 w 4451927"/>
              <a:gd name="connsiteY46" fmla="*/ 3759200 h 5052291"/>
              <a:gd name="connsiteX47" fmla="*/ 3343564 w 4451927"/>
              <a:gd name="connsiteY47" fmla="*/ 3786909 h 5052291"/>
              <a:gd name="connsiteX48" fmla="*/ 3472873 w 4451927"/>
              <a:gd name="connsiteY48" fmla="*/ 3860800 h 5052291"/>
              <a:gd name="connsiteX49" fmla="*/ 3343564 w 4451927"/>
              <a:gd name="connsiteY49" fmla="*/ 3962400 h 5052291"/>
              <a:gd name="connsiteX50" fmla="*/ 3251200 w 4451927"/>
              <a:gd name="connsiteY50" fmla="*/ 3888509 h 5052291"/>
              <a:gd name="connsiteX51" fmla="*/ 3214255 w 4451927"/>
              <a:gd name="connsiteY51" fmla="*/ 3980872 h 5052291"/>
              <a:gd name="connsiteX52" fmla="*/ 3094182 w 4451927"/>
              <a:gd name="connsiteY52" fmla="*/ 4008582 h 5052291"/>
              <a:gd name="connsiteX53" fmla="*/ 3094182 w 4451927"/>
              <a:gd name="connsiteY53" fmla="*/ 4128654 h 5052291"/>
              <a:gd name="connsiteX54" fmla="*/ 3001818 w 4451927"/>
              <a:gd name="connsiteY54" fmla="*/ 4165600 h 5052291"/>
              <a:gd name="connsiteX55" fmla="*/ 2955637 w 4451927"/>
              <a:gd name="connsiteY55" fmla="*/ 4128654 h 5052291"/>
              <a:gd name="connsiteX56" fmla="*/ 2918691 w 4451927"/>
              <a:gd name="connsiteY56" fmla="*/ 4294909 h 5052291"/>
              <a:gd name="connsiteX57" fmla="*/ 2983346 w 4451927"/>
              <a:gd name="connsiteY57" fmla="*/ 4239491 h 5052291"/>
              <a:gd name="connsiteX58" fmla="*/ 3020291 w 4451927"/>
              <a:gd name="connsiteY58" fmla="*/ 4267200 h 5052291"/>
              <a:gd name="connsiteX59" fmla="*/ 2918691 w 4451927"/>
              <a:gd name="connsiteY59" fmla="*/ 4433454 h 5052291"/>
              <a:gd name="connsiteX60" fmla="*/ 2844800 w 4451927"/>
              <a:gd name="connsiteY60" fmla="*/ 4442691 h 5052291"/>
              <a:gd name="connsiteX61" fmla="*/ 2844800 w 4451927"/>
              <a:gd name="connsiteY61" fmla="*/ 4488872 h 5052291"/>
              <a:gd name="connsiteX62" fmla="*/ 2927927 w 4451927"/>
              <a:gd name="connsiteY62" fmla="*/ 4451927 h 5052291"/>
              <a:gd name="connsiteX63" fmla="*/ 2937164 w 4451927"/>
              <a:gd name="connsiteY63" fmla="*/ 4636654 h 5052291"/>
              <a:gd name="connsiteX64" fmla="*/ 2854037 w 4451927"/>
              <a:gd name="connsiteY64" fmla="*/ 4701309 h 5052291"/>
              <a:gd name="connsiteX65" fmla="*/ 2909455 w 4451927"/>
              <a:gd name="connsiteY65" fmla="*/ 4729018 h 5052291"/>
              <a:gd name="connsiteX66" fmla="*/ 3020291 w 4451927"/>
              <a:gd name="connsiteY66" fmla="*/ 4978400 h 5052291"/>
              <a:gd name="connsiteX67" fmla="*/ 3029527 w 4451927"/>
              <a:gd name="connsiteY67" fmla="*/ 5052291 h 5052291"/>
              <a:gd name="connsiteX68" fmla="*/ 2697018 w 4451927"/>
              <a:gd name="connsiteY68" fmla="*/ 4969163 h 5052291"/>
              <a:gd name="connsiteX69" fmla="*/ 2456873 w 4451927"/>
              <a:gd name="connsiteY69" fmla="*/ 4922982 h 5052291"/>
              <a:gd name="connsiteX70" fmla="*/ 2262909 w 4451927"/>
              <a:gd name="connsiteY70" fmla="*/ 4765963 h 5052291"/>
              <a:gd name="connsiteX71" fmla="*/ 2170546 w 4451927"/>
              <a:gd name="connsiteY71" fmla="*/ 4682836 h 5052291"/>
              <a:gd name="connsiteX72" fmla="*/ 2041237 w 4451927"/>
              <a:gd name="connsiteY72" fmla="*/ 4414982 h 5052291"/>
              <a:gd name="connsiteX73" fmla="*/ 2041237 w 4451927"/>
              <a:gd name="connsiteY73" fmla="*/ 4267200 h 5052291"/>
              <a:gd name="connsiteX74" fmla="*/ 1874982 w 4451927"/>
              <a:gd name="connsiteY74" fmla="*/ 4119418 h 5052291"/>
              <a:gd name="connsiteX75" fmla="*/ 1819564 w 4451927"/>
              <a:gd name="connsiteY75" fmla="*/ 4017818 h 5052291"/>
              <a:gd name="connsiteX76" fmla="*/ 1708727 w 4451927"/>
              <a:gd name="connsiteY76" fmla="*/ 3943927 h 5052291"/>
              <a:gd name="connsiteX77" fmla="*/ 1579418 w 4451927"/>
              <a:gd name="connsiteY77" fmla="*/ 3703782 h 5052291"/>
              <a:gd name="connsiteX78" fmla="*/ 1533237 w 4451927"/>
              <a:gd name="connsiteY78" fmla="*/ 3556000 h 5052291"/>
              <a:gd name="connsiteX79" fmla="*/ 1302327 w 4451927"/>
              <a:gd name="connsiteY79" fmla="*/ 3352800 h 5052291"/>
              <a:gd name="connsiteX80" fmla="*/ 1191491 w 4451927"/>
              <a:gd name="connsiteY80" fmla="*/ 3241963 h 5052291"/>
              <a:gd name="connsiteX81" fmla="*/ 942109 w 4451927"/>
              <a:gd name="connsiteY81" fmla="*/ 3214254 h 5052291"/>
              <a:gd name="connsiteX82" fmla="*/ 914400 w 4451927"/>
              <a:gd name="connsiteY82" fmla="*/ 3260436 h 5052291"/>
              <a:gd name="connsiteX83" fmla="*/ 785091 w 4451927"/>
              <a:gd name="connsiteY83" fmla="*/ 3260436 h 5052291"/>
              <a:gd name="connsiteX84" fmla="*/ 646546 w 4451927"/>
              <a:gd name="connsiteY84" fmla="*/ 3389745 h 5052291"/>
              <a:gd name="connsiteX85" fmla="*/ 637309 w 4451927"/>
              <a:gd name="connsiteY85" fmla="*/ 3519054 h 5052291"/>
              <a:gd name="connsiteX86" fmla="*/ 581891 w 4451927"/>
              <a:gd name="connsiteY86" fmla="*/ 3546763 h 5052291"/>
              <a:gd name="connsiteX87" fmla="*/ 563418 w 4451927"/>
              <a:gd name="connsiteY87" fmla="*/ 3666836 h 5052291"/>
              <a:gd name="connsiteX88" fmla="*/ 249382 w 4451927"/>
              <a:gd name="connsiteY88" fmla="*/ 3583709 h 5052291"/>
              <a:gd name="connsiteX89" fmla="*/ 175491 w 4451927"/>
              <a:gd name="connsiteY89" fmla="*/ 3491345 h 5052291"/>
              <a:gd name="connsiteX90" fmla="*/ 0 w 4451927"/>
              <a:gd name="connsiteY90" fmla="*/ 3398982 h 5052291"/>
              <a:gd name="connsiteX91" fmla="*/ 2500746 w 4451927"/>
              <a:gd name="connsiteY91" fmla="*/ 2997777 h 5052291"/>
              <a:gd name="connsiteX92" fmla="*/ 2378364 w 4451927"/>
              <a:gd name="connsiteY92" fmla="*/ 2841336 h 5052291"/>
              <a:gd name="connsiteX93" fmla="*/ 2255405 w 4451927"/>
              <a:gd name="connsiteY93" fmla="*/ 2622550 h 5052291"/>
              <a:gd name="connsiteX94" fmla="*/ 2071255 w 4451927"/>
              <a:gd name="connsiteY94" fmla="*/ 2400877 h 5052291"/>
              <a:gd name="connsiteX95" fmla="*/ 1939059 w 4451927"/>
              <a:gd name="connsiteY95" fmla="*/ 2202872 h 5052291"/>
              <a:gd name="connsiteX96" fmla="*/ 1780887 w 4451927"/>
              <a:gd name="connsiteY96" fmla="*/ 1997363 h 5052291"/>
              <a:gd name="connsiteX97" fmla="*/ 1550555 w 4451927"/>
              <a:gd name="connsiteY97" fmla="*/ 1693718 h 5052291"/>
              <a:gd name="connsiteX98" fmla="*/ 1430482 w 4451927"/>
              <a:gd name="connsiteY98" fmla="*/ 1416050 h 5052291"/>
              <a:gd name="connsiteX99" fmla="*/ 863023 w 4451927"/>
              <a:gd name="connsiteY99" fmla="*/ 876877 h 5052291"/>
              <a:gd name="connsiteX100" fmla="*/ 587853 w 4451927"/>
              <a:gd name="connsiteY100" fmla="*/ 428711 h 5052291"/>
              <a:gd name="connsiteX101" fmla="*/ 591127 w 4451927"/>
              <a:gd name="connsiteY101" fmla="*/ 0 h 5052291"/>
              <a:gd name="connsiteX0" fmla="*/ 415636 w 4276436"/>
              <a:gd name="connsiteY0" fmla="*/ 0 h 5052291"/>
              <a:gd name="connsiteX1" fmla="*/ 1653309 w 4276436"/>
              <a:gd name="connsiteY1" fmla="*/ 9236 h 5052291"/>
              <a:gd name="connsiteX2" fmla="*/ 1671782 w 4276436"/>
              <a:gd name="connsiteY2" fmla="*/ 979054 h 5052291"/>
              <a:gd name="connsiteX3" fmla="*/ 1773382 w 4276436"/>
              <a:gd name="connsiteY3" fmla="*/ 1016000 h 5052291"/>
              <a:gd name="connsiteX4" fmla="*/ 1884218 w 4276436"/>
              <a:gd name="connsiteY4" fmla="*/ 1062182 h 5052291"/>
              <a:gd name="connsiteX5" fmla="*/ 1976582 w 4276436"/>
              <a:gd name="connsiteY5" fmla="*/ 1034472 h 5052291"/>
              <a:gd name="connsiteX6" fmla="*/ 2041236 w 4276436"/>
              <a:gd name="connsiteY6" fmla="*/ 1089891 h 5052291"/>
              <a:gd name="connsiteX7" fmla="*/ 2041236 w 4276436"/>
              <a:gd name="connsiteY7" fmla="*/ 1089891 h 5052291"/>
              <a:gd name="connsiteX8" fmla="*/ 2170546 w 4276436"/>
              <a:gd name="connsiteY8" fmla="*/ 1173018 h 5052291"/>
              <a:gd name="connsiteX9" fmla="*/ 2272146 w 4276436"/>
              <a:gd name="connsiteY9" fmla="*/ 1117600 h 5052291"/>
              <a:gd name="connsiteX10" fmla="*/ 2309091 w 4276436"/>
              <a:gd name="connsiteY10" fmla="*/ 1209963 h 5052291"/>
              <a:gd name="connsiteX11" fmla="*/ 2429164 w 4276436"/>
              <a:gd name="connsiteY11" fmla="*/ 1200727 h 5052291"/>
              <a:gd name="connsiteX12" fmla="*/ 2484582 w 4276436"/>
              <a:gd name="connsiteY12" fmla="*/ 1265382 h 5052291"/>
              <a:gd name="connsiteX13" fmla="*/ 2567709 w 4276436"/>
              <a:gd name="connsiteY13" fmla="*/ 1339272 h 5052291"/>
              <a:gd name="connsiteX14" fmla="*/ 2650836 w 4276436"/>
              <a:gd name="connsiteY14" fmla="*/ 1256145 h 5052291"/>
              <a:gd name="connsiteX15" fmla="*/ 2715491 w 4276436"/>
              <a:gd name="connsiteY15" fmla="*/ 1330036 h 5052291"/>
              <a:gd name="connsiteX16" fmla="*/ 2789382 w 4276436"/>
              <a:gd name="connsiteY16" fmla="*/ 1330036 h 5052291"/>
              <a:gd name="connsiteX17" fmla="*/ 2844800 w 4276436"/>
              <a:gd name="connsiteY17" fmla="*/ 1385454 h 5052291"/>
              <a:gd name="connsiteX18" fmla="*/ 2974109 w 4276436"/>
              <a:gd name="connsiteY18" fmla="*/ 1330036 h 5052291"/>
              <a:gd name="connsiteX19" fmla="*/ 3038764 w 4276436"/>
              <a:gd name="connsiteY19" fmla="*/ 1376218 h 5052291"/>
              <a:gd name="connsiteX20" fmla="*/ 3362036 w 4276436"/>
              <a:gd name="connsiteY20" fmla="*/ 1330036 h 5052291"/>
              <a:gd name="connsiteX21" fmla="*/ 3639127 w 4276436"/>
              <a:gd name="connsiteY21" fmla="*/ 1283854 h 5052291"/>
              <a:gd name="connsiteX22" fmla="*/ 3971636 w 4276436"/>
              <a:gd name="connsiteY22" fmla="*/ 1440872 h 5052291"/>
              <a:gd name="connsiteX23" fmla="*/ 4064000 w 4276436"/>
              <a:gd name="connsiteY23" fmla="*/ 1477818 h 5052291"/>
              <a:gd name="connsiteX24" fmla="*/ 4110182 w 4276436"/>
              <a:gd name="connsiteY24" fmla="*/ 2216727 h 5052291"/>
              <a:gd name="connsiteX25" fmla="*/ 4267200 w 4276436"/>
              <a:gd name="connsiteY25" fmla="*/ 2475345 h 5052291"/>
              <a:gd name="connsiteX26" fmla="*/ 4276436 w 4276436"/>
              <a:gd name="connsiteY26" fmla="*/ 2687782 h 5052291"/>
              <a:gd name="connsiteX27" fmla="*/ 4248727 w 4276436"/>
              <a:gd name="connsiteY27" fmla="*/ 2789382 h 5052291"/>
              <a:gd name="connsiteX28" fmla="*/ 4248727 w 4276436"/>
              <a:gd name="connsiteY28" fmla="*/ 2974109 h 5052291"/>
              <a:gd name="connsiteX29" fmla="*/ 4248727 w 4276436"/>
              <a:gd name="connsiteY29" fmla="*/ 3066472 h 5052291"/>
              <a:gd name="connsiteX30" fmla="*/ 4156364 w 4276436"/>
              <a:gd name="connsiteY30" fmla="*/ 3278909 h 5052291"/>
              <a:gd name="connsiteX31" fmla="*/ 3943927 w 4276436"/>
              <a:gd name="connsiteY31" fmla="*/ 3380509 h 5052291"/>
              <a:gd name="connsiteX32" fmla="*/ 3796146 w 4276436"/>
              <a:gd name="connsiteY32" fmla="*/ 3491345 h 5052291"/>
              <a:gd name="connsiteX33" fmla="*/ 3796146 w 4276436"/>
              <a:gd name="connsiteY33" fmla="*/ 3491345 h 5052291"/>
              <a:gd name="connsiteX34" fmla="*/ 3777673 w 4276436"/>
              <a:gd name="connsiteY34" fmla="*/ 3463636 h 5052291"/>
              <a:gd name="connsiteX35" fmla="*/ 3870036 w 4276436"/>
              <a:gd name="connsiteY35" fmla="*/ 3362036 h 5052291"/>
              <a:gd name="connsiteX36" fmla="*/ 3777673 w 4276436"/>
              <a:gd name="connsiteY36" fmla="*/ 3371272 h 5052291"/>
              <a:gd name="connsiteX37" fmla="*/ 3777673 w 4276436"/>
              <a:gd name="connsiteY37" fmla="*/ 3260436 h 5052291"/>
              <a:gd name="connsiteX38" fmla="*/ 3740727 w 4276436"/>
              <a:gd name="connsiteY38" fmla="*/ 3260436 h 5052291"/>
              <a:gd name="connsiteX39" fmla="*/ 3666836 w 4276436"/>
              <a:gd name="connsiteY39" fmla="*/ 3315854 h 5052291"/>
              <a:gd name="connsiteX40" fmla="*/ 3694546 w 4276436"/>
              <a:gd name="connsiteY40" fmla="*/ 3417454 h 5052291"/>
              <a:gd name="connsiteX41" fmla="*/ 3694546 w 4276436"/>
              <a:gd name="connsiteY41" fmla="*/ 3417454 h 5052291"/>
              <a:gd name="connsiteX42" fmla="*/ 3731491 w 4276436"/>
              <a:gd name="connsiteY42" fmla="*/ 3574472 h 5052291"/>
              <a:gd name="connsiteX43" fmla="*/ 3602182 w 4276436"/>
              <a:gd name="connsiteY43" fmla="*/ 3648363 h 5052291"/>
              <a:gd name="connsiteX44" fmla="*/ 3380509 w 4276436"/>
              <a:gd name="connsiteY44" fmla="*/ 3879272 h 5052291"/>
              <a:gd name="connsiteX45" fmla="*/ 3371273 w 4276436"/>
              <a:gd name="connsiteY45" fmla="*/ 3805382 h 5052291"/>
              <a:gd name="connsiteX46" fmla="*/ 3306618 w 4276436"/>
              <a:gd name="connsiteY46" fmla="*/ 3759200 h 5052291"/>
              <a:gd name="connsiteX47" fmla="*/ 3168073 w 4276436"/>
              <a:gd name="connsiteY47" fmla="*/ 3786909 h 5052291"/>
              <a:gd name="connsiteX48" fmla="*/ 3297382 w 4276436"/>
              <a:gd name="connsiteY48" fmla="*/ 3860800 h 5052291"/>
              <a:gd name="connsiteX49" fmla="*/ 3168073 w 4276436"/>
              <a:gd name="connsiteY49" fmla="*/ 3962400 h 5052291"/>
              <a:gd name="connsiteX50" fmla="*/ 3075709 w 4276436"/>
              <a:gd name="connsiteY50" fmla="*/ 3888509 h 5052291"/>
              <a:gd name="connsiteX51" fmla="*/ 3038764 w 4276436"/>
              <a:gd name="connsiteY51" fmla="*/ 3980872 h 5052291"/>
              <a:gd name="connsiteX52" fmla="*/ 2918691 w 4276436"/>
              <a:gd name="connsiteY52" fmla="*/ 4008582 h 5052291"/>
              <a:gd name="connsiteX53" fmla="*/ 2918691 w 4276436"/>
              <a:gd name="connsiteY53" fmla="*/ 4128654 h 5052291"/>
              <a:gd name="connsiteX54" fmla="*/ 2826327 w 4276436"/>
              <a:gd name="connsiteY54" fmla="*/ 4165600 h 5052291"/>
              <a:gd name="connsiteX55" fmla="*/ 2780146 w 4276436"/>
              <a:gd name="connsiteY55" fmla="*/ 4128654 h 5052291"/>
              <a:gd name="connsiteX56" fmla="*/ 2743200 w 4276436"/>
              <a:gd name="connsiteY56" fmla="*/ 4294909 h 5052291"/>
              <a:gd name="connsiteX57" fmla="*/ 2807855 w 4276436"/>
              <a:gd name="connsiteY57" fmla="*/ 4239491 h 5052291"/>
              <a:gd name="connsiteX58" fmla="*/ 2844800 w 4276436"/>
              <a:gd name="connsiteY58" fmla="*/ 4267200 h 5052291"/>
              <a:gd name="connsiteX59" fmla="*/ 2743200 w 4276436"/>
              <a:gd name="connsiteY59" fmla="*/ 4433454 h 5052291"/>
              <a:gd name="connsiteX60" fmla="*/ 2669309 w 4276436"/>
              <a:gd name="connsiteY60" fmla="*/ 4442691 h 5052291"/>
              <a:gd name="connsiteX61" fmla="*/ 2669309 w 4276436"/>
              <a:gd name="connsiteY61" fmla="*/ 4488872 h 5052291"/>
              <a:gd name="connsiteX62" fmla="*/ 2752436 w 4276436"/>
              <a:gd name="connsiteY62" fmla="*/ 4451927 h 5052291"/>
              <a:gd name="connsiteX63" fmla="*/ 2761673 w 4276436"/>
              <a:gd name="connsiteY63" fmla="*/ 4636654 h 5052291"/>
              <a:gd name="connsiteX64" fmla="*/ 2678546 w 4276436"/>
              <a:gd name="connsiteY64" fmla="*/ 4701309 h 5052291"/>
              <a:gd name="connsiteX65" fmla="*/ 2733964 w 4276436"/>
              <a:gd name="connsiteY65" fmla="*/ 4729018 h 5052291"/>
              <a:gd name="connsiteX66" fmla="*/ 2844800 w 4276436"/>
              <a:gd name="connsiteY66" fmla="*/ 4978400 h 5052291"/>
              <a:gd name="connsiteX67" fmla="*/ 2854036 w 4276436"/>
              <a:gd name="connsiteY67" fmla="*/ 5052291 h 5052291"/>
              <a:gd name="connsiteX68" fmla="*/ 2521527 w 4276436"/>
              <a:gd name="connsiteY68" fmla="*/ 4969163 h 5052291"/>
              <a:gd name="connsiteX69" fmla="*/ 2281382 w 4276436"/>
              <a:gd name="connsiteY69" fmla="*/ 4922982 h 5052291"/>
              <a:gd name="connsiteX70" fmla="*/ 2087418 w 4276436"/>
              <a:gd name="connsiteY70" fmla="*/ 4765963 h 5052291"/>
              <a:gd name="connsiteX71" fmla="*/ 1995055 w 4276436"/>
              <a:gd name="connsiteY71" fmla="*/ 4682836 h 5052291"/>
              <a:gd name="connsiteX72" fmla="*/ 1865746 w 4276436"/>
              <a:gd name="connsiteY72" fmla="*/ 4414982 h 5052291"/>
              <a:gd name="connsiteX73" fmla="*/ 1865746 w 4276436"/>
              <a:gd name="connsiteY73" fmla="*/ 4267200 h 5052291"/>
              <a:gd name="connsiteX74" fmla="*/ 1699491 w 4276436"/>
              <a:gd name="connsiteY74" fmla="*/ 4119418 h 5052291"/>
              <a:gd name="connsiteX75" fmla="*/ 1644073 w 4276436"/>
              <a:gd name="connsiteY75" fmla="*/ 4017818 h 5052291"/>
              <a:gd name="connsiteX76" fmla="*/ 1533236 w 4276436"/>
              <a:gd name="connsiteY76" fmla="*/ 3943927 h 5052291"/>
              <a:gd name="connsiteX77" fmla="*/ 1403927 w 4276436"/>
              <a:gd name="connsiteY77" fmla="*/ 3703782 h 5052291"/>
              <a:gd name="connsiteX78" fmla="*/ 1357746 w 4276436"/>
              <a:gd name="connsiteY78" fmla="*/ 3556000 h 5052291"/>
              <a:gd name="connsiteX79" fmla="*/ 1126836 w 4276436"/>
              <a:gd name="connsiteY79" fmla="*/ 3352800 h 5052291"/>
              <a:gd name="connsiteX80" fmla="*/ 1016000 w 4276436"/>
              <a:gd name="connsiteY80" fmla="*/ 3241963 h 5052291"/>
              <a:gd name="connsiteX81" fmla="*/ 766618 w 4276436"/>
              <a:gd name="connsiteY81" fmla="*/ 3214254 h 5052291"/>
              <a:gd name="connsiteX82" fmla="*/ 738909 w 4276436"/>
              <a:gd name="connsiteY82" fmla="*/ 3260436 h 5052291"/>
              <a:gd name="connsiteX83" fmla="*/ 609600 w 4276436"/>
              <a:gd name="connsiteY83" fmla="*/ 3260436 h 5052291"/>
              <a:gd name="connsiteX84" fmla="*/ 471055 w 4276436"/>
              <a:gd name="connsiteY84" fmla="*/ 3389745 h 5052291"/>
              <a:gd name="connsiteX85" fmla="*/ 461818 w 4276436"/>
              <a:gd name="connsiteY85" fmla="*/ 3519054 h 5052291"/>
              <a:gd name="connsiteX86" fmla="*/ 406400 w 4276436"/>
              <a:gd name="connsiteY86" fmla="*/ 3546763 h 5052291"/>
              <a:gd name="connsiteX87" fmla="*/ 387927 w 4276436"/>
              <a:gd name="connsiteY87" fmla="*/ 3666836 h 5052291"/>
              <a:gd name="connsiteX88" fmla="*/ 73891 w 4276436"/>
              <a:gd name="connsiteY88" fmla="*/ 3583709 h 5052291"/>
              <a:gd name="connsiteX89" fmla="*/ 0 w 4276436"/>
              <a:gd name="connsiteY89" fmla="*/ 3491345 h 5052291"/>
              <a:gd name="connsiteX90" fmla="*/ 2440709 w 4276436"/>
              <a:gd name="connsiteY90" fmla="*/ 3164032 h 5052291"/>
              <a:gd name="connsiteX91" fmla="*/ 2325255 w 4276436"/>
              <a:gd name="connsiteY91" fmla="*/ 2997777 h 5052291"/>
              <a:gd name="connsiteX92" fmla="*/ 2202873 w 4276436"/>
              <a:gd name="connsiteY92" fmla="*/ 2841336 h 5052291"/>
              <a:gd name="connsiteX93" fmla="*/ 2079914 w 4276436"/>
              <a:gd name="connsiteY93" fmla="*/ 2622550 h 5052291"/>
              <a:gd name="connsiteX94" fmla="*/ 1895764 w 4276436"/>
              <a:gd name="connsiteY94" fmla="*/ 2400877 h 5052291"/>
              <a:gd name="connsiteX95" fmla="*/ 1763568 w 4276436"/>
              <a:gd name="connsiteY95" fmla="*/ 2202872 h 5052291"/>
              <a:gd name="connsiteX96" fmla="*/ 1605396 w 4276436"/>
              <a:gd name="connsiteY96" fmla="*/ 1997363 h 5052291"/>
              <a:gd name="connsiteX97" fmla="*/ 1375064 w 4276436"/>
              <a:gd name="connsiteY97" fmla="*/ 1693718 h 5052291"/>
              <a:gd name="connsiteX98" fmla="*/ 1254991 w 4276436"/>
              <a:gd name="connsiteY98" fmla="*/ 1416050 h 5052291"/>
              <a:gd name="connsiteX99" fmla="*/ 687532 w 4276436"/>
              <a:gd name="connsiteY99" fmla="*/ 876877 h 5052291"/>
              <a:gd name="connsiteX100" fmla="*/ 412362 w 4276436"/>
              <a:gd name="connsiteY100" fmla="*/ 428711 h 5052291"/>
              <a:gd name="connsiteX101" fmla="*/ 415636 w 4276436"/>
              <a:gd name="connsiteY101" fmla="*/ 0 h 5052291"/>
              <a:gd name="connsiteX0" fmla="*/ 341745 w 4202545"/>
              <a:gd name="connsiteY0" fmla="*/ 0 h 5052291"/>
              <a:gd name="connsiteX1" fmla="*/ 1579418 w 4202545"/>
              <a:gd name="connsiteY1" fmla="*/ 9236 h 5052291"/>
              <a:gd name="connsiteX2" fmla="*/ 1597891 w 4202545"/>
              <a:gd name="connsiteY2" fmla="*/ 979054 h 5052291"/>
              <a:gd name="connsiteX3" fmla="*/ 1699491 w 4202545"/>
              <a:gd name="connsiteY3" fmla="*/ 1016000 h 5052291"/>
              <a:gd name="connsiteX4" fmla="*/ 1810327 w 4202545"/>
              <a:gd name="connsiteY4" fmla="*/ 1062182 h 5052291"/>
              <a:gd name="connsiteX5" fmla="*/ 1902691 w 4202545"/>
              <a:gd name="connsiteY5" fmla="*/ 1034472 h 5052291"/>
              <a:gd name="connsiteX6" fmla="*/ 1967345 w 4202545"/>
              <a:gd name="connsiteY6" fmla="*/ 1089891 h 5052291"/>
              <a:gd name="connsiteX7" fmla="*/ 1967345 w 4202545"/>
              <a:gd name="connsiteY7" fmla="*/ 1089891 h 5052291"/>
              <a:gd name="connsiteX8" fmla="*/ 2096655 w 4202545"/>
              <a:gd name="connsiteY8" fmla="*/ 1173018 h 5052291"/>
              <a:gd name="connsiteX9" fmla="*/ 2198255 w 4202545"/>
              <a:gd name="connsiteY9" fmla="*/ 1117600 h 5052291"/>
              <a:gd name="connsiteX10" fmla="*/ 2235200 w 4202545"/>
              <a:gd name="connsiteY10" fmla="*/ 1209963 h 5052291"/>
              <a:gd name="connsiteX11" fmla="*/ 2355273 w 4202545"/>
              <a:gd name="connsiteY11" fmla="*/ 1200727 h 5052291"/>
              <a:gd name="connsiteX12" fmla="*/ 2410691 w 4202545"/>
              <a:gd name="connsiteY12" fmla="*/ 1265382 h 5052291"/>
              <a:gd name="connsiteX13" fmla="*/ 2493818 w 4202545"/>
              <a:gd name="connsiteY13" fmla="*/ 1339272 h 5052291"/>
              <a:gd name="connsiteX14" fmla="*/ 2576945 w 4202545"/>
              <a:gd name="connsiteY14" fmla="*/ 1256145 h 5052291"/>
              <a:gd name="connsiteX15" fmla="*/ 2641600 w 4202545"/>
              <a:gd name="connsiteY15" fmla="*/ 1330036 h 5052291"/>
              <a:gd name="connsiteX16" fmla="*/ 2715491 w 4202545"/>
              <a:gd name="connsiteY16" fmla="*/ 1330036 h 5052291"/>
              <a:gd name="connsiteX17" fmla="*/ 2770909 w 4202545"/>
              <a:gd name="connsiteY17" fmla="*/ 1385454 h 5052291"/>
              <a:gd name="connsiteX18" fmla="*/ 2900218 w 4202545"/>
              <a:gd name="connsiteY18" fmla="*/ 1330036 h 5052291"/>
              <a:gd name="connsiteX19" fmla="*/ 2964873 w 4202545"/>
              <a:gd name="connsiteY19" fmla="*/ 1376218 h 5052291"/>
              <a:gd name="connsiteX20" fmla="*/ 3288145 w 4202545"/>
              <a:gd name="connsiteY20" fmla="*/ 1330036 h 5052291"/>
              <a:gd name="connsiteX21" fmla="*/ 3565236 w 4202545"/>
              <a:gd name="connsiteY21" fmla="*/ 1283854 h 5052291"/>
              <a:gd name="connsiteX22" fmla="*/ 3897745 w 4202545"/>
              <a:gd name="connsiteY22" fmla="*/ 1440872 h 5052291"/>
              <a:gd name="connsiteX23" fmla="*/ 3990109 w 4202545"/>
              <a:gd name="connsiteY23" fmla="*/ 1477818 h 5052291"/>
              <a:gd name="connsiteX24" fmla="*/ 4036291 w 4202545"/>
              <a:gd name="connsiteY24" fmla="*/ 2216727 h 5052291"/>
              <a:gd name="connsiteX25" fmla="*/ 4193309 w 4202545"/>
              <a:gd name="connsiteY25" fmla="*/ 2475345 h 5052291"/>
              <a:gd name="connsiteX26" fmla="*/ 4202545 w 4202545"/>
              <a:gd name="connsiteY26" fmla="*/ 2687782 h 5052291"/>
              <a:gd name="connsiteX27" fmla="*/ 4174836 w 4202545"/>
              <a:gd name="connsiteY27" fmla="*/ 2789382 h 5052291"/>
              <a:gd name="connsiteX28" fmla="*/ 4174836 w 4202545"/>
              <a:gd name="connsiteY28" fmla="*/ 2974109 h 5052291"/>
              <a:gd name="connsiteX29" fmla="*/ 4174836 w 4202545"/>
              <a:gd name="connsiteY29" fmla="*/ 3066472 h 5052291"/>
              <a:gd name="connsiteX30" fmla="*/ 4082473 w 4202545"/>
              <a:gd name="connsiteY30" fmla="*/ 3278909 h 5052291"/>
              <a:gd name="connsiteX31" fmla="*/ 3870036 w 4202545"/>
              <a:gd name="connsiteY31" fmla="*/ 3380509 h 5052291"/>
              <a:gd name="connsiteX32" fmla="*/ 3722255 w 4202545"/>
              <a:gd name="connsiteY32" fmla="*/ 3491345 h 5052291"/>
              <a:gd name="connsiteX33" fmla="*/ 3722255 w 4202545"/>
              <a:gd name="connsiteY33" fmla="*/ 3491345 h 5052291"/>
              <a:gd name="connsiteX34" fmla="*/ 3703782 w 4202545"/>
              <a:gd name="connsiteY34" fmla="*/ 3463636 h 5052291"/>
              <a:gd name="connsiteX35" fmla="*/ 3796145 w 4202545"/>
              <a:gd name="connsiteY35" fmla="*/ 3362036 h 5052291"/>
              <a:gd name="connsiteX36" fmla="*/ 3703782 w 4202545"/>
              <a:gd name="connsiteY36" fmla="*/ 3371272 h 5052291"/>
              <a:gd name="connsiteX37" fmla="*/ 3703782 w 4202545"/>
              <a:gd name="connsiteY37" fmla="*/ 3260436 h 5052291"/>
              <a:gd name="connsiteX38" fmla="*/ 3666836 w 4202545"/>
              <a:gd name="connsiteY38" fmla="*/ 3260436 h 5052291"/>
              <a:gd name="connsiteX39" fmla="*/ 3592945 w 4202545"/>
              <a:gd name="connsiteY39" fmla="*/ 3315854 h 5052291"/>
              <a:gd name="connsiteX40" fmla="*/ 3620655 w 4202545"/>
              <a:gd name="connsiteY40" fmla="*/ 3417454 h 5052291"/>
              <a:gd name="connsiteX41" fmla="*/ 3620655 w 4202545"/>
              <a:gd name="connsiteY41" fmla="*/ 3417454 h 5052291"/>
              <a:gd name="connsiteX42" fmla="*/ 3657600 w 4202545"/>
              <a:gd name="connsiteY42" fmla="*/ 3574472 h 5052291"/>
              <a:gd name="connsiteX43" fmla="*/ 3528291 w 4202545"/>
              <a:gd name="connsiteY43" fmla="*/ 3648363 h 5052291"/>
              <a:gd name="connsiteX44" fmla="*/ 3306618 w 4202545"/>
              <a:gd name="connsiteY44" fmla="*/ 3879272 h 5052291"/>
              <a:gd name="connsiteX45" fmla="*/ 3297382 w 4202545"/>
              <a:gd name="connsiteY45" fmla="*/ 3805382 h 5052291"/>
              <a:gd name="connsiteX46" fmla="*/ 3232727 w 4202545"/>
              <a:gd name="connsiteY46" fmla="*/ 3759200 h 5052291"/>
              <a:gd name="connsiteX47" fmla="*/ 3094182 w 4202545"/>
              <a:gd name="connsiteY47" fmla="*/ 3786909 h 5052291"/>
              <a:gd name="connsiteX48" fmla="*/ 3223491 w 4202545"/>
              <a:gd name="connsiteY48" fmla="*/ 3860800 h 5052291"/>
              <a:gd name="connsiteX49" fmla="*/ 3094182 w 4202545"/>
              <a:gd name="connsiteY49" fmla="*/ 3962400 h 5052291"/>
              <a:gd name="connsiteX50" fmla="*/ 3001818 w 4202545"/>
              <a:gd name="connsiteY50" fmla="*/ 3888509 h 5052291"/>
              <a:gd name="connsiteX51" fmla="*/ 2964873 w 4202545"/>
              <a:gd name="connsiteY51" fmla="*/ 3980872 h 5052291"/>
              <a:gd name="connsiteX52" fmla="*/ 2844800 w 4202545"/>
              <a:gd name="connsiteY52" fmla="*/ 4008582 h 5052291"/>
              <a:gd name="connsiteX53" fmla="*/ 2844800 w 4202545"/>
              <a:gd name="connsiteY53" fmla="*/ 4128654 h 5052291"/>
              <a:gd name="connsiteX54" fmla="*/ 2752436 w 4202545"/>
              <a:gd name="connsiteY54" fmla="*/ 4165600 h 5052291"/>
              <a:gd name="connsiteX55" fmla="*/ 2706255 w 4202545"/>
              <a:gd name="connsiteY55" fmla="*/ 4128654 h 5052291"/>
              <a:gd name="connsiteX56" fmla="*/ 2669309 w 4202545"/>
              <a:gd name="connsiteY56" fmla="*/ 4294909 h 5052291"/>
              <a:gd name="connsiteX57" fmla="*/ 2733964 w 4202545"/>
              <a:gd name="connsiteY57" fmla="*/ 4239491 h 5052291"/>
              <a:gd name="connsiteX58" fmla="*/ 2770909 w 4202545"/>
              <a:gd name="connsiteY58" fmla="*/ 4267200 h 5052291"/>
              <a:gd name="connsiteX59" fmla="*/ 2669309 w 4202545"/>
              <a:gd name="connsiteY59" fmla="*/ 4433454 h 5052291"/>
              <a:gd name="connsiteX60" fmla="*/ 2595418 w 4202545"/>
              <a:gd name="connsiteY60" fmla="*/ 4442691 h 5052291"/>
              <a:gd name="connsiteX61" fmla="*/ 2595418 w 4202545"/>
              <a:gd name="connsiteY61" fmla="*/ 4488872 h 5052291"/>
              <a:gd name="connsiteX62" fmla="*/ 2678545 w 4202545"/>
              <a:gd name="connsiteY62" fmla="*/ 4451927 h 5052291"/>
              <a:gd name="connsiteX63" fmla="*/ 2687782 w 4202545"/>
              <a:gd name="connsiteY63" fmla="*/ 4636654 h 5052291"/>
              <a:gd name="connsiteX64" fmla="*/ 2604655 w 4202545"/>
              <a:gd name="connsiteY64" fmla="*/ 4701309 h 5052291"/>
              <a:gd name="connsiteX65" fmla="*/ 2660073 w 4202545"/>
              <a:gd name="connsiteY65" fmla="*/ 4729018 h 5052291"/>
              <a:gd name="connsiteX66" fmla="*/ 2770909 w 4202545"/>
              <a:gd name="connsiteY66" fmla="*/ 4978400 h 5052291"/>
              <a:gd name="connsiteX67" fmla="*/ 2780145 w 4202545"/>
              <a:gd name="connsiteY67" fmla="*/ 5052291 h 5052291"/>
              <a:gd name="connsiteX68" fmla="*/ 2447636 w 4202545"/>
              <a:gd name="connsiteY68" fmla="*/ 4969163 h 5052291"/>
              <a:gd name="connsiteX69" fmla="*/ 2207491 w 4202545"/>
              <a:gd name="connsiteY69" fmla="*/ 4922982 h 5052291"/>
              <a:gd name="connsiteX70" fmla="*/ 2013527 w 4202545"/>
              <a:gd name="connsiteY70" fmla="*/ 4765963 h 5052291"/>
              <a:gd name="connsiteX71" fmla="*/ 1921164 w 4202545"/>
              <a:gd name="connsiteY71" fmla="*/ 4682836 h 5052291"/>
              <a:gd name="connsiteX72" fmla="*/ 1791855 w 4202545"/>
              <a:gd name="connsiteY72" fmla="*/ 4414982 h 5052291"/>
              <a:gd name="connsiteX73" fmla="*/ 1791855 w 4202545"/>
              <a:gd name="connsiteY73" fmla="*/ 4267200 h 5052291"/>
              <a:gd name="connsiteX74" fmla="*/ 1625600 w 4202545"/>
              <a:gd name="connsiteY74" fmla="*/ 4119418 h 5052291"/>
              <a:gd name="connsiteX75" fmla="*/ 1570182 w 4202545"/>
              <a:gd name="connsiteY75" fmla="*/ 4017818 h 5052291"/>
              <a:gd name="connsiteX76" fmla="*/ 1459345 w 4202545"/>
              <a:gd name="connsiteY76" fmla="*/ 3943927 h 5052291"/>
              <a:gd name="connsiteX77" fmla="*/ 1330036 w 4202545"/>
              <a:gd name="connsiteY77" fmla="*/ 3703782 h 5052291"/>
              <a:gd name="connsiteX78" fmla="*/ 1283855 w 4202545"/>
              <a:gd name="connsiteY78" fmla="*/ 3556000 h 5052291"/>
              <a:gd name="connsiteX79" fmla="*/ 1052945 w 4202545"/>
              <a:gd name="connsiteY79" fmla="*/ 3352800 h 5052291"/>
              <a:gd name="connsiteX80" fmla="*/ 942109 w 4202545"/>
              <a:gd name="connsiteY80" fmla="*/ 3241963 h 5052291"/>
              <a:gd name="connsiteX81" fmla="*/ 692727 w 4202545"/>
              <a:gd name="connsiteY81" fmla="*/ 3214254 h 5052291"/>
              <a:gd name="connsiteX82" fmla="*/ 665018 w 4202545"/>
              <a:gd name="connsiteY82" fmla="*/ 3260436 h 5052291"/>
              <a:gd name="connsiteX83" fmla="*/ 535709 w 4202545"/>
              <a:gd name="connsiteY83" fmla="*/ 3260436 h 5052291"/>
              <a:gd name="connsiteX84" fmla="*/ 397164 w 4202545"/>
              <a:gd name="connsiteY84" fmla="*/ 3389745 h 5052291"/>
              <a:gd name="connsiteX85" fmla="*/ 387927 w 4202545"/>
              <a:gd name="connsiteY85" fmla="*/ 3519054 h 5052291"/>
              <a:gd name="connsiteX86" fmla="*/ 332509 w 4202545"/>
              <a:gd name="connsiteY86" fmla="*/ 3546763 h 5052291"/>
              <a:gd name="connsiteX87" fmla="*/ 314036 w 4202545"/>
              <a:gd name="connsiteY87" fmla="*/ 3666836 h 5052291"/>
              <a:gd name="connsiteX88" fmla="*/ 0 w 4202545"/>
              <a:gd name="connsiteY88" fmla="*/ 3583709 h 5052291"/>
              <a:gd name="connsiteX89" fmla="*/ 2618509 w 4202545"/>
              <a:gd name="connsiteY89" fmla="*/ 2938895 h 5052291"/>
              <a:gd name="connsiteX90" fmla="*/ 2366818 w 4202545"/>
              <a:gd name="connsiteY90" fmla="*/ 3164032 h 5052291"/>
              <a:gd name="connsiteX91" fmla="*/ 2251364 w 4202545"/>
              <a:gd name="connsiteY91" fmla="*/ 2997777 h 5052291"/>
              <a:gd name="connsiteX92" fmla="*/ 2128982 w 4202545"/>
              <a:gd name="connsiteY92" fmla="*/ 2841336 h 5052291"/>
              <a:gd name="connsiteX93" fmla="*/ 2006023 w 4202545"/>
              <a:gd name="connsiteY93" fmla="*/ 2622550 h 5052291"/>
              <a:gd name="connsiteX94" fmla="*/ 1821873 w 4202545"/>
              <a:gd name="connsiteY94" fmla="*/ 2400877 h 5052291"/>
              <a:gd name="connsiteX95" fmla="*/ 1689677 w 4202545"/>
              <a:gd name="connsiteY95" fmla="*/ 2202872 h 5052291"/>
              <a:gd name="connsiteX96" fmla="*/ 1531505 w 4202545"/>
              <a:gd name="connsiteY96" fmla="*/ 1997363 h 5052291"/>
              <a:gd name="connsiteX97" fmla="*/ 1301173 w 4202545"/>
              <a:gd name="connsiteY97" fmla="*/ 1693718 h 5052291"/>
              <a:gd name="connsiteX98" fmla="*/ 1181100 w 4202545"/>
              <a:gd name="connsiteY98" fmla="*/ 1416050 h 5052291"/>
              <a:gd name="connsiteX99" fmla="*/ 613641 w 4202545"/>
              <a:gd name="connsiteY99" fmla="*/ 876877 h 5052291"/>
              <a:gd name="connsiteX100" fmla="*/ 338471 w 4202545"/>
              <a:gd name="connsiteY100" fmla="*/ 428711 h 5052291"/>
              <a:gd name="connsiteX101" fmla="*/ 341745 w 4202545"/>
              <a:gd name="connsiteY101" fmla="*/ 0 h 5052291"/>
              <a:gd name="connsiteX0" fmla="*/ 27709 w 3888509"/>
              <a:gd name="connsiteY0" fmla="*/ 0 h 5052291"/>
              <a:gd name="connsiteX1" fmla="*/ 1265382 w 3888509"/>
              <a:gd name="connsiteY1" fmla="*/ 9236 h 5052291"/>
              <a:gd name="connsiteX2" fmla="*/ 1283855 w 3888509"/>
              <a:gd name="connsiteY2" fmla="*/ 979054 h 5052291"/>
              <a:gd name="connsiteX3" fmla="*/ 1385455 w 3888509"/>
              <a:gd name="connsiteY3" fmla="*/ 1016000 h 5052291"/>
              <a:gd name="connsiteX4" fmla="*/ 1496291 w 3888509"/>
              <a:gd name="connsiteY4" fmla="*/ 1062182 h 5052291"/>
              <a:gd name="connsiteX5" fmla="*/ 1588655 w 3888509"/>
              <a:gd name="connsiteY5" fmla="*/ 1034472 h 5052291"/>
              <a:gd name="connsiteX6" fmla="*/ 1653309 w 3888509"/>
              <a:gd name="connsiteY6" fmla="*/ 1089891 h 5052291"/>
              <a:gd name="connsiteX7" fmla="*/ 1653309 w 3888509"/>
              <a:gd name="connsiteY7" fmla="*/ 1089891 h 5052291"/>
              <a:gd name="connsiteX8" fmla="*/ 1782619 w 3888509"/>
              <a:gd name="connsiteY8" fmla="*/ 1173018 h 5052291"/>
              <a:gd name="connsiteX9" fmla="*/ 1884219 w 3888509"/>
              <a:gd name="connsiteY9" fmla="*/ 1117600 h 5052291"/>
              <a:gd name="connsiteX10" fmla="*/ 1921164 w 3888509"/>
              <a:gd name="connsiteY10" fmla="*/ 1209963 h 5052291"/>
              <a:gd name="connsiteX11" fmla="*/ 2041237 w 3888509"/>
              <a:gd name="connsiteY11" fmla="*/ 1200727 h 5052291"/>
              <a:gd name="connsiteX12" fmla="*/ 2096655 w 3888509"/>
              <a:gd name="connsiteY12" fmla="*/ 1265382 h 5052291"/>
              <a:gd name="connsiteX13" fmla="*/ 2179782 w 3888509"/>
              <a:gd name="connsiteY13" fmla="*/ 1339272 h 5052291"/>
              <a:gd name="connsiteX14" fmla="*/ 2262909 w 3888509"/>
              <a:gd name="connsiteY14" fmla="*/ 1256145 h 5052291"/>
              <a:gd name="connsiteX15" fmla="*/ 2327564 w 3888509"/>
              <a:gd name="connsiteY15" fmla="*/ 1330036 h 5052291"/>
              <a:gd name="connsiteX16" fmla="*/ 2401455 w 3888509"/>
              <a:gd name="connsiteY16" fmla="*/ 1330036 h 5052291"/>
              <a:gd name="connsiteX17" fmla="*/ 2456873 w 3888509"/>
              <a:gd name="connsiteY17" fmla="*/ 1385454 h 5052291"/>
              <a:gd name="connsiteX18" fmla="*/ 2586182 w 3888509"/>
              <a:gd name="connsiteY18" fmla="*/ 1330036 h 5052291"/>
              <a:gd name="connsiteX19" fmla="*/ 2650837 w 3888509"/>
              <a:gd name="connsiteY19" fmla="*/ 1376218 h 5052291"/>
              <a:gd name="connsiteX20" fmla="*/ 2974109 w 3888509"/>
              <a:gd name="connsiteY20" fmla="*/ 1330036 h 5052291"/>
              <a:gd name="connsiteX21" fmla="*/ 3251200 w 3888509"/>
              <a:gd name="connsiteY21" fmla="*/ 1283854 h 5052291"/>
              <a:gd name="connsiteX22" fmla="*/ 3583709 w 3888509"/>
              <a:gd name="connsiteY22" fmla="*/ 1440872 h 5052291"/>
              <a:gd name="connsiteX23" fmla="*/ 3676073 w 3888509"/>
              <a:gd name="connsiteY23" fmla="*/ 1477818 h 5052291"/>
              <a:gd name="connsiteX24" fmla="*/ 3722255 w 3888509"/>
              <a:gd name="connsiteY24" fmla="*/ 2216727 h 5052291"/>
              <a:gd name="connsiteX25" fmla="*/ 3879273 w 3888509"/>
              <a:gd name="connsiteY25" fmla="*/ 2475345 h 5052291"/>
              <a:gd name="connsiteX26" fmla="*/ 3888509 w 3888509"/>
              <a:gd name="connsiteY26" fmla="*/ 2687782 h 5052291"/>
              <a:gd name="connsiteX27" fmla="*/ 3860800 w 3888509"/>
              <a:gd name="connsiteY27" fmla="*/ 2789382 h 5052291"/>
              <a:gd name="connsiteX28" fmla="*/ 3860800 w 3888509"/>
              <a:gd name="connsiteY28" fmla="*/ 2974109 h 5052291"/>
              <a:gd name="connsiteX29" fmla="*/ 3860800 w 3888509"/>
              <a:gd name="connsiteY29" fmla="*/ 3066472 h 5052291"/>
              <a:gd name="connsiteX30" fmla="*/ 3768437 w 3888509"/>
              <a:gd name="connsiteY30" fmla="*/ 3278909 h 5052291"/>
              <a:gd name="connsiteX31" fmla="*/ 3556000 w 3888509"/>
              <a:gd name="connsiteY31" fmla="*/ 3380509 h 5052291"/>
              <a:gd name="connsiteX32" fmla="*/ 3408219 w 3888509"/>
              <a:gd name="connsiteY32" fmla="*/ 3491345 h 5052291"/>
              <a:gd name="connsiteX33" fmla="*/ 3408219 w 3888509"/>
              <a:gd name="connsiteY33" fmla="*/ 3491345 h 5052291"/>
              <a:gd name="connsiteX34" fmla="*/ 3389746 w 3888509"/>
              <a:gd name="connsiteY34" fmla="*/ 3463636 h 5052291"/>
              <a:gd name="connsiteX35" fmla="*/ 3482109 w 3888509"/>
              <a:gd name="connsiteY35" fmla="*/ 3362036 h 5052291"/>
              <a:gd name="connsiteX36" fmla="*/ 3389746 w 3888509"/>
              <a:gd name="connsiteY36" fmla="*/ 3371272 h 5052291"/>
              <a:gd name="connsiteX37" fmla="*/ 3389746 w 3888509"/>
              <a:gd name="connsiteY37" fmla="*/ 3260436 h 5052291"/>
              <a:gd name="connsiteX38" fmla="*/ 3352800 w 3888509"/>
              <a:gd name="connsiteY38" fmla="*/ 3260436 h 5052291"/>
              <a:gd name="connsiteX39" fmla="*/ 3278909 w 3888509"/>
              <a:gd name="connsiteY39" fmla="*/ 3315854 h 5052291"/>
              <a:gd name="connsiteX40" fmla="*/ 3306619 w 3888509"/>
              <a:gd name="connsiteY40" fmla="*/ 3417454 h 5052291"/>
              <a:gd name="connsiteX41" fmla="*/ 3306619 w 3888509"/>
              <a:gd name="connsiteY41" fmla="*/ 3417454 h 5052291"/>
              <a:gd name="connsiteX42" fmla="*/ 3343564 w 3888509"/>
              <a:gd name="connsiteY42" fmla="*/ 3574472 h 5052291"/>
              <a:gd name="connsiteX43" fmla="*/ 3214255 w 3888509"/>
              <a:gd name="connsiteY43" fmla="*/ 3648363 h 5052291"/>
              <a:gd name="connsiteX44" fmla="*/ 2992582 w 3888509"/>
              <a:gd name="connsiteY44" fmla="*/ 3879272 h 5052291"/>
              <a:gd name="connsiteX45" fmla="*/ 2983346 w 3888509"/>
              <a:gd name="connsiteY45" fmla="*/ 3805382 h 5052291"/>
              <a:gd name="connsiteX46" fmla="*/ 2918691 w 3888509"/>
              <a:gd name="connsiteY46" fmla="*/ 3759200 h 5052291"/>
              <a:gd name="connsiteX47" fmla="*/ 2780146 w 3888509"/>
              <a:gd name="connsiteY47" fmla="*/ 3786909 h 5052291"/>
              <a:gd name="connsiteX48" fmla="*/ 2909455 w 3888509"/>
              <a:gd name="connsiteY48" fmla="*/ 3860800 h 5052291"/>
              <a:gd name="connsiteX49" fmla="*/ 2780146 w 3888509"/>
              <a:gd name="connsiteY49" fmla="*/ 3962400 h 5052291"/>
              <a:gd name="connsiteX50" fmla="*/ 2687782 w 3888509"/>
              <a:gd name="connsiteY50" fmla="*/ 3888509 h 5052291"/>
              <a:gd name="connsiteX51" fmla="*/ 2650837 w 3888509"/>
              <a:gd name="connsiteY51" fmla="*/ 3980872 h 5052291"/>
              <a:gd name="connsiteX52" fmla="*/ 2530764 w 3888509"/>
              <a:gd name="connsiteY52" fmla="*/ 4008582 h 5052291"/>
              <a:gd name="connsiteX53" fmla="*/ 2530764 w 3888509"/>
              <a:gd name="connsiteY53" fmla="*/ 4128654 h 5052291"/>
              <a:gd name="connsiteX54" fmla="*/ 2438400 w 3888509"/>
              <a:gd name="connsiteY54" fmla="*/ 4165600 h 5052291"/>
              <a:gd name="connsiteX55" fmla="*/ 2392219 w 3888509"/>
              <a:gd name="connsiteY55" fmla="*/ 4128654 h 5052291"/>
              <a:gd name="connsiteX56" fmla="*/ 2355273 w 3888509"/>
              <a:gd name="connsiteY56" fmla="*/ 4294909 h 5052291"/>
              <a:gd name="connsiteX57" fmla="*/ 2419928 w 3888509"/>
              <a:gd name="connsiteY57" fmla="*/ 4239491 h 5052291"/>
              <a:gd name="connsiteX58" fmla="*/ 2456873 w 3888509"/>
              <a:gd name="connsiteY58" fmla="*/ 4267200 h 5052291"/>
              <a:gd name="connsiteX59" fmla="*/ 2355273 w 3888509"/>
              <a:gd name="connsiteY59" fmla="*/ 4433454 h 5052291"/>
              <a:gd name="connsiteX60" fmla="*/ 2281382 w 3888509"/>
              <a:gd name="connsiteY60" fmla="*/ 4442691 h 5052291"/>
              <a:gd name="connsiteX61" fmla="*/ 2281382 w 3888509"/>
              <a:gd name="connsiteY61" fmla="*/ 4488872 h 5052291"/>
              <a:gd name="connsiteX62" fmla="*/ 2364509 w 3888509"/>
              <a:gd name="connsiteY62" fmla="*/ 4451927 h 5052291"/>
              <a:gd name="connsiteX63" fmla="*/ 2373746 w 3888509"/>
              <a:gd name="connsiteY63" fmla="*/ 4636654 h 5052291"/>
              <a:gd name="connsiteX64" fmla="*/ 2290619 w 3888509"/>
              <a:gd name="connsiteY64" fmla="*/ 4701309 h 5052291"/>
              <a:gd name="connsiteX65" fmla="*/ 2346037 w 3888509"/>
              <a:gd name="connsiteY65" fmla="*/ 4729018 h 5052291"/>
              <a:gd name="connsiteX66" fmla="*/ 2456873 w 3888509"/>
              <a:gd name="connsiteY66" fmla="*/ 4978400 h 5052291"/>
              <a:gd name="connsiteX67" fmla="*/ 2466109 w 3888509"/>
              <a:gd name="connsiteY67" fmla="*/ 5052291 h 5052291"/>
              <a:gd name="connsiteX68" fmla="*/ 2133600 w 3888509"/>
              <a:gd name="connsiteY68" fmla="*/ 4969163 h 5052291"/>
              <a:gd name="connsiteX69" fmla="*/ 1893455 w 3888509"/>
              <a:gd name="connsiteY69" fmla="*/ 4922982 h 5052291"/>
              <a:gd name="connsiteX70" fmla="*/ 1699491 w 3888509"/>
              <a:gd name="connsiteY70" fmla="*/ 4765963 h 5052291"/>
              <a:gd name="connsiteX71" fmla="*/ 1607128 w 3888509"/>
              <a:gd name="connsiteY71" fmla="*/ 4682836 h 5052291"/>
              <a:gd name="connsiteX72" fmla="*/ 1477819 w 3888509"/>
              <a:gd name="connsiteY72" fmla="*/ 4414982 h 5052291"/>
              <a:gd name="connsiteX73" fmla="*/ 1477819 w 3888509"/>
              <a:gd name="connsiteY73" fmla="*/ 4267200 h 5052291"/>
              <a:gd name="connsiteX74" fmla="*/ 1311564 w 3888509"/>
              <a:gd name="connsiteY74" fmla="*/ 4119418 h 5052291"/>
              <a:gd name="connsiteX75" fmla="*/ 1256146 w 3888509"/>
              <a:gd name="connsiteY75" fmla="*/ 4017818 h 5052291"/>
              <a:gd name="connsiteX76" fmla="*/ 1145309 w 3888509"/>
              <a:gd name="connsiteY76" fmla="*/ 3943927 h 5052291"/>
              <a:gd name="connsiteX77" fmla="*/ 1016000 w 3888509"/>
              <a:gd name="connsiteY77" fmla="*/ 3703782 h 5052291"/>
              <a:gd name="connsiteX78" fmla="*/ 969819 w 3888509"/>
              <a:gd name="connsiteY78" fmla="*/ 3556000 h 5052291"/>
              <a:gd name="connsiteX79" fmla="*/ 738909 w 3888509"/>
              <a:gd name="connsiteY79" fmla="*/ 3352800 h 5052291"/>
              <a:gd name="connsiteX80" fmla="*/ 628073 w 3888509"/>
              <a:gd name="connsiteY80" fmla="*/ 3241963 h 5052291"/>
              <a:gd name="connsiteX81" fmla="*/ 378691 w 3888509"/>
              <a:gd name="connsiteY81" fmla="*/ 3214254 h 5052291"/>
              <a:gd name="connsiteX82" fmla="*/ 350982 w 3888509"/>
              <a:gd name="connsiteY82" fmla="*/ 3260436 h 5052291"/>
              <a:gd name="connsiteX83" fmla="*/ 221673 w 3888509"/>
              <a:gd name="connsiteY83" fmla="*/ 3260436 h 5052291"/>
              <a:gd name="connsiteX84" fmla="*/ 83128 w 3888509"/>
              <a:gd name="connsiteY84" fmla="*/ 3389745 h 5052291"/>
              <a:gd name="connsiteX85" fmla="*/ 73891 w 3888509"/>
              <a:gd name="connsiteY85" fmla="*/ 3519054 h 5052291"/>
              <a:gd name="connsiteX86" fmla="*/ 18473 w 3888509"/>
              <a:gd name="connsiteY86" fmla="*/ 3546763 h 5052291"/>
              <a:gd name="connsiteX87" fmla="*/ 0 w 3888509"/>
              <a:gd name="connsiteY87" fmla="*/ 3666836 h 5052291"/>
              <a:gd name="connsiteX88" fmla="*/ 2422814 w 3888509"/>
              <a:gd name="connsiteY88" fmla="*/ 2701059 h 5052291"/>
              <a:gd name="connsiteX89" fmla="*/ 2304473 w 3888509"/>
              <a:gd name="connsiteY89" fmla="*/ 2938895 h 5052291"/>
              <a:gd name="connsiteX90" fmla="*/ 2052782 w 3888509"/>
              <a:gd name="connsiteY90" fmla="*/ 3164032 h 5052291"/>
              <a:gd name="connsiteX91" fmla="*/ 1937328 w 3888509"/>
              <a:gd name="connsiteY91" fmla="*/ 2997777 h 5052291"/>
              <a:gd name="connsiteX92" fmla="*/ 1814946 w 3888509"/>
              <a:gd name="connsiteY92" fmla="*/ 2841336 h 5052291"/>
              <a:gd name="connsiteX93" fmla="*/ 1691987 w 3888509"/>
              <a:gd name="connsiteY93" fmla="*/ 2622550 h 5052291"/>
              <a:gd name="connsiteX94" fmla="*/ 1507837 w 3888509"/>
              <a:gd name="connsiteY94" fmla="*/ 2400877 h 5052291"/>
              <a:gd name="connsiteX95" fmla="*/ 1375641 w 3888509"/>
              <a:gd name="connsiteY95" fmla="*/ 2202872 h 5052291"/>
              <a:gd name="connsiteX96" fmla="*/ 1217469 w 3888509"/>
              <a:gd name="connsiteY96" fmla="*/ 1997363 h 5052291"/>
              <a:gd name="connsiteX97" fmla="*/ 987137 w 3888509"/>
              <a:gd name="connsiteY97" fmla="*/ 1693718 h 5052291"/>
              <a:gd name="connsiteX98" fmla="*/ 867064 w 3888509"/>
              <a:gd name="connsiteY98" fmla="*/ 1416050 h 5052291"/>
              <a:gd name="connsiteX99" fmla="*/ 299605 w 3888509"/>
              <a:gd name="connsiteY99" fmla="*/ 876877 h 5052291"/>
              <a:gd name="connsiteX100" fmla="*/ 24435 w 3888509"/>
              <a:gd name="connsiteY100" fmla="*/ 428711 h 5052291"/>
              <a:gd name="connsiteX101" fmla="*/ 27709 w 3888509"/>
              <a:gd name="connsiteY101" fmla="*/ 0 h 5052291"/>
              <a:gd name="connsiteX0" fmla="*/ 9236 w 3870036"/>
              <a:gd name="connsiteY0" fmla="*/ 0 h 5052291"/>
              <a:gd name="connsiteX1" fmla="*/ 1246909 w 3870036"/>
              <a:gd name="connsiteY1" fmla="*/ 9236 h 5052291"/>
              <a:gd name="connsiteX2" fmla="*/ 1265382 w 3870036"/>
              <a:gd name="connsiteY2" fmla="*/ 979054 h 5052291"/>
              <a:gd name="connsiteX3" fmla="*/ 1366982 w 3870036"/>
              <a:gd name="connsiteY3" fmla="*/ 1016000 h 5052291"/>
              <a:gd name="connsiteX4" fmla="*/ 1477818 w 3870036"/>
              <a:gd name="connsiteY4" fmla="*/ 1062182 h 5052291"/>
              <a:gd name="connsiteX5" fmla="*/ 1570182 w 3870036"/>
              <a:gd name="connsiteY5" fmla="*/ 1034472 h 5052291"/>
              <a:gd name="connsiteX6" fmla="*/ 1634836 w 3870036"/>
              <a:gd name="connsiteY6" fmla="*/ 1089891 h 5052291"/>
              <a:gd name="connsiteX7" fmla="*/ 1634836 w 3870036"/>
              <a:gd name="connsiteY7" fmla="*/ 1089891 h 5052291"/>
              <a:gd name="connsiteX8" fmla="*/ 1764146 w 3870036"/>
              <a:gd name="connsiteY8" fmla="*/ 1173018 h 5052291"/>
              <a:gd name="connsiteX9" fmla="*/ 1865746 w 3870036"/>
              <a:gd name="connsiteY9" fmla="*/ 1117600 h 5052291"/>
              <a:gd name="connsiteX10" fmla="*/ 1902691 w 3870036"/>
              <a:gd name="connsiteY10" fmla="*/ 1209963 h 5052291"/>
              <a:gd name="connsiteX11" fmla="*/ 2022764 w 3870036"/>
              <a:gd name="connsiteY11" fmla="*/ 1200727 h 5052291"/>
              <a:gd name="connsiteX12" fmla="*/ 2078182 w 3870036"/>
              <a:gd name="connsiteY12" fmla="*/ 1265382 h 5052291"/>
              <a:gd name="connsiteX13" fmla="*/ 2161309 w 3870036"/>
              <a:gd name="connsiteY13" fmla="*/ 1339272 h 5052291"/>
              <a:gd name="connsiteX14" fmla="*/ 2244436 w 3870036"/>
              <a:gd name="connsiteY14" fmla="*/ 1256145 h 5052291"/>
              <a:gd name="connsiteX15" fmla="*/ 2309091 w 3870036"/>
              <a:gd name="connsiteY15" fmla="*/ 1330036 h 5052291"/>
              <a:gd name="connsiteX16" fmla="*/ 2382982 w 3870036"/>
              <a:gd name="connsiteY16" fmla="*/ 1330036 h 5052291"/>
              <a:gd name="connsiteX17" fmla="*/ 2438400 w 3870036"/>
              <a:gd name="connsiteY17" fmla="*/ 1385454 h 5052291"/>
              <a:gd name="connsiteX18" fmla="*/ 2567709 w 3870036"/>
              <a:gd name="connsiteY18" fmla="*/ 1330036 h 5052291"/>
              <a:gd name="connsiteX19" fmla="*/ 2632364 w 3870036"/>
              <a:gd name="connsiteY19" fmla="*/ 1376218 h 5052291"/>
              <a:gd name="connsiteX20" fmla="*/ 2955636 w 3870036"/>
              <a:gd name="connsiteY20" fmla="*/ 1330036 h 5052291"/>
              <a:gd name="connsiteX21" fmla="*/ 3232727 w 3870036"/>
              <a:gd name="connsiteY21" fmla="*/ 1283854 h 5052291"/>
              <a:gd name="connsiteX22" fmla="*/ 3565236 w 3870036"/>
              <a:gd name="connsiteY22" fmla="*/ 1440872 h 5052291"/>
              <a:gd name="connsiteX23" fmla="*/ 3657600 w 3870036"/>
              <a:gd name="connsiteY23" fmla="*/ 1477818 h 5052291"/>
              <a:gd name="connsiteX24" fmla="*/ 3703782 w 3870036"/>
              <a:gd name="connsiteY24" fmla="*/ 2216727 h 5052291"/>
              <a:gd name="connsiteX25" fmla="*/ 3860800 w 3870036"/>
              <a:gd name="connsiteY25" fmla="*/ 2475345 h 5052291"/>
              <a:gd name="connsiteX26" fmla="*/ 3870036 w 3870036"/>
              <a:gd name="connsiteY26" fmla="*/ 2687782 h 5052291"/>
              <a:gd name="connsiteX27" fmla="*/ 3842327 w 3870036"/>
              <a:gd name="connsiteY27" fmla="*/ 2789382 h 5052291"/>
              <a:gd name="connsiteX28" fmla="*/ 3842327 w 3870036"/>
              <a:gd name="connsiteY28" fmla="*/ 2974109 h 5052291"/>
              <a:gd name="connsiteX29" fmla="*/ 3842327 w 3870036"/>
              <a:gd name="connsiteY29" fmla="*/ 3066472 h 5052291"/>
              <a:gd name="connsiteX30" fmla="*/ 3749964 w 3870036"/>
              <a:gd name="connsiteY30" fmla="*/ 3278909 h 5052291"/>
              <a:gd name="connsiteX31" fmla="*/ 3537527 w 3870036"/>
              <a:gd name="connsiteY31" fmla="*/ 3380509 h 5052291"/>
              <a:gd name="connsiteX32" fmla="*/ 3389746 w 3870036"/>
              <a:gd name="connsiteY32" fmla="*/ 3491345 h 5052291"/>
              <a:gd name="connsiteX33" fmla="*/ 3389746 w 3870036"/>
              <a:gd name="connsiteY33" fmla="*/ 3491345 h 5052291"/>
              <a:gd name="connsiteX34" fmla="*/ 3371273 w 3870036"/>
              <a:gd name="connsiteY34" fmla="*/ 3463636 h 5052291"/>
              <a:gd name="connsiteX35" fmla="*/ 3463636 w 3870036"/>
              <a:gd name="connsiteY35" fmla="*/ 3362036 h 5052291"/>
              <a:gd name="connsiteX36" fmla="*/ 3371273 w 3870036"/>
              <a:gd name="connsiteY36" fmla="*/ 3371272 h 5052291"/>
              <a:gd name="connsiteX37" fmla="*/ 3371273 w 3870036"/>
              <a:gd name="connsiteY37" fmla="*/ 3260436 h 5052291"/>
              <a:gd name="connsiteX38" fmla="*/ 3334327 w 3870036"/>
              <a:gd name="connsiteY38" fmla="*/ 3260436 h 5052291"/>
              <a:gd name="connsiteX39" fmla="*/ 3260436 w 3870036"/>
              <a:gd name="connsiteY39" fmla="*/ 3315854 h 5052291"/>
              <a:gd name="connsiteX40" fmla="*/ 3288146 w 3870036"/>
              <a:gd name="connsiteY40" fmla="*/ 3417454 h 5052291"/>
              <a:gd name="connsiteX41" fmla="*/ 3288146 w 3870036"/>
              <a:gd name="connsiteY41" fmla="*/ 3417454 h 5052291"/>
              <a:gd name="connsiteX42" fmla="*/ 3325091 w 3870036"/>
              <a:gd name="connsiteY42" fmla="*/ 3574472 h 5052291"/>
              <a:gd name="connsiteX43" fmla="*/ 3195782 w 3870036"/>
              <a:gd name="connsiteY43" fmla="*/ 3648363 h 5052291"/>
              <a:gd name="connsiteX44" fmla="*/ 2974109 w 3870036"/>
              <a:gd name="connsiteY44" fmla="*/ 3879272 h 5052291"/>
              <a:gd name="connsiteX45" fmla="*/ 2964873 w 3870036"/>
              <a:gd name="connsiteY45" fmla="*/ 3805382 h 5052291"/>
              <a:gd name="connsiteX46" fmla="*/ 2900218 w 3870036"/>
              <a:gd name="connsiteY46" fmla="*/ 3759200 h 5052291"/>
              <a:gd name="connsiteX47" fmla="*/ 2761673 w 3870036"/>
              <a:gd name="connsiteY47" fmla="*/ 3786909 h 5052291"/>
              <a:gd name="connsiteX48" fmla="*/ 2890982 w 3870036"/>
              <a:gd name="connsiteY48" fmla="*/ 3860800 h 5052291"/>
              <a:gd name="connsiteX49" fmla="*/ 2761673 w 3870036"/>
              <a:gd name="connsiteY49" fmla="*/ 3962400 h 5052291"/>
              <a:gd name="connsiteX50" fmla="*/ 2669309 w 3870036"/>
              <a:gd name="connsiteY50" fmla="*/ 3888509 h 5052291"/>
              <a:gd name="connsiteX51" fmla="*/ 2632364 w 3870036"/>
              <a:gd name="connsiteY51" fmla="*/ 3980872 h 5052291"/>
              <a:gd name="connsiteX52" fmla="*/ 2512291 w 3870036"/>
              <a:gd name="connsiteY52" fmla="*/ 4008582 h 5052291"/>
              <a:gd name="connsiteX53" fmla="*/ 2512291 w 3870036"/>
              <a:gd name="connsiteY53" fmla="*/ 4128654 h 5052291"/>
              <a:gd name="connsiteX54" fmla="*/ 2419927 w 3870036"/>
              <a:gd name="connsiteY54" fmla="*/ 4165600 h 5052291"/>
              <a:gd name="connsiteX55" fmla="*/ 2373746 w 3870036"/>
              <a:gd name="connsiteY55" fmla="*/ 4128654 h 5052291"/>
              <a:gd name="connsiteX56" fmla="*/ 2336800 w 3870036"/>
              <a:gd name="connsiteY56" fmla="*/ 4294909 h 5052291"/>
              <a:gd name="connsiteX57" fmla="*/ 2401455 w 3870036"/>
              <a:gd name="connsiteY57" fmla="*/ 4239491 h 5052291"/>
              <a:gd name="connsiteX58" fmla="*/ 2438400 w 3870036"/>
              <a:gd name="connsiteY58" fmla="*/ 4267200 h 5052291"/>
              <a:gd name="connsiteX59" fmla="*/ 2336800 w 3870036"/>
              <a:gd name="connsiteY59" fmla="*/ 4433454 h 5052291"/>
              <a:gd name="connsiteX60" fmla="*/ 2262909 w 3870036"/>
              <a:gd name="connsiteY60" fmla="*/ 4442691 h 5052291"/>
              <a:gd name="connsiteX61" fmla="*/ 2262909 w 3870036"/>
              <a:gd name="connsiteY61" fmla="*/ 4488872 h 5052291"/>
              <a:gd name="connsiteX62" fmla="*/ 2346036 w 3870036"/>
              <a:gd name="connsiteY62" fmla="*/ 4451927 h 5052291"/>
              <a:gd name="connsiteX63" fmla="*/ 2355273 w 3870036"/>
              <a:gd name="connsiteY63" fmla="*/ 4636654 h 5052291"/>
              <a:gd name="connsiteX64" fmla="*/ 2272146 w 3870036"/>
              <a:gd name="connsiteY64" fmla="*/ 4701309 h 5052291"/>
              <a:gd name="connsiteX65" fmla="*/ 2327564 w 3870036"/>
              <a:gd name="connsiteY65" fmla="*/ 4729018 h 5052291"/>
              <a:gd name="connsiteX66" fmla="*/ 2438400 w 3870036"/>
              <a:gd name="connsiteY66" fmla="*/ 4978400 h 5052291"/>
              <a:gd name="connsiteX67" fmla="*/ 2447636 w 3870036"/>
              <a:gd name="connsiteY67" fmla="*/ 5052291 h 5052291"/>
              <a:gd name="connsiteX68" fmla="*/ 2115127 w 3870036"/>
              <a:gd name="connsiteY68" fmla="*/ 4969163 h 5052291"/>
              <a:gd name="connsiteX69" fmla="*/ 1874982 w 3870036"/>
              <a:gd name="connsiteY69" fmla="*/ 4922982 h 5052291"/>
              <a:gd name="connsiteX70" fmla="*/ 1681018 w 3870036"/>
              <a:gd name="connsiteY70" fmla="*/ 4765963 h 5052291"/>
              <a:gd name="connsiteX71" fmla="*/ 1588655 w 3870036"/>
              <a:gd name="connsiteY71" fmla="*/ 4682836 h 5052291"/>
              <a:gd name="connsiteX72" fmla="*/ 1459346 w 3870036"/>
              <a:gd name="connsiteY72" fmla="*/ 4414982 h 5052291"/>
              <a:gd name="connsiteX73" fmla="*/ 1459346 w 3870036"/>
              <a:gd name="connsiteY73" fmla="*/ 4267200 h 5052291"/>
              <a:gd name="connsiteX74" fmla="*/ 1293091 w 3870036"/>
              <a:gd name="connsiteY74" fmla="*/ 4119418 h 5052291"/>
              <a:gd name="connsiteX75" fmla="*/ 1237673 w 3870036"/>
              <a:gd name="connsiteY75" fmla="*/ 4017818 h 5052291"/>
              <a:gd name="connsiteX76" fmla="*/ 1126836 w 3870036"/>
              <a:gd name="connsiteY76" fmla="*/ 3943927 h 5052291"/>
              <a:gd name="connsiteX77" fmla="*/ 997527 w 3870036"/>
              <a:gd name="connsiteY77" fmla="*/ 3703782 h 5052291"/>
              <a:gd name="connsiteX78" fmla="*/ 951346 w 3870036"/>
              <a:gd name="connsiteY78" fmla="*/ 3556000 h 5052291"/>
              <a:gd name="connsiteX79" fmla="*/ 720436 w 3870036"/>
              <a:gd name="connsiteY79" fmla="*/ 3352800 h 5052291"/>
              <a:gd name="connsiteX80" fmla="*/ 609600 w 3870036"/>
              <a:gd name="connsiteY80" fmla="*/ 3241963 h 5052291"/>
              <a:gd name="connsiteX81" fmla="*/ 360218 w 3870036"/>
              <a:gd name="connsiteY81" fmla="*/ 3214254 h 5052291"/>
              <a:gd name="connsiteX82" fmla="*/ 332509 w 3870036"/>
              <a:gd name="connsiteY82" fmla="*/ 3260436 h 5052291"/>
              <a:gd name="connsiteX83" fmla="*/ 203200 w 3870036"/>
              <a:gd name="connsiteY83" fmla="*/ 3260436 h 5052291"/>
              <a:gd name="connsiteX84" fmla="*/ 64655 w 3870036"/>
              <a:gd name="connsiteY84" fmla="*/ 3389745 h 5052291"/>
              <a:gd name="connsiteX85" fmla="*/ 55418 w 3870036"/>
              <a:gd name="connsiteY85" fmla="*/ 3519054 h 5052291"/>
              <a:gd name="connsiteX86" fmla="*/ 0 w 3870036"/>
              <a:gd name="connsiteY86" fmla="*/ 3546763 h 5052291"/>
              <a:gd name="connsiteX87" fmla="*/ 2591377 w 3870036"/>
              <a:gd name="connsiteY87" fmla="*/ 2466686 h 5052291"/>
              <a:gd name="connsiteX88" fmla="*/ 2404341 w 3870036"/>
              <a:gd name="connsiteY88" fmla="*/ 2701059 h 5052291"/>
              <a:gd name="connsiteX89" fmla="*/ 2286000 w 3870036"/>
              <a:gd name="connsiteY89" fmla="*/ 2938895 h 5052291"/>
              <a:gd name="connsiteX90" fmla="*/ 2034309 w 3870036"/>
              <a:gd name="connsiteY90" fmla="*/ 3164032 h 5052291"/>
              <a:gd name="connsiteX91" fmla="*/ 1918855 w 3870036"/>
              <a:gd name="connsiteY91" fmla="*/ 2997777 h 5052291"/>
              <a:gd name="connsiteX92" fmla="*/ 1796473 w 3870036"/>
              <a:gd name="connsiteY92" fmla="*/ 2841336 h 5052291"/>
              <a:gd name="connsiteX93" fmla="*/ 1673514 w 3870036"/>
              <a:gd name="connsiteY93" fmla="*/ 2622550 h 5052291"/>
              <a:gd name="connsiteX94" fmla="*/ 1489364 w 3870036"/>
              <a:gd name="connsiteY94" fmla="*/ 2400877 h 5052291"/>
              <a:gd name="connsiteX95" fmla="*/ 1357168 w 3870036"/>
              <a:gd name="connsiteY95" fmla="*/ 2202872 h 5052291"/>
              <a:gd name="connsiteX96" fmla="*/ 1198996 w 3870036"/>
              <a:gd name="connsiteY96" fmla="*/ 1997363 h 5052291"/>
              <a:gd name="connsiteX97" fmla="*/ 968664 w 3870036"/>
              <a:gd name="connsiteY97" fmla="*/ 1693718 h 5052291"/>
              <a:gd name="connsiteX98" fmla="*/ 848591 w 3870036"/>
              <a:gd name="connsiteY98" fmla="*/ 1416050 h 5052291"/>
              <a:gd name="connsiteX99" fmla="*/ 281132 w 3870036"/>
              <a:gd name="connsiteY99" fmla="*/ 876877 h 5052291"/>
              <a:gd name="connsiteX100" fmla="*/ 5962 w 3870036"/>
              <a:gd name="connsiteY100" fmla="*/ 428711 h 5052291"/>
              <a:gd name="connsiteX101" fmla="*/ 9236 w 3870036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49456 w 3864074"/>
              <a:gd name="connsiteY85" fmla="*/ 35190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184047 w 3864074"/>
              <a:gd name="connsiteY82" fmla="*/ 161578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3397638 w 3864074"/>
              <a:gd name="connsiteY79" fmla="*/ 1356013 h 5052291"/>
              <a:gd name="connsiteX80" fmla="*/ 3224456 w 3864074"/>
              <a:gd name="connsiteY80" fmla="*/ 1550554 h 5052291"/>
              <a:gd name="connsiteX81" fmla="*/ 3184047 w 3864074"/>
              <a:gd name="connsiteY81" fmla="*/ 1615786 h 5052291"/>
              <a:gd name="connsiteX82" fmla="*/ 3149988 w 3864074"/>
              <a:gd name="connsiteY82" fmla="*/ 1704686 h 5052291"/>
              <a:gd name="connsiteX83" fmla="*/ 3024143 w 3864074"/>
              <a:gd name="connsiteY83" fmla="*/ 1878445 h 5052291"/>
              <a:gd name="connsiteX84" fmla="*/ 2926006 w 3864074"/>
              <a:gd name="connsiteY84" fmla="*/ 2058554 h 5052291"/>
              <a:gd name="connsiteX85" fmla="*/ 2724538 w 3864074"/>
              <a:gd name="connsiteY85" fmla="*/ 2245013 h 5052291"/>
              <a:gd name="connsiteX86" fmla="*/ 2585415 w 3864074"/>
              <a:gd name="connsiteY86" fmla="*/ 2466686 h 5052291"/>
              <a:gd name="connsiteX87" fmla="*/ 2398379 w 3864074"/>
              <a:gd name="connsiteY87" fmla="*/ 2701059 h 5052291"/>
              <a:gd name="connsiteX88" fmla="*/ 2280038 w 3864074"/>
              <a:gd name="connsiteY88" fmla="*/ 2938895 h 5052291"/>
              <a:gd name="connsiteX89" fmla="*/ 2028347 w 3864074"/>
              <a:gd name="connsiteY89" fmla="*/ 3164032 h 5052291"/>
              <a:gd name="connsiteX90" fmla="*/ 1912893 w 3864074"/>
              <a:gd name="connsiteY90" fmla="*/ 2997777 h 5052291"/>
              <a:gd name="connsiteX91" fmla="*/ 1790511 w 3864074"/>
              <a:gd name="connsiteY91" fmla="*/ 2841336 h 5052291"/>
              <a:gd name="connsiteX92" fmla="*/ 1667552 w 3864074"/>
              <a:gd name="connsiteY92" fmla="*/ 2622550 h 5052291"/>
              <a:gd name="connsiteX93" fmla="*/ 1483402 w 3864074"/>
              <a:gd name="connsiteY93" fmla="*/ 2400877 h 5052291"/>
              <a:gd name="connsiteX94" fmla="*/ 1351206 w 3864074"/>
              <a:gd name="connsiteY94" fmla="*/ 2202872 h 5052291"/>
              <a:gd name="connsiteX95" fmla="*/ 1193034 w 3864074"/>
              <a:gd name="connsiteY95" fmla="*/ 1997363 h 5052291"/>
              <a:gd name="connsiteX96" fmla="*/ 962702 w 3864074"/>
              <a:gd name="connsiteY96" fmla="*/ 1693718 h 5052291"/>
              <a:gd name="connsiteX97" fmla="*/ 842629 w 3864074"/>
              <a:gd name="connsiteY97" fmla="*/ 1416050 h 5052291"/>
              <a:gd name="connsiteX98" fmla="*/ 275170 w 3864074"/>
              <a:gd name="connsiteY98" fmla="*/ 876877 h 5052291"/>
              <a:gd name="connsiteX99" fmla="*/ 0 w 3864074"/>
              <a:gd name="connsiteY99" fmla="*/ 428711 h 5052291"/>
              <a:gd name="connsiteX100" fmla="*/ 3274 w 3864074"/>
              <a:gd name="connsiteY100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3397638 w 3864074"/>
              <a:gd name="connsiteY78" fmla="*/ 1356013 h 5052291"/>
              <a:gd name="connsiteX79" fmla="*/ 3224456 w 3864074"/>
              <a:gd name="connsiteY79" fmla="*/ 1550554 h 5052291"/>
              <a:gd name="connsiteX80" fmla="*/ 3184047 w 3864074"/>
              <a:gd name="connsiteY80" fmla="*/ 1615786 h 5052291"/>
              <a:gd name="connsiteX81" fmla="*/ 3149988 w 3864074"/>
              <a:gd name="connsiteY81" fmla="*/ 1704686 h 5052291"/>
              <a:gd name="connsiteX82" fmla="*/ 3024143 w 3864074"/>
              <a:gd name="connsiteY82" fmla="*/ 1878445 h 5052291"/>
              <a:gd name="connsiteX83" fmla="*/ 2926006 w 3864074"/>
              <a:gd name="connsiteY83" fmla="*/ 2058554 h 5052291"/>
              <a:gd name="connsiteX84" fmla="*/ 2724538 w 3864074"/>
              <a:gd name="connsiteY84" fmla="*/ 2245013 h 5052291"/>
              <a:gd name="connsiteX85" fmla="*/ 2585415 w 3864074"/>
              <a:gd name="connsiteY85" fmla="*/ 2466686 h 5052291"/>
              <a:gd name="connsiteX86" fmla="*/ 2398379 w 3864074"/>
              <a:gd name="connsiteY86" fmla="*/ 2701059 h 5052291"/>
              <a:gd name="connsiteX87" fmla="*/ 2280038 w 3864074"/>
              <a:gd name="connsiteY87" fmla="*/ 2938895 h 5052291"/>
              <a:gd name="connsiteX88" fmla="*/ 2028347 w 3864074"/>
              <a:gd name="connsiteY88" fmla="*/ 3164032 h 5052291"/>
              <a:gd name="connsiteX89" fmla="*/ 1912893 w 3864074"/>
              <a:gd name="connsiteY89" fmla="*/ 2997777 h 5052291"/>
              <a:gd name="connsiteX90" fmla="*/ 1790511 w 3864074"/>
              <a:gd name="connsiteY90" fmla="*/ 2841336 h 5052291"/>
              <a:gd name="connsiteX91" fmla="*/ 1667552 w 3864074"/>
              <a:gd name="connsiteY91" fmla="*/ 2622550 h 5052291"/>
              <a:gd name="connsiteX92" fmla="*/ 1483402 w 3864074"/>
              <a:gd name="connsiteY92" fmla="*/ 2400877 h 5052291"/>
              <a:gd name="connsiteX93" fmla="*/ 1351206 w 3864074"/>
              <a:gd name="connsiteY93" fmla="*/ 2202872 h 5052291"/>
              <a:gd name="connsiteX94" fmla="*/ 1193034 w 3864074"/>
              <a:gd name="connsiteY94" fmla="*/ 1997363 h 5052291"/>
              <a:gd name="connsiteX95" fmla="*/ 962702 w 3864074"/>
              <a:gd name="connsiteY95" fmla="*/ 1693718 h 5052291"/>
              <a:gd name="connsiteX96" fmla="*/ 842629 w 3864074"/>
              <a:gd name="connsiteY96" fmla="*/ 1416050 h 5052291"/>
              <a:gd name="connsiteX97" fmla="*/ 275170 w 3864074"/>
              <a:gd name="connsiteY97" fmla="*/ 876877 h 5052291"/>
              <a:gd name="connsiteX98" fmla="*/ 0 w 3864074"/>
              <a:gd name="connsiteY98" fmla="*/ 428711 h 5052291"/>
              <a:gd name="connsiteX99" fmla="*/ 3274 w 3864074"/>
              <a:gd name="connsiteY99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3397638 w 3864074"/>
              <a:gd name="connsiteY77" fmla="*/ 1356013 h 5052291"/>
              <a:gd name="connsiteX78" fmla="*/ 3224456 w 3864074"/>
              <a:gd name="connsiteY78" fmla="*/ 1550554 h 5052291"/>
              <a:gd name="connsiteX79" fmla="*/ 3184047 w 3864074"/>
              <a:gd name="connsiteY79" fmla="*/ 1615786 h 5052291"/>
              <a:gd name="connsiteX80" fmla="*/ 3149988 w 3864074"/>
              <a:gd name="connsiteY80" fmla="*/ 1704686 h 5052291"/>
              <a:gd name="connsiteX81" fmla="*/ 3024143 w 3864074"/>
              <a:gd name="connsiteY81" fmla="*/ 1878445 h 5052291"/>
              <a:gd name="connsiteX82" fmla="*/ 2926006 w 3864074"/>
              <a:gd name="connsiteY82" fmla="*/ 2058554 h 5052291"/>
              <a:gd name="connsiteX83" fmla="*/ 2724538 w 3864074"/>
              <a:gd name="connsiteY83" fmla="*/ 2245013 h 5052291"/>
              <a:gd name="connsiteX84" fmla="*/ 2585415 w 3864074"/>
              <a:gd name="connsiteY84" fmla="*/ 2466686 h 5052291"/>
              <a:gd name="connsiteX85" fmla="*/ 2398379 w 3864074"/>
              <a:gd name="connsiteY85" fmla="*/ 2701059 h 5052291"/>
              <a:gd name="connsiteX86" fmla="*/ 2280038 w 3864074"/>
              <a:gd name="connsiteY86" fmla="*/ 2938895 h 5052291"/>
              <a:gd name="connsiteX87" fmla="*/ 2028347 w 3864074"/>
              <a:gd name="connsiteY87" fmla="*/ 3164032 h 5052291"/>
              <a:gd name="connsiteX88" fmla="*/ 1912893 w 3864074"/>
              <a:gd name="connsiteY88" fmla="*/ 2997777 h 5052291"/>
              <a:gd name="connsiteX89" fmla="*/ 1790511 w 3864074"/>
              <a:gd name="connsiteY89" fmla="*/ 2841336 h 5052291"/>
              <a:gd name="connsiteX90" fmla="*/ 1667552 w 3864074"/>
              <a:gd name="connsiteY90" fmla="*/ 2622550 h 5052291"/>
              <a:gd name="connsiteX91" fmla="*/ 1483402 w 3864074"/>
              <a:gd name="connsiteY91" fmla="*/ 2400877 h 5052291"/>
              <a:gd name="connsiteX92" fmla="*/ 1351206 w 3864074"/>
              <a:gd name="connsiteY92" fmla="*/ 2202872 h 5052291"/>
              <a:gd name="connsiteX93" fmla="*/ 1193034 w 3864074"/>
              <a:gd name="connsiteY93" fmla="*/ 1997363 h 5052291"/>
              <a:gd name="connsiteX94" fmla="*/ 962702 w 3864074"/>
              <a:gd name="connsiteY94" fmla="*/ 1693718 h 5052291"/>
              <a:gd name="connsiteX95" fmla="*/ 842629 w 3864074"/>
              <a:gd name="connsiteY95" fmla="*/ 1416050 h 5052291"/>
              <a:gd name="connsiteX96" fmla="*/ 275170 w 3864074"/>
              <a:gd name="connsiteY96" fmla="*/ 876877 h 5052291"/>
              <a:gd name="connsiteX97" fmla="*/ 0 w 3864074"/>
              <a:gd name="connsiteY97" fmla="*/ 428711 h 5052291"/>
              <a:gd name="connsiteX98" fmla="*/ 3274 w 3864074"/>
              <a:gd name="connsiteY98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3397638 w 3864074"/>
              <a:gd name="connsiteY76" fmla="*/ 1356013 h 5052291"/>
              <a:gd name="connsiteX77" fmla="*/ 3224456 w 3864074"/>
              <a:gd name="connsiteY77" fmla="*/ 1550554 h 5052291"/>
              <a:gd name="connsiteX78" fmla="*/ 3184047 w 3864074"/>
              <a:gd name="connsiteY78" fmla="*/ 1615786 h 5052291"/>
              <a:gd name="connsiteX79" fmla="*/ 3149988 w 3864074"/>
              <a:gd name="connsiteY79" fmla="*/ 1704686 h 5052291"/>
              <a:gd name="connsiteX80" fmla="*/ 3024143 w 3864074"/>
              <a:gd name="connsiteY80" fmla="*/ 1878445 h 5052291"/>
              <a:gd name="connsiteX81" fmla="*/ 2926006 w 3864074"/>
              <a:gd name="connsiteY81" fmla="*/ 2058554 h 5052291"/>
              <a:gd name="connsiteX82" fmla="*/ 2724538 w 3864074"/>
              <a:gd name="connsiteY82" fmla="*/ 2245013 h 5052291"/>
              <a:gd name="connsiteX83" fmla="*/ 2585415 w 3864074"/>
              <a:gd name="connsiteY83" fmla="*/ 2466686 h 5052291"/>
              <a:gd name="connsiteX84" fmla="*/ 2398379 w 3864074"/>
              <a:gd name="connsiteY84" fmla="*/ 2701059 h 5052291"/>
              <a:gd name="connsiteX85" fmla="*/ 2280038 w 3864074"/>
              <a:gd name="connsiteY85" fmla="*/ 2938895 h 5052291"/>
              <a:gd name="connsiteX86" fmla="*/ 2028347 w 3864074"/>
              <a:gd name="connsiteY86" fmla="*/ 3164032 h 5052291"/>
              <a:gd name="connsiteX87" fmla="*/ 1912893 w 3864074"/>
              <a:gd name="connsiteY87" fmla="*/ 2997777 h 5052291"/>
              <a:gd name="connsiteX88" fmla="*/ 1790511 w 3864074"/>
              <a:gd name="connsiteY88" fmla="*/ 2841336 h 5052291"/>
              <a:gd name="connsiteX89" fmla="*/ 1667552 w 3864074"/>
              <a:gd name="connsiteY89" fmla="*/ 2622550 h 5052291"/>
              <a:gd name="connsiteX90" fmla="*/ 1483402 w 3864074"/>
              <a:gd name="connsiteY90" fmla="*/ 2400877 h 5052291"/>
              <a:gd name="connsiteX91" fmla="*/ 1351206 w 3864074"/>
              <a:gd name="connsiteY91" fmla="*/ 2202872 h 5052291"/>
              <a:gd name="connsiteX92" fmla="*/ 1193034 w 3864074"/>
              <a:gd name="connsiteY92" fmla="*/ 1997363 h 5052291"/>
              <a:gd name="connsiteX93" fmla="*/ 962702 w 3864074"/>
              <a:gd name="connsiteY93" fmla="*/ 1693718 h 5052291"/>
              <a:gd name="connsiteX94" fmla="*/ 842629 w 3864074"/>
              <a:gd name="connsiteY94" fmla="*/ 1416050 h 5052291"/>
              <a:gd name="connsiteX95" fmla="*/ 275170 w 3864074"/>
              <a:gd name="connsiteY95" fmla="*/ 876877 h 5052291"/>
              <a:gd name="connsiteX96" fmla="*/ 0 w 3864074"/>
              <a:gd name="connsiteY96" fmla="*/ 428711 h 5052291"/>
              <a:gd name="connsiteX97" fmla="*/ 3274 w 3864074"/>
              <a:gd name="connsiteY97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3397638 w 3864074"/>
              <a:gd name="connsiteY75" fmla="*/ 1356013 h 5052291"/>
              <a:gd name="connsiteX76" fmla="*/ 3224456 w 3864074"/>
              <a:gd name="connsiteY76" fmla="*/ 1550554 h 5052291"/>
              <a:gd name="connsiteX77" fmla="*/ 3184047 w 3864074"/>
              <a:gd name="connsiteY77" fmla="*/ 1615786 h 5052291"/>
              <a:gd name="connsiteX78" fmla="*/ 3149988 w 3864074"/>
              <a:gd name="connsiteY78" fmla="*/ 1704686 h 5052291"/>
              <a:gd name="connsiteX79" fmla="*/ 3024143 w 3864074"/>
              <a:gd name="connsiteY79" fmla="*/ 1878445 h 5052291"/>
              <a:gd name="connsiteX80" fmla="*/ 2926006 w 3864074"/>
              <a:gd name="connsiteY80" fmla="*/ 2058554 h 5052291"/>
              <a:gd name="connsiteX81" fmla="*/ 2724538 w 3864074"/>
              <a:gd name="connsiteY81" fmla="*/ 2245013 h 5052291"/>
              <a:gd name="connsiteX82" fmla="*/ 2585415 w 3864074"/>
              <a:gd name="connsiteY82" fmla="*/ 2466686 h 5052291"/>
              <a:gd name="connsiteX83" fmla="*/ 2398379 w 3864074"/>
              <a:gd name="connsiteY83" fmla="*/ 2701059 h 5052291"/>
              <a:gd name="connsiteX84" fmla="*/ 2280038 w 3864074"/>
              <a:gd name="connsiteY84" fmla="*/ 2938895 h 5052291"/>
              <a:gd name="connsiteX85" fmla="*/ 2028347 w 3864074"/>
              <a:gd name="connsiteY85" fmla="*/ 3164032 h 5052291"/>
              <a:gd name="connsiteX86" fmla="*/ 1912893 w 3864074"/>
              <a:gd name="connsiteY86" fmla="*/ 2997777 h 5052291"/>
              <a:gd name="connsiteX87" fmla="*/ 1790511 w 3864074"/>
              <a:gd name="connsiteY87" fmla="*/ 2841336 h 5052291"/>
              <a:gd name="connsiteX88" fmla="*/ 1667552 w 3864074"/>
              <a:gd name="connsiteY88" fmla="*/ 2622550 h 5052291"/>
              <a:gd name="connsiteX89" fmla="*/ 1483402 w 3864074"/>
              <a:gd name="connsiteY89" fmla="*/ 2400877 h 5052291"/>
              <a:gd name="connsiteX90" fmla="*/ 1351206 w 3864074"/>
              <a:gd name="connsiteY90" fmla="*/ 2202872 h 5052291"/>
              <a:gd name="connsiteX91" fmla="*/ 1193034 w 3864074"/>
              <a:gd name="connsiteY91" fmla="*/ 1997363 h 5052291"/>
              <a:gd name="connsiteX92" fmla="*/ 962702 w 3864074"/>
              <a:gd name="connsiteY92" fmla="*/ 1693718 h 5052291"/>
              <a:gd name="connsiteX93" fmla="*/ 842629 w 3864074"/>
              <a:gd name="connsiteY93" fmla="*/ 1416050 h 5052291"/>
              <a:gd name="connsiteX94" fmla="*/ 275170 w 3864074"/>
              <a:gd name="connsiteY94" fmla="*/ 876877 h 5052291"/>
              <a:gd name="connsiteX95" fmla="*/ 0 w 3864074"/>
              <a:gd name="connsiteY95" fmla="*/ 428711 h 5052291"/>
              <a:gd name="connsiteX96" fmla="*/ 3274 w 3864074"/>
              <a:gd name="connsiteY96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3397638 w 3864074"/>
              <a:gd name="connsiteY74" fmla="*/ 1356013 h 5052291"/>
              <a:gd name="connsiteX75" fmla="*/ 3224456 w 3864074"/>
              <a:gd name="connsiteY75" fmla="*/ 1550554 h 5052291"/>
              <a:gd name="connsiteX76" fmla="*/ 3184047 w 3864074"/>
              <a:gd name="connsiteY76" fmla="*/ 1615786 h 5052291"/>
              <a:gd name="connsiteX77" fmla="*/ 3149988 w 3864074"/>
              <a:gd name="connsiteY77" fmla="*/ 1704686 h 5052291"/>
              <a:gd name="connsiteX78" fmla="*/ 3024143 w 3864074"/>
              <a:gd name="connsiteY78" fmla="*/ 1878445 h 5052291"/>
              <a:gd name="connsiteX79" fmla="*/ 2926006 w 3864074"/>
              <a:gd name="connsiteY79" fmla="*/ 2058554 h 5052291"/>
              <a:gd name="connsiteX80" fmla="*/ 2724538 w 3864074"/>
              <a:gd name="connsiteY80" fmla="*/ 2245013 h 5052291"/>
              <a:gd name="connsiteX81" fmla="*/ 2585415 w 3864074"/>
              <a:gd name="connsiteY81" fmla="*/ 2466686 h 5052291"/>
              <a:gd name="connsiteX82" fmla="*/ 2398379 w 3864074"/>
              <a:gd name="connsiteY82" fmla="*/ 2701059 h 5052291"/>
              <a:gd name="connsiteX83" fmla="*/ 2280038 w 3864074"/>
              <a:gd name="connsiteY83" fmla="*/ 2938895 h 5052291"/>
              <a:gd name="connsiteX84" fmla="*/ 2028347 w 3864074"/>
              <a:gd name="connsiteY84" fmla="*/ 3164032 h 5052291"/>
              <a:gd name="connsiteX85" fmla="*/ 1912893 w 3864074"/>
              <a:gd name="connsiteY85" fmla="*/ 2997777 h 5052291"/>
              <a:gd name="connsiteX86" fmla="*/ 1790511 w 3864074"/>
              <a:gd name="connsiteY86" fmla="*/ 2841336 h 5052291"/>
              <a:gd name="connsiteX87" fmla="*/ 1667552 w 3864074"/>
              <a:gd name="connsiteY87" fmla="*/ 2622550 h 5052291"/>
              <a:gd name="connsiteX88" fmla="*/ 1483402 w 3864074"/>
              <a:gd name="connsiteY88" fmla="*/ 2400877 h 5052291"/>
              <a:gd name="connsiteX89" fmla="*/ 1351206 w 3864074"/>
              <a:gd name="connsiteY89" fmla="*/ 2202872 h 5052291"/>
              <a:gd name="connsiteX90" fmla="*/ 1193034 w 3864074"/>
              <a:gd name="connsiteY90" fmla="*/ 1997363 h 5052291"/>
              <a:gd name="connsiteX91" fmla="*/ 962702 w 3864074"/>
              <a:gd name="connsiteY91" fmla="*/ 1693718 h 5052291"/>
              <a:gd name="connsiteX92" fmla="*/ 842629 w 3864074"/>
              <a:gd name="connsiteY92" fmla="*/ 1416050 h 5052291"/>
              <a:gd name="connsiteX93" fmla="*/ 275170 w 3864074"/>
              <a:gd name="connsiteY93" fmla="*/ 876877 h 5052291"/>
              <a:gd name="connsiteX94" fmla="*/ 0 w 3864074"/>
              <a:gd name="connsiteY94" fmla="*/ 428711 h 5052291"/>
              <a:gd name="connsiteX95" fmla="*/ 3274 w 3864074"/>
              <a:gd name="connsiteY95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3397638 w 3864074"/>
              <a:gd name="connsiteY73" fmla="*/ 1356013 h 5052291"/>
              <a:gd name="connsiteX74" fmla="*/ 3224456 w 3864074"/>
              <a:gd name="connsiteY74" fmla="*/ 1550554 h 5052291"/>
              <a:gd name="connsiteX75" fmla="*/ 3184047 w 3864074"/>
              <a:gd name="connsiteY75" fmla="*/ 1615786 h 5052291"/>
              <a:gd name="connsiteX76" fmla="*/ 3149988 w 3864074"/>
              <a:gd name="connsiteY76" fmla="*/ 1704686 h 5052291"/>
              <a:gd name="connsiteX77" fmla="*/ 3024143 w 3864074"/>
              <a:gd name="connsiteY77" fmla="*/ 1878445 h 5052291"/>
              <a:gd name="connsiteX78" fmla="*/ 2926006 w 3864074"/>
              <a:gd name="connsiteY78" fmla="*/ 2058554 h 5052291"/>
              <a:gd name="connsiteX79" fmla="*/ 2724538 w 3864074"/>
              <a:gd name="connsiteY79" fmla="*/ 2245013 h 5052291"/>
              <a:gd name="connsiteX80" fmla="*/ 2585415 w 3864074"/>
              <a:gd name="connsiteY80" fmla="*/ 2466686 h 5052291"/>
              <a:gd name="connsiteX81" fmla="*/ 2398379 w 3864074"/>
              <a:gd name="connsiteY81" fmla="*/ 2701059 h 5052291"/>
              <a:gd name="connsiteX82" fmla="*/ 2280038 w 3864074"/>
              <a:gd name="connsiteY82" fmla="*/ 2938895 h 5052291"/>
              <a:gd name="connsiteX83" fmla="*/ 2028347 w 3864074"/>
              <a:gd name="connsiteY83" fmla="*/ 3164032 h 5052291"/>
              <a:gd name="connsiteX84" fmla="*/ 1912893 w 3864074"/>
              <a:gd name="connsiteY84" fmla="*/ 2997777 h 5052291"/>
              <a:gd name="connsiteX85" fmla="*/ 1790511 w 3864074"/>
              <a:gd name="connsiteY85" fmla="*/ 2841336 h 5052291"/>
              <a:gd name="connsiteX86" fmla="*/ 1667552 w 3864074"/>
              <a:gd name="connsiteY86" fmla="*/ 2622550 h 5052291"/>
              <a:gd name="connsiteX87" fmla="*/ 1483402 w 3864074"/>
              <a:gd name="connsiteY87" fmla="*/ 2400877 h 5052291"/>
              <a:gd name="connsiteX88" fmla="*/ 1351206 w 3864074"/>
              <a:gd name="connsiteY88" fmla="*/ 2202872 h 5052291"/>
              <a:gd name="connsiteX89" fmla="*/ 1193034 w 3864074"/>
              <a:gd name="connsiteY89" fmla="*/ 1997363 h 5052291"/>
              <a:gd name="connsiteX90" fmla="*/ 962702 w 3864074"/>
              <a:gd name="connsiteY90" fmla="*/ 1693718 h 5052291"/>
              <a:gd name="connsiteX91" fmla="*/ 842629 w 3864074"/>
              <a:gd name="connsiteY91" fmla="*/ 1416050 h 5052291"/>
              <a:gd name="connsiteX92" fmla="*/ 275170 w 3864074"/>
              <a:gd name="connsiteY92" fmla="*/ 876877 h 5052291"/>
              <a:gd name="connsiteX93" fmla="*/ 0 w 3864074"/>
              <a:gd name="connsiteY93" fmla="*/ 428711 h 5052291"/>
              <a:gd name="connsiteX94" fmla="*/ 3274 w 3864074"/>
              <a:gd name="connsiteY94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3397638 w 3864074"/>
              <a:gd name="connsiteY72" fmla="*/ 1356013 h 5052291"/>
              <a:gd name="connsiteX73" fmla="*/ 3224456 w 3864074"/>
              <a:gd name="connsiteY73" fmla="*/ 1550554 h 5052291"/>
              <a:gd name="connsiteX74" fmla="*/ 3184047 w 3864074"/>
              <a:gd name="connsiteY74" fmla="*/ 1615786 h 5052291"/>
              <a:gd name="connsiteX75" fmla="*/ 3149988 w 3864074"/>
              <a:gd name="connsiteY75" fmla="*/ 1704686 h 5052291"/>
              <a:gd name="connsiteX76" fmla="*/ 3024143 w 3864074"/>
              <a:gd name="connsiteY76" fmla="*/ 1878445 h 5052291"/>
              <a:gd name="connsiteX77" fmla="*/ 2926006 w 3864074"/>
              <a:gd name="connsiteY77" fmla="*/ 2058554 h 5052291"/>
              <a:gd name="connsiteX78" fmla="*/ 2724538 w 3864074"/>
              <a:gd name="connsiteY78" fmla="*/ 2245013 h 5052291"/>
              <a:gd name="connsiteX79" fmla="*/ 2585415 w 3864074"/>
              <a:gd name="connsiteY79" fmla="*/ 2466686 h 5052291"/>
              <a:gd name="connsiteX80" fmla="*/ 2398379 w 3864074"/>
              <a:gd name="connsiteY80" fmla="*/ 2701059 h 5052291"/>
              <a:gd name="connsiteX81" fmla="*/ 2280038 w 3864074"/>
              <a:gd name="connsiteY81" fmla="*/ 2938895 h 5052291"/>
              <a:gd name="connsiteX82" fmla="*/ 2028347 w 3864074"/>
              <a:gd name="connsiteY82" fmla="*/ 3164032 h 5052291"/>
              <a:gd name="connsiteX83" fmla="*/ 1912893 w 3864074"/>
              <a:gd name="connsiteY83" fmla="*/ 2997777 h 5052291"/>
              <a:gd name="connsiteX84" fmla="*/ 1790511 w 3864074"/>
              <a:gd name="connsiteY84" fmla="*/ 2841336 h 5052291"/>
              <a:gd name="connsiteX85" fmla="*/ 1667552 w 3864074"/>
              <a:gd name="connsiteY85" fmla="*/ 2622550 h 5052291"/>
              <a:gd name="connsiteX86" fmla="*/ 1483402 w 3864074"/>
              <a:gd name="connsiteY86" fmla="*/ 2400877 h 5052291"/>
              <a:gd name="connsiteX87" fmla="*/ 1351206 w 3864074"/>
              <a:gd name="connsiteY87" fmla="*/ 2202872 h 5052291"/>
              <a:gd name="connsiteX88" fmla="*/ 1193034 w 3864074"/>
              <a:gd name="connsiteY88" fmla="*/ 1997363 h 5052291"/>
              <a:gd name="connsiteX89" fmla="*/ 962702 w 3864074"/>
              <a:gd name="connsiteY89" fmla="*/ 1693718 h 5052291"/>
              <a:gd name="connsiteX90" fmla="*/ 842629 w 3864074"/>
              <a:gd name="connsiteY90" fmla="*/ 1416050 h 5052291"/>
              <a:gd name="connsiteX91" fmla="*/ 275170 w 3864074"/>
              <a:gd name="connsiteY91" fmla="*/ 876877 h 5052291"/>
              <a:gd name="connsiteX92" fmla="*/ 0 w 3864074"/>
              <a:gd name="connsiteY92" fmla="*/ 428711 h 5052291"/>
              <a:gd name="connsiteX93" fmla="*/ 3274 w 3864074"/>
              <a:gd name="connsiteY93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3397638 w 3864074"/>
              <a:gd name="connsiteY71" fmla="*/ 1356013 h 5052291"/>
              <a:gd name="connsiteX72" fmla="*/ 3224456 w 3864074"/>
              <a:gd name="connsiteY72" fmla="*/ 1550554 h 5052291"/>
              <a:gd name="connsiteX73" fmla="*/ 3184047 w 3864074"/>
              <a:gd name="connsiteY73" fmla="*/ 1615786 h 5052291"/>
              <a:gd name="connsiteX74" fmla="*/ 3149988 w 3864074"/>
              <a:gd name="connsiteY74" fmla="*/ 1704686 h 5052291"/>
              <a:gd name="connsiteX75" fmla="*/ 3024143 w 3864074"/>
              <a:gd name="connsiteY75" fmla="*/ 1878445 h 5052291"/>
              <a:gd name="connsiteX76" fmla="*/ 2926006 w 3864074"/>
              <a:gd name="connsiteY76" fmla="*/ 2058554 h 5052291"/>
              <a:gd name="connsiteX77" fmla="*/ 2724538 w 3864074"/>
              <a:gd name="connsiteY77" fmla="*/ 2245013 h 5052291"/>
              <a:gd name="connsiteX78" fmla="*/ 2585415 w 3864074"/>
              <a:gd name="connsiteY78" fmla="*/ 2466686 h 5052291"/>
              <a:gd name="connsiteX79" fmla="*/ 2398379 w 3864074"/>
              <a:gd name="connsiteY79" fmla="*/ 2701059 h 5052291"/>
              <a:gd name="connsiteX80" fmla="*/ 2280038 w 3864074"/>
              <a:gd name="connsiteY80" fmla="*/ 2938895 h 5052291"/>
              <a:gd name="connsiteX81" fmla="*/ 2028347 w 3864074"/>
              <a:gd name="connsiteY81" fmla="*/ 3164032 h 5052291"/>
              <a:gd name="connsiteX82" fmla="*/ 1912893 w 3864074"/>
              <a:gd name="connsiteY82" fmla="*/ 2997777 h 5052291"/>
              <a:gd name="connsiteX83" fmla="*/ 1790511 w 3864074"/>
              <a:gd name="connsiteY83" fmla="*/ 2841336 h 5052291"/>
              <a:gd name="connsiteX84" fmla="*/ 1667552 w 3864074"/>
              <a:gd name="connsiteY84" fmla="*/ 2622550 h 5052291"/>
              <a:gd name="connsiteX85" fmla="*/ 1483402 w 3864074"/>
              <a:gd name="connsiteY85" fmla="*/ 2400877 h 5052291"/>
              <a:gd name="connsiteX86" fmla="*/ 1351206 w 3864074"/>
              <a:gd name="connsiteY86" fmla="*/ 2202872 h 5052291"/>
              <a:gd name="connsiteX87" fmla="*/ 1193034 w 3864074"/>
              <a:gd name="connsiteY87" fmla="*/ 1997363 h 5052291"/>
              <a:gd name="connsiteX88" fmla="*/ 962702 w 3864074"/>
              <a:gd name="connsiteY88" fmla="*/ 1693718 h 5052291"/>
              <a:gd name="connsiteX89" fmla="*/ 842629 w 3864074"/>
              <a:gd name="connsiteY89" fmla="*/ 1416050 h 5052291"/>
              <a:gd name="connsiteX90" fmla="*/ 275170 w 3864074"/>
              <a:gd name="connsiteY90" fmla="*/ 876877 h 5052291"/>
              <a:gd name="connsiteX91" fmla="*/ 0 w 3864074"/>
              <a:gd name="connsiteY91" fmla="*/ 428711 h 5052291"/>
              <a:gd name="connsiteX92" fmla="*/ 3274 w 3864074"/>
              <a:gd name="connsiteY92" fmla="*/ 0 h 5052291"/>
              <a:gd name="connsiteX0" fmla="*/ 1675056 w 3864074"/>
              <a:gd name="connsiteY0" fmla="*/ 4765963 h 5052291"/>
              <a:gd name="connsiteX1" fmla="*/ 3397638 w 3864074"/>
              <a:gd name="connsiteY1" fmla="*/ 1356013 h 5052291"/>
              <a:gd name="connsiteX2" fmla="*/ 3224456 w 3864074"/>
              <a:gd name="connsiteY2" fmla="*/ 1550554 h 5052291"/>
              <a:gd name="connsiteX3" fmla="*/ 3184047 w 3864074"/>
              <a:gd name="connsiteY3" fmla="*/ 1615786 h 5052291"/>
              <a:gd name="connsiteX4" fmla="*/ 3149988 w 3864074"/>
              <a:gd name="connsiteY4" fmla="*/ 1704686 h 5052291"/>
              <a:gd name="connsiteX5" fmla="*/ 3024143 w 3864074"/>
              <a:gd name="connsiteY5" fmla="*/ 1878445 h 5052291"/>
              <a:gd name="connsiteX6" fmla="*/ 2926006 w 3864074"/>
              <a:gd name="connsiteY6" fmla="*/ 2058554 h 5052291"/>
              <a:gd name="connsiteX7" fmla="*/ 2724538 w 3864074"/>
              <a:gd name="connsiteY7" fmla="*/ 2245013 h 5052291"/>
              <a:gd name="connsiteX8" fmla="*/ 2585415 w 3864074"/>
              <a:gd name="connsiteY8" fmla="*/ 2466686 h 5052291"/>
              <a:gd name="connsiteX9" fmla="*/ 2398379 w 3864074"/>
              <a:gd name="connsiteY9" fmla="*/ 2701059 h 5052291"/>
              <a:gd name="connsiteX10" fmla="*/ 2280038 w 3864074"/>
              <a:gd name="connsiteY10" fmla="*/ 2938895 h 5052291"/>
              <a:gd name="connsiteX11" fmla="*/ 2028347 w 3864074"/>
              <a:gd name="connsiteY11" fmla="*/ 3164032 h 5052291"/>
              <a:gd name="connsiteX12" fmla="*/ 1912893 w 3864074"/>
              <a:gd name="connsiteY12" fmla="*/ 2997777 h 5052291"/>
              <a:gd name="connsiteX13" fmla="*/ 1790511 w 3864074"/>
              <a:gd name="connsiteY13" fmla="*/ 2841336 h 5052291"/>
              <a:gd name="connsiteX14" fmla="*/ 1667552 w 3864074"/>
              <a:gd name="connsiteY14" fmla="*/ 2622550 h 5052291"/>
              <a:gd name="connsiteX15" fmla="*/ 1483402 w 3864074"/>
              <a:gd name="connsiteY15" fmla="*/ 2400877 h 5052291"/>
              <a:gd name="connsiteX16" fmla="*/ 1351206 w 3864074"/>
              <a:gd name="connsiteY16" fmla="*/ 2202872 h 5052291"/>
              <a:gd name="connsiteX17" fmla="*/ 1193034 w 3864074"/>
              <a:gd name="connsiteY17" fmla="*/ 1997363 h 5052291"/>
              <a:gd name="connsiteX18" fmla="*/ 962702 w 3864074"/>
              <a:gd name="connsiteY18" fmla="*/ 1693718 h 5052291"/>
              <a:gd name="connsiteX19" fmla="*/ 842629 w 3864074"/>
              <a:gd name="connsiteY19" fmla="*/ 1416050 h 5052291"/>
              <a:gd name="connsiteX20" fmla="*/ 275170 w 3864074"/>
              <a:gd name="connsiteY20" fmla="*/ 876877 h 5052291"/>
              <a:gd name="connsiteX21" fmla="*/ 0 w 3864074"/>
              <a:gd name="connsiteY21" fmla="*/ 428711 h 5052291"/>
              <a:gd name="connsiteX22" fmla="*/ 3274 w 3864074"/>
              <a:gd name="connsiteY22" fmla="*/ 0 h 5052291"/>
              <a:gd name="connsiteX23" fmla="*/ 1240947 w 3864074"/>
              <a:gd name="connsiteY23" fmla="*/ 9236 h 5052291"/>
              <a:gd name="connsiteX24" fmla="*/ 1259420 w 3864074"/>
              <a:gd name="connsiteY24" fmla="*/ 979054 h 5052291"/>
              <a:gd name="connsiteX25" fmla="*/ 1361020 w 3864074"/>
              <a:gd name="connsiteY25" fmla="*/ 1016000 h 5052291"/>
              <a:gd name="connsiteX26" fmla="*/ 1471856 w 3864074"/>
              <a:gd name="connsiteY26" fmla="*/ 1062182 h 5052291"/>
              <a:gd name="connsiteX27" fmla="*/ 1564220 w 3864074"/>
              <a:gd name="connsiteY27" fmla="*/ 1034472 h 5052291"/>
              <a:gd name="connsiteX28" fmla="*/ 1628874 w 3864074"/>
              <a:gd name="connsiteY28" fmla="*/ 1089891 h 5052291"/>
              <a:gd name="connsiteX29" fmla="*/ 1628874 w 3864074"/>
              <a:gd name="connsiteY29" fmla="*/ 1089891 h 5052291"/>
              <a:gd name="connsiteX30" fmla="*/ 1758184 w 3864074"/>
              <a:gd name="connsiteY30" fmla="*/ 1173018 h 5052291"/>
              <a:gd name="connsiteX31" fmla="*/ 1859784 w 3864074"/>
              <a:gd name="connsiteY31" fmla="*/ 1117600 h 5052291"/>
              <a:gd name="connsiteX32" fmla="*/ 1896729 w 3864074"/>
              <a:gd name="connsiteY32" fmla="*/ 1209963 h 5052291"/>
              <a:gd name="connsiteX33" fmla="*/ 2016802 w 3864074"/>
              <a:gd name="connsiteY33" fmla="*/ 1200727 h 5052291"/>
              <a:gd name="connsiteX34" fmla="*/ 2072220 w 3864074"/>
              <a:gd name="connsiteY34" fmla="*/ 1265382 h 5052291"/>
              <a:gd name="connsiteX35" fmla="*/ 2155347 w 3864074"/>
              <a:gd name="connsiteY35" fmla="*/ 1339272 h 5052291"/>
              <a:gd name="connsiteX36" fmla="*/ 2238474 w 3864074"/>
              <a:gd name="connsiteY36" fmla="*/ 1256145 h 5052291"/>
              <a:gd name="connsiteX37" fmla="*/ 2303129 w 3864074"/>
              <a:gd name="connsiteY37" fmla="*/ 1330036 h 5052291"/>
              <a:gd name="connsiteX38" fmla="*/ 2377020 w 3864074"/>
              <a:gd name="connsiteY38" fmla="*/ 1330036 h 5052291"/>
              <a:gd name="connsiteX39" fmla="*/ 2432438 w 3864074"/>
              <a:gd name="connsiteY39" fmla="*/ 1385454 h 5052291"/>
              <a:gd name="connsiteX40" fmla="*/ 2561747 w 3864074"/>
              <a:gd name="connsiteY40" fmla="*/ 1330036 h 5052291"/>
              <a:gd name="connsiteX41" fmla="*/ 2626402 w 3864074"/>
              <a:gd name="connsiteY41" fmla="*/ 1376218 h 5052291"/>
              <a:gd name="connsiteX42" fmla="*/ 2949674 w 3864074"/>
              <a:gd name="connsiteY42" fmla="*/ 1330036 h 5052291"/>
              <a:gd name="connsiteX43" fmla="*/ 3226765 w 3864074"/>
              <a:gd name="connsiteY43" fmla="*/ 1283854 h 5052291"/>
              <a:gd name="connsiteX44" fmla="*/ 3559274 w 3864074"/>
              <a:gd name="connsiteY44" fmla="*/ 1440872 h 5052291"/>
              <a:gd name="connsiteX45" fmla="*/ 3651638 w 3864074"/>
              <a:gd name="connsiteY45" fmla="*/ 1477818 h 5052291"/>
              <a:gd name="connsiteX46" fmla="*/ 3697820 w 3864074"/>
              <a:gd name="connsiteY46" fmla="*/ 2216727 h 5052291"/>
              <a:gd name="connsiteX47" fmla="*/ 3854838 w 3864074"/>
              <a:gd name="connsiteY47" fmla="*/ 2475345 h 5052291"/>
              <a:gd name="connsiteX48" fmla="*/ 3864074 w 3864074"/>
              <a:gd name="connsiteY48" fmla="*/ 2687782 h 5052291"/>
              <a:gd name="connsiteX49" fmla="*/ 3836365 w 3864074"/>
              <a:gd name="connsiteY49" fmla="*/ 2789382 h 5052291"/>
              <a:gd name="connsiteX50" fmla="*/ 3836365 w 3864074"/>
              <a:gd name="connsiteY50" fmla="*/ 2974109 h 5052291"/>
              <a:gd name="connsiteX51" fmla="*/ 3836365 w 3864074"/>
              <a:gd name="connsiteY51" fmla="*/ 3066472 h 5052291"/>
              <a:gd name="connsiteX52" fmla="*/ 3744002 w 3864074"/>
              <a:gd name="connsiteY52" fmla="*/ 3278909 h 5052291"/>
              <a:gd name="connsiteX53" fmla="*/ 3531565 w 3864074"/>
              <a:gd name="connsiteY53" fmla="*/ 3380509 h 5052291"/>
              <a:gd name="connsiteX54" fmla="*/ 3383784 w 3864074"/>
              <a:gd name="connsiteY54" fmla="*/ 3491345 h 5052291"/>
              <a:gd name="connsiteX55" fmla="*/ 3383784 w 3864074"/>
              <a:gd name="connsiteY55" fmla="*/ 3491345 h 5052291"/>
              <a:gd name="connsiteX56" fmla="*/ 3365311 w 3864074"/>
              <a:gd name="connsiteY56" fmla="*/ 3463636 h 5052291"/>
              <a:gd name="connsiteX57" fmla="*/ 3457674 w 3864074"/>
              <a:gd name="connsiteY57" fmla="*/ 3362036 h 5052291"/>
              <a:gd name="connsiteX58" fmla="*/ 3365311 w 3864074"/>
              <a:gd name="connsiteY58" fmla="*/ 3371272 h 5052291"/>
              <a:gd name="connsiteX59" fmla="*/ 3365311 w 3864074"/>
              <a:gd name="connsiteY59" fmla="*/ 3260436 h 5052291"/>
              <a:gd name="connsiteX60" fmla="*/ 3328365 w 3864074"/>
              <a:gd name="connsiteY60" fmla="*/ 3260436 h 5052291"/>
              <a:gd name="connsiteX61" fmla="*/ 3254474 w 3864074"/>
              <a:gd name="connsiteY61" fmla="*/ 3315854 h 5052291"/>
              <a:gd name="connsiteX62" fmla="*/ 3282184 w 3864074"/>
              <a:gd name="connsiteY62" fmla="*/ 3417454 h 5052291"/>
              <a:gd name="connsiteX63" fmla="*/ 3282184 w 3864074"/>
              <a:gd name="connsiteY63" fmla="*/ 3417454 h 5052291"/>
              <a:gd name="connsiteX64" fmla="*/ 3319129 w 3864074"/>
              <a:gd name="connsiteY64" fmla="*/ 3574472 h 5052291"/>
              <a:gd name="connsiteX65" fmla="*/ 3189820 w 3864074"/>
              <a:gd name="connsiteY65" fmla="*/ 3648363 h 5052291"/>
              <a:gd name="connsiteX66" fmla="*/ 2968147 w 3864074"/>
              <a:gd name="connsiteY66" fmla="*/ 3879272 h 5052291"/>
              <a:gd name="connsiteX67" fmla="*/ 2958911 w 3864074"/>
              <a:gd name="connsiteY67" fmla="*/ 3805382 h 5052291"/>
              <a:gd name="connsiteX68" fmla="*/ 2894256 w 3864074"/>
              <a:gd name="connsiteY68" fmla="*/ 3759200 h 5052291"/>
              <a:gd name="connsiteX69" fmla="*/ 2755711 w 3864074"/>
              <a:gd name="connsiteY69" fmla="*/ 3786909 h 5052291"/>
              <a:gd name="connsiteX70" fmla="*/ 2885020 w 3864074"/>
              <a:gd name="connsiteY70" fmla="*/ 3860800 h 5052291"/>
              <a:gd name="connsiteX71" fmla="*/ 2755711 w 3864074"/>
              <a:gd name="connsiteY71" fmla="*/ 3962400 h 5052291"/>
              <a:gd name="connsiteX72" fmla="*/ 2663347 w 3864074"/>
              <a:gd name="connsiteY72" fmla="*/ 3888509 h 5052291"/>
              <a:gd name="connsiteX73" fmla="*/ 2626402 w 3864074"/>
              <a:gd name="connsiteY73" fmla="*/ 3980872 h 5052291"/>
              <a:gd name="connsiteX74" fmla="*/ 2506329 w 3864074"/>
              <a:gd name="connsiteY74" fmla="*/ 4008582 h 5052291"/>
              <a:gd name="connsiteX75" fmla="*/ 2506329 w 3864074"/>
              <a:gd name="connsiteY75" fmla="*/ 4128654 h 5052291"/>
              <a:gd name="connsiteX76" fmla="*/ 2413965 w 3864074"/>
              <a:gd name="connsiteY76" fmla="*/ 4165600 h 5052291"/>
              <a:gd name="connsiteX77" fmla="*/ 2367784 w 3864074"/>
              <a:gd name="connsiteY77" fmla="*/ 4128654 h 5052291"/>
              <a:gd name="connsiteX78" fmla="*/ 2330838 w 3864074"/>
              <a:gd name="connsiteY78" fmla="*/ 4294909 h 5052291"/>
              <a:gd name="connsiteX79" fmla="*/ 2395493 w 3864074"/>
              <a:gd name="connsiteY79" fmla="*/ 4239491 h 5052291"/>
              <a:gd name="connsiteX80" fmla="*/ 2432438 w 3864074"/>
              <a:gd name="connsiteY80" fmla="*/ 4267200 h 5052291"/>
              <a:gd name="connsiteX81" fmla="*/ 2330838 w 3864074"/>
              <a:gd name="connsiteY81" fmla="*/ 4433454 h 5052291"/>
              <a:gd name="connsiteX82" fmla="*/ 2256947 w 3864074"/>
              <a:gd name="connsiteY82" fmla="*/ 4442691 h 5052291"/>
              <a:gd name="connsiteX83" fmla="*/ 2256947 w 3864074"/>
              <a:gd name="connsiteY83" fmla="*/ 4488872 h 5052291"/>
              <a:gd name="connsiteX84" fmla="*/ 2340074 w 3864074"/>
              <a:gd name="connsiteY84" fmla="*/ 4451927 h 5052291"/>
              <a:gd name="connsiteX85" fmla="*/ 2349311 w 3864074"/>
              <a:gd name="connsiteY85" fmla="*/ 4636654 h 5052291"/>
              <a:gd name="connsiteX86" fmla="*/ 2266184 w 3864074"/>
              <a:gd name="connsiteY86" fmla="*/ 4701309 h 5052291"/>
              <a:gd name="connsiteX87" fmla="*/ 2321602 w 3864074"/>
              <a:gd name="connsiteY87" fmla="*/ 4729018 h 5052291"/>
              <a:gd name="connsiteX88" fmla="*/ 2432438 w 3864074"/>
              <a:gd name="connsiteY88" fmla="*/ 4978400 h 5052291"/>
              <a:gd name="connsiteX89" fmla="*/ 2441674 w 3864074"/>
              <a:gd name="connsiteY89" fmla="*/ 5052291 h 5052291"/>
              <a:gd name="connsiteX90" fmla="*/ 2109165 w 3864074"/>
              <a:gd name="connsiteY90" fmla="*/ 4969163 h 5052291"/>
              <a:gd name="connsiteX91" fmla="*/ 1960460 w 3864074"/>
              <a:gd name="connsiteY91" fmla="*/ 5014422 h 5052291"/>
              <a:gd name="connsiteX0" fmla="*/ 3397638 w 3864074"/>
              <a:gd name="connsiteY0" fmla="*/ 1356013 h 5052291"/>
              <a:gd name="connsiteX1" fmla="*/ 3224456 w 3864074"/>
              <a:gd name="connsiteY1" fmla="*/ 1550554 h 5052291"/>
              <a:gd name="connsiteX2" fmla="*/ 3184047 w 3864074"/>
              <a:gd name="connsiteY2" fmla="*/ 1615786 h 5052291"/>
              <a:gd name="connsiteX3" fmla="*/ 3149988 w 3864074"/>
              <a:gd name="connsiteY3" fmla="*/ 1704686 h 5052291"/>
              <a:gd name="connsiteX4" fmla="*/ 3024143 w 3864074"/>
              <a:gd name="connsiteY4" fmla="*/ 1878445 h 5052291"/>
              <a:gd name="connsiteX5" fmla="*/ 2926006 w 3864074"/>
              <a:gd name="connsiteY5" fmla="*/ 2058554 h 5052291"/>
              <a:gd name="connsiteX6" fmla="*/ 2724538 w 3864074"/>
              <a:gd name="connsiteY6" fmla="*/ 2245013 h 5052291"/>
              <a:gd name="connsiteX7" fmla="*/ 2585415 w 3864074"/>
              <a:gd name="connsiteY7" fmla="*/ 2466686 h 5052291"/>
              <a:gd name="connsiteX8" fmla="*/ 2398379 w 3864074"/>
              <a:gd name="connsiteY8" fmla="*/ 2701059 h 5052291"/>
              <a:gd name="connsiteX9" fmla="*/ 2280038 w 3864074"/>
              <a:gd name="connsiteY9" fmla="*/ 2938895 h 5052291"/>
              <a:gd name="connsiteX10" fmla="*/ 2028347 w 3864074"/>
              <a:gd name="connsiteY10" fmla="*/ 3164032 h 5052291"/>
              <a:gd name="connsiteX11" fmla="*/ 1912893 w 3864074"/>
              <a:gd name="connsiteY11" fmla="*/ 2997777 h 5052291"/>
              <a:gd name="connsiteX12" fmla="*/ 1790511 w 3864074"/>
              <a:gd name="connsiteY12" fmla="*/ 2841336 h 5052291"/>
              <a:gd name="connsiteX13" fmla="*/ 1667552 w 3864074"/>
              <a:gd name="connsiteY13" fmla="*/ 2622550 h 5052291"/>
              <a:gd name="connsiteX14" fmla="*/ 1483402 w 3864074"/>
              <a:gd name="connsiteY14" fmla="*/ 2400877 h 5052291"/>
              <a:gd name="connsiteX15" fmla="*/ 1351206 w 3864074"/>
              <a:gd name="connsiteY15" fmla="*/ 2202872 h 5052291"/>
              <a:gd name="connsiteX16" fmla="*/ 1193034 w 3864074"/>
              <a:gd name="connsiteY16" fmla="*/ 1997363 h 5052291"/>
              <a:gd name="connsiteX17" fmla="*/ 962702 w 3864074"/>
              <a:gd name="connsiteY17" fmla="*/ 1693718 h 5052291"/>
              <a:gd name="connsiteX18" fmla="*/ 842629 w 3864074"/>
              <a:gd name="connsiteY18" fmla="*/ 1416050 h 5052291"/>
              <a:gd name="connsiteX19" fmla="*/ 275170 w 3864074"/>
              <a:gd name="connsiteY19" fmla="*/ 876877 h 5052291"/>
              <a:gd name="connsiteX20" fmla="*/ 0 w 3864074"/>
              <a:gd name="connsiteY20" fmla="*/ 428711 h 5052291"/>
              <a:gd name="connsiteX21" fmla="*/ 3274 w 3864074"/>
              <a:gd name="connsiteY21" fmla="*/ 0 h 5052291"/>
              <a:gd name="connsiteX22" fmla="*/ 1240947 w 3864074"/>
              <a:gd name="connsiteY22" fmla="*/ 9236 h 5052291"/>
              <a:gd name="connsiteX23" fmla="*/ 1259420 w 3864074"/>
              <a:gd name="connsiteY23" fmla="*/ 979054 h 5052291"/>
              <a:gd name="connsiteX24" fmla="*/ 1361020 w 3864074"/>
              <a:gd name="connsiteY24" fmla="*/ 1016000 h 5052291"/>
              <a:gd name="connsiteX25" fmla="*/ 1471856 w 3864074"/>
              <a:gd name="connsiteY25" fmla="*/ 1062182 h 5052291"/>
              <a:gd name="connsiteX26" fmla="*/ 1564220 w 3864074"/>
              <a:gd name="connsiteY26" fmla="*/ 1034472 h 5052291"/>
              <a:gd name="connsiteX27" fmla="*/ 1628874 w 3864074"/>
              <a:gd name="connsiteY27" fmla="*/ 1089891 h 5052291"/>
              <a:gd name="connsiteX28" fmla="*/ 1628874 w 3864074"/>
              <a:gd name="connsiteY28" fmla="*/ 1089891 h 5052291"/>
              <a:gd name="connsiteX29" fmla="*/ 1758184 w 3864074"/>
              <a:gd name="connsiteY29" fmla="*/ 1173018 h 5052291"/>
              <a:gd name="connsiteX30" fmla="*/ 1859784 w 3864074"/>
              <a:gd name="connsiteY30" fmla="*/ 1117600 h 5052291"/>
              <a:gd name="connsiteX31" fmla="*/ 1896729 w 3864074"/>
              <a:gd name="connsiteY31" fmla="*/ 1209963 h 5052291"/>
              <a:gd name="connsiteX32" fmla="*/ 2016802 w 3864074"/>
              <a:gd name="connsiteY32" fmla="*/ 1200727 h 5052291"/>
              <a:gd name="connsiteX33" fmla="*/ 2072220 w 3864074"/>
              <a:gd name="connsiteY33" fmla="*/ 1265382 h 5052291"/>
              <a:gd name="connsiteX34" fmla="*/ 2155347 w 3864074"/>
              <a:gd name="connsiteY34" fmla="*/ 1339272 h 5052291"/>
              <a:gd name="connsiteX35" fmla="*/ 2238474 w 3864074"/>
              <a:gd name="connsiteY35" fmla="*/ 1256145 h 5052291"/>
              <a:gd name="connsiteX36" fmla="*/ 2303129 w 3864074"/>
              <a:gd name="connsiteY36" fmla="*/ 1330036 h 5052291"/>
              <a:gd name="connsiteX37" fmla="*/ 2377020 w 3864074"/>
              <a:gd name="connsiteY37" fmla="*/ 1330036 h 5052291"/>
              <a:gd name="connsiteX38" fmla="*/ 2432438 w 3864074"/>
              <a:gd name="connsiteY38" fmla="*/ 1385454 h 5052291"/>
              <a:gd name="connsiteX39" fmla="*/ 2561747 w 3864074"/>
              <a:gd name="connsiteY39" fmla="*/ 1330036 h 5052291"/>
              <a:gd name="connsiteX40" fmla="*/ 2626402 w 3864074"/>
              <a:gd name="connsiteY40" fmla="*/ 1376218 h 5052291"/>
              <a:gd name="connsiteX41" fmla="*/ 2949674 w 3864074"/>
              <a:gd name="connsiteY41" fmla="*/ 1330036 h 5052291"/>
              <a:gd name="connsiteX42" fmla="*/ 3226765 w 3864074"/>
              <a:gd name="connsiteY42" fmla="*/ 1283854 h 5052291"/>
              <a:gd name="connsiteX43" fmla="*/ 3559274 w 3864074"/>
              <a:gd name="connsiteY43" fmla="*/ 1440872 h 5052291"/>
              <a:gd name="connsiteX44" fmla="*/ 3651638 w 3864074"/>
              <a:gd name="connsiteY44" fmla="*/ 1477818 h 5052291"/>
              <a:gd name="connsiteX45" fmla="*/ 3697820 w 3864074"/>
              <a:gd name="connsiteY45" fmla="*/ 2216727 h 5052291"/>
              <a:gd name="connsiteX46" fmla="*/ 3854838 w 3864074"/>
              <a:gd name="connsiteY46" fmla="*/ 2475345 h 5052291"/>
              <a:gd name="connsiteX47" fmla="*/ 3864074 w 3864074"/>
              <a:gd name="connsiteY47" fmla="*/ 2687782 h 5052291"/>
              <a:gd name="connsiteX48" fmla="*/ 3836365 w 3864074"/>
              <a:gd name="connsiteY48" fmla="*/ 2789382 h 5052291"/>
              <a:gd name="connsiteX49" fmla="*/ 3836365 w 3864074"/>
              <a:gd name="connsiteY49" fmla="*/ 2974109 h 5052291"/>
              <a:gd name="connsiteX50" fmla="*/ 3836365 w 3864074"/>
              <a:gd name="connsiteY50" fmla="*/ 3066472 h 5052291"/>
              <a:gd name="connsiteX51" fmla="*/ 3744002 w 3864074"/>
              <a:gd name="connsiteY51" fmla="*/ 3278909 h 5052291"/>
              <a:gd name="connsiteX52" fmla="*/ 3531565 w 3864074"/>
              <a:gd name="connsiteY52" fmla="*/ 3380509 h 5052291"/>
              <a:gd name="connsiteX53" fmla="*/ 3383784 w 3864074"/>
              <a:gd name="connsiteY53" fmla="*/ 3491345 h 5052291"/>
              <a:gd name="connsiteX54" fmla="*/ 3383784 w 3864074"/>
              <a:gd name="connsiteY54" fmla="*/ 3491345 h 5052291"/>
              <a:gd name="connsiteX55" fmla="*/ 3365311 w 3864074"/>
              <a:gd name="connsiteY55" fmla="*/ 3463636 h 5052291"/>
              <a:gd name="connsiteX56" fmla="*/ 3457674 w 3864074"/>
              <a:gd name="connsiteY56" fmla="*/ 3362036 h 5052291"/>
              <a:gd name="connsiteX57" fmla="*/ 3365311 w 3864074"/>
              <a:gd name="connsiteY57" fmla="*/ 3371272 h 5052291"/>
              <a:gd name="connsiteX58" fmla="*/ 3365311 w 3864074"/>
              <a:gd name="connsiteY58" fmla="*/ 3260436 h 5052291"/>
              <a:gd name="connsiteX59" fmla="*/ 3328365 w 3864074"/>
              <a:gd name="connsiteY59" fmla="*/ 3260436 h 5052291"/>
              <a:gd name="connsiteX60" fmla="*/ 3254474 w 3864074"/>
              <a:gd name="connsiteY60" fmla="*/ 3315854 h 5052291"/>
              <a:gd name="connsiteX61" fmla="*/ 3282184 w 3864074"/>
              <a:gd name="connsiteY61" fmla="*/ 3417454 h 5052291"/>
              <a:gd name="connsiteX62" fmla="*/ 3282184 w 3864074"/>
              <a:gd name="connsiteY62" fmla="*/ 3417454 h 5052291"/>
              <a:gd name="connsiteX63" fmla="*/ 3319129 w 3864074"/>
              <a:gd name="connsiteY63" fmla="*/ 3574472 h 5052291"/>
              <a:gd name="connsiteX64" fmla="*/ 3189820 w 3864074"/>
              <a:gd name="connsiteY64" fmla="*/ 3648363 h 5052291"/>
              <a:gd name="connsiteX65" fmla="*/ 2968147 w 3864074"/>
              <a:gd name="connsiteY65" fmla="*/ 3879272 h 5052291"/>
              <a:gd name="connsiteX66" fmla="*/ 2958911 w 3864074"/>
              <a:gd name="connsiteY66" fmla="*/ 3805382 h 5052291"/>
              <a:gd name="connsiteX67" fmla="*/ 2894256 w 3864074"/>
              <a:gd name="connsiteY67" fmla="*/ 3759200 h 5052291"/>
              <a:gd name="connsiteX68" fmla="*/ 2755711 w 3864074"/>
              <a:gd name="connsiteY68" fmla="*/ 3786909 h 5052291"/>
              <a:gd name="connsiteX69" fmla="*/ 2885020 w 3864074"/>
              <a:gd name="connsiteY69" fmla="*/ 3860800 h 5052291"/>
              <a:gd name="connsiteX70" fmla="*/ 2755711 w 3864074"/>
              <a:gd name="connsiteY70" fmla="*/ 3962400 h 5052291"/>
              <a:gd name="connsiteX71" fmla="*/ 2663347 w 3864074"/>
              <a:gd name="connsiteY71" fmla="*/ 3888509 h 5052291"/>
              <a:gd name="connsiteX72" fmla="*/ 2626402 w 3864074"/>
              <a:gd name="connsiteY72" fmla="*/ 3980872 h 5052291"/>
              <a:gd name="connsiteX73" fmla="*/ 2506329 w 3864074"/>
              <a:gd name="connsiteY73" fmla="*/ 4008582 h 5052291"/>
              <a:gd name="connsiteX74" fmla="*/ 2506329 w 3864074"/>
              <a:gd name="connsiteY74" fmla="*/ 4128654 h 5052291"/>
              <a:gd name="connsiteX75" fmla="*/ 2413965 w 3864074"/>
              <a:gd name="connsiteY75" fmla="*/ 4165600 h 5052291"/>
              <a:gd name="connsiteX76" fmla="*/ 2367784 w 3864074"/>
              <a:gd name="connsiteY76" fmla="*/ 4128654 h 5052291"/>
              <a:gd name="connsiteX77" fmla="*/ 2330838 w 3864074"/>
              <a:gd name="connsiteY77" fmla="*/ 4294909 h 5052291"/>
              <a:gd name="connsiteX78" fmla="*/ 2395493 w 3864074"/>
              <a:gd name="connsiteY78" fmla="*/ 4239491 h 5052291"/>
              <a:gd name="connsiteX79" fmla="*/ 2432438 w 3864074"/>
              <a:gd name="connsiteY79" fmla="*/ 4267200 h 5052291"/>
              <a:gd name="connsiteX80" fmla="*/ 2330838 w 3864074"/>
              <a:gd name="connsiteY80" fmla="*/ 4433454 h 5052291"/>
              <a:gd name="connsiteX81" fmla="*/ 2256947 w 3864074"/>
              <a:gd name="connsiteY81" fmla="*/ 4442691 h 5052291"/>
              <a:gd name="connsiteX82" fmla="*/ 2256947 w 3864074"/>
              <a:gd name="connsiteY82" fmla="*/ 4488872 h 5052291"/>
              <a:gd name="connsiteX83" fmla="*/ 2340074 w 3864074"/>
              <a:gd name="connsiteY83" fmla="*/ 4451927 h 5052291"/>
              <a:gd name="connsiteX84" fmla="*/ 2349311 w 3864074"/>
              <a:gd name="connsiteY84" fmla="*/ 4636654 h 5052291"/>
              <a:gd name="connsiteX85" fmla="*/ 2266184 w 3864074"/>
              <a:gd name="connsiteY85" fmla="*/ 4701309 h 5052291"/>
              <a:gd name="connsiteX86" fmla="*/ 2321602 w 3864074"/>
              <a:gd name="connsiteY86" fmla="*/ 4729018 h 5052291"/>
              <a:gd name="connsiteX87" fmla="*/ 2432438 w 3864074"/>
              <a:gd name="connsiteY87" fmla="*/ 4978400 h 5052291"/>
              <a:gd name="connsiteX88" fmla="*/ 2441674 w 3864074"/>
              <a:gd name="connsiteY88" fmla="*/ 5052291 h 5052291"/>
              <a:gd name="connsiteX89" fmla="*/ 2109165 w 3864074"/>
              <a:gd name="connsiteY89" fmla="*/ 4969163 h 5052291"/>
              <a:gd name="connsiteX90" fmla="*/ 1960460 w 3864074"/>
              <a:gd name="connsiteY90" fmla="*/ 5014422 h 5052291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1960460 w 3864074"/>
              <a:gd name="connsiteY88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1960460 w 3864074"/>
              <a:gd name="connsiteY87" fmla="*/ 5014422 h 5014422"/>
              <a:gd name="connsiteX0" fmla="*/ 3397638 w 3864074"/>
              <a:gd name="connsiteY0" fmla="*/ 1356013 h 4729018"/>
              <a:gd name="connsiteX1" fmla="*/ 3224456 w 3864074"/>
              <a:gd name="connsiteY1" fmla="*/ 1550554 h 4729018"/>
              <a:gd name="connsiteX2" fmla="*/ 3184047 w 3864074"/>
              <a:gd name="connsiteY2" fmla="*/ 1615786 h 4729018"/>
              <a:gd name="connsiteX3" fmla="*/ 3149988 w 3864074"/>
              <a:gd name="connsiteY3" fmla="*/ 1704686 h 4729018"/>
              <a:gd name="connsiteX4" fmla="*/ 3024143 w 3864074"/>
              <a:gd name="connsiteY4" fmla="*/ 1878445 h 4729018"/>
              <a:gd name="connsiteX5" fmla="*/ 2926006 w 3864074"/>
              <a:gd name="connsiteY5" fmla="*/ 2058554 h 4729018"/>
              <a:gd name="connsiteX6" fmla="*/ 2724538 w 3864074"/>
              <a:gd name="connsiteY6" fmla="*/ 2245013 h 4729018"/>
              <a:gd name="connsiteX7" fmla="*/ 2585415 w 3864074"/>
              <a:gd name="connsiteY7" fmla="*/ 2466686 h 4729018"/>
              <a:gd name="connsiteX8" fmla="*/ 2398379 w 3864074"/>
              <a:gd name="connsiteY8" fmla="*/ 2701059 h 4729018"/>
              <a:gd name="connsiteX9" fmla="*/ 2280038 w 3864074"/>
              <a:gd name="connsiteY9" fmla="*/ 2938895 h 4729018"/>
              <a:gd name="connsiteX10" fmla="*/ 2028347 w 3864074"/>
              <a:gd name="connsiteY10" fmla="*/ 3164032 h 4729018"/>
              <a:gd name="connsiteX11" fmla="*/ 1912893 w 3864074"/>
              <a:gd name="connsiteY11" fmla="*/ 2997777 h 4729018"/>
              <a:gd name="connsiteX12" fmla="*/ 1790511 w 3864074"/>
              <a:gd name="connsiteY12" fmla="*/ 2841336 h 4729018"/>
              <a:gd name="connsiteX13" fmla="*/ 1667552 w 3864074"/>
              <a:gd name="connsiteY13" fmla="*/ 2622550 h 4729018"/>
              <a:gd name="connsiteX14" fmla="*/ 1483402 w 3864074"/>
              <a:gd name="connsiteY14" fmla="*/ 2400877 h 4729018"/>
              <a:gd name="connsiteX15" fmla="*/ 1351206 w 3864074"/>
              <a:gd name="connsiteY15" fmla="*/ 2202872 h 4729018"/>
              <a:gd name="connsiteX16" fmla="*/ 1193034 w 3864074"/>
              <a:gd name="connsiteY16" fmla="*/ 1997363 h 4729018"/>
              <a:gd name="connsiteX17" fmla="*/ 962702 w 3864074"/>
              <a:gd name="connsiteY17" fmla="*/ 1693718 h 4729018"/>
              <a:gd name="connsiteX18" fmla="*/ 842629 w 3864074"/>
              <a:gd name="connsiteY18" fmla="*/ 1416050 h 4729018"/>
              <a:gd name="connsiteX19" fmla="*/ 275170 w 3864074"/>
              <a:gd name="connsiteY19" fmla="*/ 876877 h 4729018"/>
              <a:gd name="connsiteX20" fmla="*/ 0 w 3864074"/>
              <a:gd name="connsiteY20" fmla="*/ 428711 h 4729018"/>
              <a:gd name="connsiteX21" fmla="*/ 3274 w 3864074"/>
              <a:gd name="connsiteY21" fmla="*/ 0 h 4729018"/>
              <a:gd name="connsiteX22" fmla="*/ 1240947 w 3864074"/>
              <a:gd name="connsiteY22" fmla="*/ 9236 h 4729018"/>
              <a:gd name="connsiteX23" fmla="*/ 1259420 w 3864074"/>
              <a:gd name="connsiteY23" fmla="*/ 979054 h 4729018"/>
              <a:gd name="connsiteX24" fmla="*/ 1361020 w 3864074"/>
              <a:gd name="connsiteY24" fmla="*/ 1016000 h 4729018"/>
              <a:gd name="connsiteX25" fmla="*/ 1471856 w 3864074"/>
              <a:gd name="connsiteY25" fmla="*/ 1062182 h 4729018"/>
              <a:gd name="connsiteX26" fmla="*/ 1564220 w 3864074"/>
              <a:gd name="connsiteY26" fmla="*/ 1034472 h 4729018"/>
              <a:gd name="connsiteX27" fmla="*/ 1628874 w 3864074"/>
              <a:gd name="connsiteY27" fmla="*/ 1089891 h 4729018"/>
              <a:gd name="connsiteX28" fmla="*/ 1628874 w 3864074"/>
              <a:gd name="connsiteY28" fmla="*/ 1089891 h 4729018"/>
              <a:gd name="connsiteX29" fmla="*/ 1758184 w 3864074"/>
              <a:gd name="connsiteY29" fmla="*/ 1173018 h 4729018"/>
              <a:gd name="connsiteX30" fmla="*/ 1859784 w 3864074"/>
              <a:gd name="connsiteY30" fmla="*/ 1117600 h 4729018"/>
              <a:gd name="connsiteX31" fmla="*/ 1896729 w 3864074"/>
              <a:gd name="connsiteY31" fmla="*/ 1209963 h 4729018"/>
              <a:gd name="connsiteX32" fmla="*/ 2016802 w 3864074"/>
              <a:gd name="connsiteY32" fmla="*/ 1200727 h 4729018"/>
              <a:gd name="connsiteX33" fmla="*/ 2072220 w 3864074"/>
              <a:gd name="connsiteY33" fmla="*/ 1265382 h 4729018"/>
              <a:gd name="connsiteX34" fmla="*/ 2155347 w 3864074"/>
              <a:gd name="connsiteY34" fmla="*/ 1339272 h 4729018"/>
              <a:gd name="connsiteX35" fmla="*/ 2238474 w 3864074"/>
              <a:gd name="connsiteY35" fmla="*/ 1256145 h 4729018"/>
              <a:gd name="connsiteX36" fmla="*/ 2303129 w 3864074"/>
              <a:gd name="connsiteY36" fmla="*/ 1330036 h 4729018"/>
              <a:gd name="connsiteX37" fmla="*/ 2377020 w 3864074"/>
              <a:gd name="connsiteY37" fmla="*/ 1330036 h 4729018"/>
              <a:gd name="connsiteX38" fmla="*/ 2432438 w 3864074"/>
              <a:gd name="connsiteY38" fmla="*/ 1385454 h 4729018"/>
              <a:gd name="connsiteX39" fmla="*/ 2561747 w 3864074"/>
              <a:gd name="connsiteY39" fmla="*/ 1330036 h 4729018"/>
              <a:gd name="connsiteX40" fmla="*/ 2626402 w 3864074"/>
              <a:gd name="connsiteY40" fmla="*/ 1376218 h 4729018"/>
              <a:gd name="connsiteX41" fmla="*/ 2949674 w 3864074"/>
              <a:gd name="connsiteY41" fmla="*/ 1330036 h 4729018"/>
              <a:gd name="connsiteX42" fmla="*/ 3226765 w 3864074"/>
              <a:gd name="connsiteY42" fmla="*/ 1283854 h 4729018"/>
              <a:gd name="connsiteX43" fmla="*/ 3559274 w 3864074"/>
              <a:gd name="connsiteY43" fmla="*/ 1440872 h 4729018"/>
              <a:gd name="connsiteX44" fmla="*/ 3651638 w 3864074"/>
              <a:gd name="connsiteY44" fmla="*/ 1477818 h 4729018"/>
              <a:gd name="connsiteX45" fmla="*/ 3697820 w 3864074"/>
              <a:gd name="connsiteY45" fmla="*/ 2216727 h 4729018"/>
              <a:gd name="connsiteX46" fmla="*/ 3854838 w 3864074"/>
              <a:gd name="connsiteY46" fmla="*/ 2475345 h 4729018"/>
              <a:gd name="connsiteX47" fmla="*/ 3864074 w 3864074"/>
              <a:gd name="connsiteY47" fmla="*/ 2687782 h 4729018"/>
              <a:gd name="connsiteX48" fmla="*/ 3836365 w 3864074"/>
              <a:gd name="connsiteY48" fmla="*/ 2789382 h 4729018"/>
              <a:gd name="connsiteX49" fmla="*/ 3836365 w 3864074"/>
              <a:gd name="connsiteY49" fmla="*/ 2974109 h 4729018"/>
              <a:gd name="connsiteX50" fmla="*/ 3836365 w 3864074"/>
              <a:gd name="connsiteY50" fmla="*/ 3066472 h 4729018"/>
              <a:gd name="connsiteX51" fmla="*/ 3744002 w 3864074"/>
              <a:gd name="connsiteY51" fmla="*/ 3278909 h 4729018"/>
              <a:gd name="connsiteX52" fmla="*/ 3531565 w 3864074"/>
              <a:gd name="connsiteY52" fmla="*/ 3380509 h 4729018"/>
              <a:gd name="connsiteX53" fmla="*/ 3383784 w 3864074"/>
              <a:gd name="connsiteY53" fmla="*/ 3491345 h 4729018"/>
              <a:gd name="connsiteX54" fmla="*/ 3383784 w 3864074"/>
              <a:gd name="connsiteY54" fmla="*/ 3491345 h 4729018"/>
              <a:gd name="connsiteX55" fmla="*/ 3365311 w 3864074"/>
              <a:gd name="connsiteY55" fmla="*/ 3463636 h 4729018"/>
              <a:gd name="connsiteX56" fmla="*/ 3457674 w 3864074"/>
              <a:gd name="connsiteY56" fmla="*/ 3362036 h 4729018"/>
              <a:gd name="connsiteX57" fmla="*/ 3365311 w 3864074"/>
              <a:gd name="connsiteY57" fmla="*/ 3371272 h 4729018"/>
              <a:gd name="connsiteX58" fmla="*/ 3365311 w 3864074"/>
              <a:gd name="connsiteY58" fmla="*/ 3260436 h 4729018"/>
              <a:gd name="connsiteX59" fmla="*/ 3328365 w 3864074"/>
              <a:gd name="connsiteY59" fmla="*/ 3260436 h 4729018"/>
              <a:gd name="connsiteX60" fmla="*/ 3254474 w 3864074"/>
              <a:gd name="connsiteY60" fmla="*/ 3315854 h 4729018"/>
              <a:gd name="connsiteX61" fmla="*/ 3282184 w 3864074"/>
              <a:gd name="connsiteY61" fmla="*/ 3417454 h 4729018"/>
              <a:gd name="connsiteX62" fmla="*/ 3282184 w 3864074"/>
              <a:gd name="connsiteY62" fmla="*/ 3417454 h 4729018"/>
              <a:gd name="connsiteX63" fmla="*/ 3319129 w 3864074"/>
              <a:gd name="connsiteY63" fmla="*/ 3574472 h 4729018"/>
              <a:gd name="connsiteX64" fmla="*/ 3189820 w 3864074"/>
              <a:gd name="connsiteY64" fmla="*/ 3648363 h 4729018"/>
              <a:gd name="connsiteX65" fmla="*/ 2968147 w 3864074"/>
              <a:gd name="connsiteY65" fmla="*/ 3879272 h 4729018"/>
              <a:gd name="connsiteX66" fmla="*/ 2958911 w 3864074"/>
              <a:gd name="connsiteY66" fmla="*/ 3805382 h 4729018"/>
              <a:gd name="connsiteX67" fmla="*/ 2894256 w 3864074"/>
              <a:gd name="connsiteY67" fmla="*/ 3759200 h 4729018"/>
              <a:gd name="connsiteX68" fmla="*/ 2755711 w 3864074"/>
              <a:gd name="connsiteY68" fmla="*/ 3786909 h 4729018"/>
              <a:gd name="connsiteX69" fmla="*/ 2885020 w 3864074"/>
              <a:gd name="connsiteY69" fmla="*/ 3860800 h 4729018"/>
              <a:gd name="connsiteX70" fmla="*/ 2755711 w 3864074"/>
              <a:gd name="connsiteY70" fmla="*/ 3962400 h 4729018"/>
              <a:gd name="connsiteX71" fmla="*/ 2663347 w 3864074"/>
              <a:gd name="connsiteY71" fmla="*/ 3888509 h 4729018"/>
              <a:gd name="connsiteX72" fmla="*/ 2626402 w 3864074"/>
              <a:gd name="connsiteY72" fmla="*/ 3980872 h 4729018"/>
              <a:gd name="connsiteX73" fmla="*/ 2506329 w 3864074"/>
              <a:gd name="connsiteY73" fmla="*/ 4008582 h 4729018"/>
              <a:gd name="connsiteX74" fmla="*/ 2506329 w 3864074"/>
              <a:gd name="connsiteY74" fmla="*/ 4128654 h 4729018"/>
              <a:gd name="connsiteX75" fmla="*/ 2413965 w 3864074"/>
              <a:gd name="connsiteY75" fmla="*/ 4165600 h 4729018"/>
              <a:gd name="connsiteX76" fmla="*/ 2367784 w 3864074"/>
              <a:gd name="connsiteY76" fmla="*/ 4128654 h 4729018"/>
              <a:gd name="connsiteX77" fmla="*/ 2330838 w 3864074"/>
              <a:gd name="connsiteY77" fmla="*/ 4294909 h 4729018"/>
              <a:gd name="connsiteX78" fmla="*/ 2395493 w 3864074"/>
              <a:gd name="connsiteY78" fmla="*/ 4239491 h 4729018"/>
              <a:gd name="connsiteX79" fmla="*/ 2432438 w 3864074"/>
              <a:gd name="connsiteY79" fmla="*/ 4267200 h 4729018"/>
              <a:gd name="connsiteX80" fmla="*/ 2330838 w 3864074"/>
              <a:gd name="connsiteY80" fmla="*/ 4433454 h 4729018"/>
              <a:gd name="connsiteX81" fmla="*/ 2256947 w 3864074"/>
              <a:gd name="connsiteY81" fmla="*/ 4442691 h 4729018"/>
              <a:gd name="connsiteX82" fmla="*/ 2256947 w 3864074"/>
              <a:gd name="connsiteY82" fmla="*/ 4488872 h 4729018"/>
              <a:gd name="connsiteX83" fmla="*/ 2340074 w 3864074"/>
              <a:gd name="connsiteY83" fmla="*/ 4451927 h 4729018"/>
              <a:gd name="connsiteX84" fmla="*/ 2349311 w 3864074"/>
              <a:gd name="connsiteY84" fmla="*/ 4636654 h 4729018"/>
              <a:gd name="connsiteX85" fmla="*/ 2266184 w 3864074"/>
              <a:gd name="connsiteY85" fmla="*/ 4701309 h 4729018"/>
              <a:gd name="connsiteX86" fmla="*/ 2321602 w 3864074"/>
              <a:gd name="connsiteY86" fmla="*/ 4729018 h 4729018"/>
              <a:gd name="connsiteX0" fmla="*/ 3397638 w 3864074"/>
              <a:gd name="connsiteY0" fmla="*/ 1356013 h 4701309"/>
              <a:gd name="connsiteX1" fmla="*/ 3224456 w 3864074"/>
              <a:gd name="connsiteY1" fmla="*/ 1550554 h 4701309"/>
              <a:gd name="connsiteX2" fmla="*/ 3184047 w 3864074"/>
              <a:gd name="connsiteY2" fmla="*/ 1615786 h 4701309"/>
              <a:gd name="connsiteX3" fmla="*/ 3149988 w 3864074"/>
              <a:gd name="connsiteY3" fmla="*/ 1704686 h 4701309"/>
              <a:gd name="connsiteX4" fmla="*/ 3024143 w 3864074"/>
              <a:gd name="connsiteY4" fmla="*/ 1878445 h 4701309"/>
              <a:gd name="connsiteX5" fmla="*/ 2926006 w 3864074"/>
              <a:gd name="connsiteY5" fmla="*/ 2058554 h 4701309"/>
              <a:gd name="connsiteX6" fmla="*/ 2724538 w 3864074"/>
              <a:gd name="connsiteY6" fmla="*/ 2245013 h 4701309"/>
              <a:gd name="connsiteX7" fmla="*/ 2585415 w 3864074"/>
              <a:gd name="connsiteY7" fmla="*/ 2466686 h 4701309"/>
              <a:gd name="connsiteX8" fmla="*/ 2398379 w 3864074"/>
              <a:gd name="connsiteY8" fmla="*/ 2701059 h 4701309"/>
              <a:gd name="connsiteX9" fmla="*/ 2280038 w 3864074"/>
              <a:gd name="connsiteY9" fmla="*/ 2938895 h 4701309"/>
              <a:gd name="connsiteX10" fmla="*/ 2028347 w 3864074"/>
              <a:gd name="connsiteY10" fmla="*/ 3164032 h 4701309"/>
              <a:gd name="connsiteX11" fmla="*/ 1912893 w 3864074"/>
              <a:gd name="connsiteY11" fmla="*/ 2997777 h 4701309"/>
              <a:gd name="connsiteX12" fmla="*/ 1790511 w 3864074"/>
              <a:gd name="connsiteY12" fmla="*/ 2841336 h 4701309"/>
              <a:gd name="connsiteX13" fmla="*/ 1667552 w 3864074"/>
              <a:gd name="connsiteY13" fmla="*/ 2622550 h 4701309"/>
              <a:gd name="connsiteX14" fmla="*/ 1483402 w 3864074"/>
              <a:gd name="connsiteY14" fmla="*/ 2400877 h 4701309"/>
              <a:gd name="connsiteX15" fmla="*/ 1351206 w 3864074"/>
              <a:gd name="connsiteY15" fmla="*/ 2202872 h 4701309"/>
              <a:gd name="connsiteX16" fmla="*/ 1193034 w 3864074"/>
              <a:gd name="connsiteY16" fmla="*/ 1997363 h 4701309"/>
              <a:gd name="connsiteX17" fmla="*/ 962702 w 3864074"/>
              <a:gd name="connsiteY17" fmla="*/ 1693718 h 4701309"/>
              <a:gd name="connsiteX18" fmla="*/ 842629 w 3864074"/>
              <a:gd name="connsiteY18" fmla="*/ 1416050 h 4701309"/>
              <a:gd name="connsiteX19" fmla="*/ 275170 w 3864074"/>
              <a:gd name="connsiteY19" fmla="*/ 876877 h 4701309"/>
              <a:gd name="connsiteX20" fmla="*/ 0 w 3864074"/>
              <a:gd name="connsiteY20" fmla="*/ 428711 h 4701309"/>
              <a:gd name="connsiteX21" fmla="*/ 3274 w 3864074"/>
              <a:gd name="connsiteY21" fmla="*/ 0 h 4701309"/>
              <a:gd name="connsiteX22" fmla="*/ 1240947 w 3864074"/>
              <a:gd name="connsiteY22" fmla="*/ 9236 h 4701309"/>
              <a:gd name="connsiteX23" fmla="*/ 1259420 w 3864074"/>
              <a:gd name="connsiteY23" fmla="*/ 979054 h 4701309"/>
              <a:gd name="connsiteX24" fmla="*/ 1361020 w 3864074"/>
              <a:gd name="connsiteY24" fmla="*/ 1016000 h 4701309"/>
              <a:gd name="connsiteX25" fmla="*/ 1471856 w 3864074"/>
              <a:gd name="connsiteY25" fmla="*/ 1062182 h 4701309"/>
              <a:gd name="connsiteX26" fmla="*/ 1564220 w 3864074"/>
              <a:gd name="connsiteY26" fmla="*/ 1034472 h 4701309"/>
              <a:gd name="connsiteX27" fmla="*/ 1628874 w 3864074"/>
              <a:gd name="connsiteY27" fmla="*/ 1089891 h 4701309"/>
              <a:gd name="connsiteX28" fmla="*/ 1628874 w 3864074"/>
              <a:gd name="connsiteY28" fmla="*/ 1089891 h 4701309"/>
              <a:gd name="connsiteX29" fmla="*/ 1758184 w 3864074"/>
              <a:gd name="connsiteY29" fmla="*/ 1173018 h 4701309"/>
              <a:gd name="connsiteX30" fmla="*/ 1859784 w 3864074"/>
              <a:gd name="connsiteY30" fmla="*/ 1117600 h 4701309"/>
              <a:gd name="connsiteX31" fmla="*/ 1896729 w 3864074"/>
              <a:gd name="connsiteY31" fmla="*/ 1209963 h 4701309"/>
              <a:gd name="connsiteX32" fmla="*/ 2016802 w 3864074"/>
              <a:gd name="connsiteY32" fmla="*/ 1200727 h 4701309"/>
              <a:gd name="connsiteX33" fmla="*/ 2072220 w 3864074"/>
              <a:gd name="connsiteY33" fmla="*/ 1265382 h 4701309"/>
              <a:gd name="connsiteX34" fmla="*/ 2155347 w 3864074"/>
              <a:gd name="connsiteY34" fmla="*/ 1339272 h 4701309"/>
              <a:gd name="connsiteX35" fmla="*/ 2238474 w 3864074"/>
              <a:gd name="connsiteY35" fmla="*/ 1256145 h 4701309"/>
              <a:gd name="connsiteX36" fmla="*/ 2303129 w 3864074"/>
              <a:gd name="connsiteY36" fmla="*/ 1330036 h 4701309"/>
              <a:gd name="connsiteX37" fmla="*/ 2377020 w 3864074"/>
              <a:gd name="connsiteY37" fmla="*/ 1330036 h 4701309"/>
              <a:gd name="connsiteX38" fmla="*/ 2432438 w 3864074"/>
              <a:gd name="connsiteY38" fmla="*/ 1385454 h 4701309"/>
              <a:gd name="connsiteX39" fmla="*/ 2561747 w 3864074"/>
              <a:gd name="connsiteY39" fmla="*/ 1330036 h 4701309"/>
              <a:gd name="connsiteX40" fmla="*/ 2626402 w 3864074"/>
              <a:gd name="connsiteY40" fmla="*/ 1376218 h 4701309"/>
              <a:gd name="connsiteX41" fmla="*/ 2949674 w 3864074"/>
              <a:gd name="connsiteY41" fmla="*/ 1330036 h 4701309"/>
              <a:gd name="connsiteX42" fmla="*/ 3226765 w 3864074"/>
              <a:gd name="connsiteY42" fmla="*/ 1283854 h 4701309"/>
              <a:gd name="connsiteX43" fmla="*/ 3559274 w 3864074"/>
              <a:gd name="connsiteY43" fmla="*/ 1440872 h 4701309"/>
              <a:gd name="connsiteX44" fmla="*/ 3651638 w 3864074"/>
              <a:gd name="connsiteY44" fmla="*/ 1477818 h 4701309"/>
              <a:gd name="connsiteX45" fmla="*/ 3697820 w 3864074"/>
              <a:gd name="connsiteY45" fmla="*/ 2216727 h 4701309"/>
              <a:gd name="connsiteX46" fmla="*/ 3854838 w 3864074"/>
              <a:gd name="connsiteY46" fmla="*/ 2475345 h 4701309"/>
              <a:gd name="connsiteX47" fmla="*/ 3864074 w 3864074"/>
              <a:gd name="connsiteY47" fmla="*/ 2687782 h 4701309"/>
              <a:gd name="connsiteX48" fmla="*/ 3836365 w 3864074"/>
              <a:gd name="connsiteY48" fmla="*/ 2789382 h 4701309"/>
              <a:gd name="connsiteX49" fmla="*/ 3836365 w 3864074"/>
              <a:gd name="connsiteY49" fmla="*/ 2974109 h 4701309"/>
              <a:gd name="connsiteX50" fmla="*/ 3836365 w 3864074"/>
              <a:gd name="connsiteY50" fmla="*/ 3066472 h 4701309"/>
              <a:gd name="connsiteX51" fmla="*/ 3744002 w 3864074"/>
              <a:gd name="connsiteY51" fmla="*/ 3278909 h 4701309"/>
              <a:gd name="connsiteX52" fmla="*/ 3531565 w 3864074"/>
              <a:gd name="connsiteY52" fmla="*/ 3380509 h 4701309"/>
              <a:gd name="connsiteX53" fmla="*/ 3383784 w 3864074"/>
              <a:gd name="connsiteY53" fmla="*/ 3491345 h 4701309"/>
              <a:gd name="connsiteX54" fmla="*/ 3383784 w 3864074"/>
              <a:gd name="connsiteY54" fmla="*/ 3491345 h 4701309"/>
              <a:gd name="connsiteX55" fmla="*/ 3365311 w 3864074"/>
              <a:gd name="connsiteY55" fmla="*/ 3463636 h 4701309"/>
              <a:gd name="connsiteX56" fmla="*/ 3457674 w 3864074"/>
              <a:gd name="connsiteY56" fmla="*/ 3362036 h 4701309"/>
              <a:gd name="connsiteX57" fmla="*/ 3365311 w 3864074"/>
              <a:gd name="connsiteY57" fmla="*/ 3371272 h 4701309"/>
              <a:gd name="connsiteX58" fmla="*/ 3365311 w 3864074"/>
              <a:gd name="connsiteY58" fmla="*/ 3260436 h 4701309"/>
              <a:gd name="connsiteX59" fmla="*/ 3328365 w 3864074"/>
              <a:gd name="connsiteY59" fmla="*/ 3260436 h 4701309"/>
              <a:gd name="connsiteX60" fmla="*/ 3254474 w 3864074"/>
              <a:gd name="connsiteY60" fmla="*/ 3315854 h 4701309"/>
              <a:gd name="connsiteX61" fmla="*/ 3282184 w 3864074"/>
              <a:gd name="connsiteY61" fmla="*/ 3417454 h 4701309"/>
              <a:gd name="connsiteX62" fmla="*/ 3282184 w 3864074"/>
              <a:gd name="connsiteY62" fmla="*/ 3417454 h 4701309"/>
              <a:gd name="connsiteX63" fmla="*/ 3319129 w 3864074"/>
              <a:gd name="connsiteY63" fmla="*/ 3574472 h 4701309"/>
              <a:gd name="connsiteX64" fmla="*/ 3189820 w 3864074"/>
              <a:gd name="connsiteY64" fmla="*/ 3648363 h 4701309"/>
              <a:gd name="connsiteX65" fmla="*/ 2968147 w 3864074"/>
              <a:gd name="connsiteY65" fmla="*/ 3879272 h 4701309"/>
              <a:gd name="connsiteX66" fmla="*/ 2958911 w 3864074"/>
              <a:gd name="connsiteY66" fmla="*/ 3805382 h 4701309"/>
              <a:gd name="connsiteX67" fmla="*/ 2894256 w 3864074"/>
              <a:gd name="connsiteY67" fmla="*/ 3759200 h 4701309"/>
              <a:gd name="connsiteX68" fmla="*/ 2755711 w 3864074"/>
              <a:gd name="connsiteY68" fmla="*/ 3786909 h 4701309"/>
              <a:gd name="connsiteX69" fmla="*/ 2885020 w 3864074"/>
              <a:gd name="connsiteY69" fmla="*/ 3860800 h 4701309"/>
              <a:gd name="connsiteX70" fmla="*/ 2755711 w 3864074"/>
              <a:gd name="connsiteY70" fmla="*/ 3962400 h 4701309"/>
              <a:gd name="connsiteX71" fmla="*/ 2663347 w 3864074"/>
              <a:gd name="connsiteY71" fmla="*/ 3888509 h 4701309"/>
              <a:gd name="connsiteX72" fmla="*/ 2626402 w 3864074"/>
              <a:gd name="connsiteY72" fmla="*/ 3980872 h 4701309"/>
              <a:gd name="connsiteX73" fmla="*/ 2506329 w 3864074"/>
              <a:gd name="connsiteY73" fmla="*/ 4008582 h 4701309"/>
              <a:gd name="connsiteX74" fmla="*/ 2506329 w 3864074"/>
              <a:gd name="connsiteY74" fmla="*/ 4128654 h 4701309"/>
              <a:gd name="connsiteX75" fmla="*/ 2413965 w 3864074"/>
              <a:gd name="connsiteY75" fmla="*/ 4165600 h 4701309"/>
              <a:gd name="connsiteX76" fmla="*/ 2367784 w 3864074"/>
              <a:gd name="connsiteY76" fmla="*/ 4128654 h 4701309"/>
              <a:gd name="connsiteX77" fmla="*/ 2330838 w 3864074"/>
              <a:gd name="connsiteY77" fmla="*/ 4294909 h 4701309"/>
              <a:gd name="connsiteX78" fmla="*/ 2395493 w 3864074"/>
              <a:gd name="connsiteY78" fmla="*/ 4239491 h 4701309"/>
              <a:gd name="connsiteX79" fmla="*/ 2432438 w 3864074"/>
              <a:gd name="connsiteY79" fmla="*/ 4267200 h 4701309"/>
              <a:gd name="connsiteX80" fmla="*/ 2330838 w 3864074"/>
              <a:gd name="connsiteY80" fmla="*/ 4433454 h 4701309"/>
              <a:gd name="connsiteX81" fmla="*/ 2256947 w 3864074"/>
              <a:gd name="connsiteY81" fmla="*/ 4442691 h 4701309"/>
              <a:gd name="connsiteX82" fmla="*/ 2256947 w 3864074"/>
              <a:gd name="connsiteY82" fmla="*/ 4488872 h 4701309"/>
              <a:gd name="connsiteX83" fmla="*/ 2340074 w 3864074"/>
              <a:gd name="connsiteY83" fmla="*/ 4451927 h 4701309"/>
              <a:gd name="connsiteX84" fmla="*/ 2349311 w 3864074"/>
              <a:gd name="connsiteY84" fmla="*/ 4636654 h 4701309"/>
              <a:gd name="connsiteX85" fmla="*/ 2266184 w 3864074"/>
              <a:gd name="connsiteY85" fmla="*/ 4701309 h 4701309"/>
              <a:gd name="connsiteX0" fmla="*/ 3397638 w 3864074"/>
              <a:gd name="connsiteY0" fmla="*/ 1356013 h 4636654"/>
              <a:gd name="connsiteX1" fmla="*/ 3224456 w 3864074"/>
              <a:gd name="connsiteY1" fmla="*/ 1550554 h 4636654"/>
              <a:gd name="connsiteX2" fmla="*/ 3184047 w 3864074"/>
              <a:gd name="connsiteY2" fmla="*/ 1615786 h 4636654"/>
              <a:gd name="connsiteX3" fmla="*/ 3149988 w 3864074"/>
              <a:gd name="connsiteY3" fmla="*/ 1704686 h 4636654"/>
              <a:gd name="connsiteX4" fmla="*/ 3024143 w 3864074"/>
              <a:gd name="connsiteY4" fmla="*/ 1878445 h 4636654"/>
              <a:gd name="connsiteX5" fmla="*/ 2926006 w 3864074"/>
              <a:gd name="connsiteY5" fmla="*/ 2058554 h 4636654"/>
              <a:gd name="connsiteX6" fmla="*/ 2724538 w 3864074"/>
              <a:gd name="connsiteY6" fmla="*/ 2245013 h 4636654"/>
              <a:gd name="connsiteX7" fmla="*/ 2585415 w 3864074"/>
              <a:gd name="connsiteY7" fmla="*/ 2466686 h 4636654"/>
              <a:gd name="connsiteX8" fmla="*/ 2398379 w 3864074"/>
              <a:gd name="connsiteY8" fmla="*/ 2701059 h 4636654"/>
              <a:gd name="connsiteX9" fmla="*/ 2280038 w 3864074"/>
              <a:gd name="connsiteY9" fmla="*/ 2938895 h 4636654"/>
              <a:gd name="connsiteX10" fmla="*/ 2028347 w 3864074"/>
              <a:gd name="connsiteY10" fmla="*/ 3164032 h 4636654"/>
              <a:gd name="connsiteX11" fmla="*/ 1912893 w 3864074"/>
              <a:gd name="connsiteY11" fmla="*/ 2997777 h 4636654"/>
              <a:gd name="connsiteX12" fmla="*/ 1790511 w 3864074"/>
              <a:gd name="connsiteY12" fmla="*/ 2841336 h 4636654"/>
              <a:gd name="connsiteX13" fmla="*/ 1667552 w 3864074"/>
              <a:gd name="connsiteY13" fmla="*/ 2622550 h 4636654"/>
              <a:gd name="connsiteX14" fmla="*/ 1483402 w 3864074"/>
              <a:gd name="connsiteY14" fmla="*/ 2400877 h 4636654"/>
              <a:gd name="connsiteX15" fmla="*/ 1351206 w 3864074"/>
              <a:gd name="connsiteY15" fmla="*/ 2202872 h 4636654"/>
              <a:gd name="connsiteX16" fmla="*/ 1193034 w 3864074"/>
              <a:gd name="connsiteY16" fmla="*/ 1997363 h 4636654"/>
              <a:gd name="connsiteX17" fmla="*/ 962702 w 3864074"/>
              <a:gd name="connsiteY17" fmla="*/ 1693718 h 4636654"/>
              <a:gd name="connsiteX18" fmla="*/ 842629 w 3864074"/>
              <a:gd name="connsiteY18" fmla="*/ 1416050 h 4636654"/>
              <a:gd name="connsiteX19" fmla="*/ 275170 w 3864074"/>
              <a:gd name="connsiteY19" fmla="*/ 876877 h 4636654"/>
              <a:gd name="connsiteX20" fmla="*/ 0 w 3864074"/>
              <a:gd name="connsiteY20" fmla="*/ 428711 h 4636654"/>
              <a:gd name="connsiteX21" fmla="*/ 3274 w 3864074"/>
              <a:gd name="connsiteY21" fmla="*/ 0 h 4636654"/>
              <a:gd name="connsiteX22" fmla="*/ 1240947 w 3864074"/>
              <a:gd name="connsiteY22" fmla="*/ 9236 h 4636654"/>
              <a:gd name="connsiteX23" fmla="*/ 1259420 w 3864074"/>
              <a:gd name="connsiteY23" fmla="*/ 979054 h 4636654"/>
              <a:gd name="connsiteX24" fmla="*/ 1361020 w 3864074"/>
              <a:gd name="connsiteY24" fmla="*/ 1016000 h 4636654"/>
              <a:gd name="connsiteX25" fmla="*/ 1471856 w 3864074"/>
              <a:gd name="connsiteY25" fmla="*/ 1062182 h 4636654"/>
              <a:gd name="connsiteX26" fmla="*/ 1564220 w 3864074"/>
              <a:gd name="connsiteY26" fmla="*/ 1034472 h 4636654"/>
              <a:gd name="connsiteX27" fmla="*/ 1628874 w 3864074"/>
              <a:gd name="connsiteY27" fmla="*/ 1089891 h 4636654"/>
              <a:gd name="connsiteX28" fmla="*/ 1628874 w 3864074"/>
              <a:gd name="connsiteY28" fmla="*/ 1089891 h 4636654"/>
              <a:gd name="connsiteX29" fmla="*/ 1758184 w 3864074"/>
              <a:gd name="connsiteY29" fmla="*/ 1173018 h 4636654"/>
              <a:gd name="connsiteX30" fmla="*/ 1859784 w 3864074"/>
              <a:gd name="connsiteY30" fmla="*/ 1117600 h 4636654"/>
              <a:gd name="connsiteX31" fmla="*/ 1896729 w 3864074"/>
              <a:gd name="connsiteY31" fmla="*/ 1209963 h 4636654"/>
              <a:gd name="connsiteX32" fmla="*/ 2016802 w 3864074"/>
              <a:gd name="connsiteY32" fmla="*/ 1200727 h 4636654"/>
              <a:gd name="connsiteX33" fmla="*/ 2072220 w 3864074"/>
              <a:gd name="connsiteY33" fmla="*/ 1265382 h 4636654"/>
              <a:gd name="connsiteX34" fmla="*/ 2155347 w 3864074"/>
              <a:gd name="connsiteY34" fmla="*/ 1339272 h 4636654"/>
              <a:gd name="connsiteX35" fmla="*/ 2238474 w 3864074"/>
              <a:gd name="connsiteY35" fmla="*/ 1256145 h 4636654"/>
              <a:gd name="connsiteX36" fmla="*/ 2303129 w 3864074"/>
              <a:gd name="connsiteY36" fmla="*/ 1330036 h 4636654"/>
              <a:gd name="connsiteX37" fmla="*/ 2377020 w 3864074"/>
              <a:gd name="connsiteY37" fmla="*/ 1330036 h 4636654"/>
              <a:gd name="connsiteX38" fmla="*/ 2432438 w 3864074"/>
              <a:gd name="connsiteY38" fmla="*/ 1385454 h 4636654"/>
              <a:gd name="connsiteX39" fmla="*/ 2561747 w 3864074"/>
              <a:gd name="connsiteY39" fmla="*/ 1330036 h 4636654"/>
              <a:gd name="connsiteX40" fmla="*/ 2626402 w 3864074"/>
              <a:gd name="connsiteY40" fmla="*/ 1376218 h 4636654"/>
              <a:gd name="connsiteX41" fmla="*/ 2949674 w 3864074"/>
              <a:gd name="connsiteY41" fmla="*/ 1330036 h 4636654"/>
              <a:gd name="connsiteX42" fmla="*/ 3226765 w 3864074"/>
              <a:gd name="connsiteY42" fmla="*/ 1283854 h 4636654"/>
              <a:gd name="connsiteX43" fmla="*/ 3559274 w 3864074"/>
              <a:gd name="connsiteY43" fmla="*/ 1440872 h 4636654"/>
              <a:gd name="connsiteX44" fmla="*/ 3651638 w 3864074"/>
              <a:gd name="connsiteY44" fmla="*/ 1477818 h 4636654"/>
              <a:gd name="connsiteX45" fmla="*/ 3697820 w 3864074"/>
              <a:gd name="connsiteY45" fmla="*/ 2216727 h 4636654"/>
              <a:gd name="connsiteX46" fmla="*/ 3854838 w 3864074"/>
              <a:gd name="connsiteY46" fmla="*/ 2475345 h 4636654"/>
              <a:gd name="connsiteX47" fmla="*/ 3864074 w 3864074"/>
              <a:gd name="connsiteY47" fmla="*/ 2687782 h 4636654"/>
              <a:gd name="connsiteX48" fmla="*/ 3836365 w 3864074"/>
              <a:gd name="connsiteY48" fmla="*/ 2789382 h 4636654"/>
              <a:gd name="connsiteX49" fmla="*/ 3836365 w 3864074"/>
              <a:gd name="connsiteY49" fmla="*/ 2974109 h 4636654"/>
              <a:gd name="connsiteX50" fmla="*/ 3836365 w 3864074"/>
              <a:gd name="connsiteY50" fmla="*/ 3066472 h 4636654"/>
              <a:gd name="connsiteX51" fmla="*/ 3744002 w 3864074"/>
              <a:gd name="connsiteY51" fmla="*/ 3278909 h 4636654"/>
              <a:gd name="connsiteX52" fmla="*/ 3531565 w 3864074"/>
              <a:gd name="connsiteY52" fmla="*/ 3380509 h 4636654"/>
              <a:gd name="connsiteX53" fmla="*/ 3383784 w 3864074"/>
              <a:gd name="connsiteY53" fmla="*/ 3491345 h 4636654"/>
              <a:gd name="connsiteX54" fmla="*/ 3383784 w 3864074"/>
              <a:gd name="connsiteY54" fmla="*/ 3491345 h 4636654"/>
              <a:gd name="connsiteX55" fmla="*/ 3365311 w 3864074"/>
              <a:gd name="connsiteY55" fmla="*/ 3463636 h 4636654"/>
              <a:gd name="connsiteX56" fmla="*/ 3457674 w 3864074"/>
              <a:gd name="connsiteY56" fmla="*/ 3362036 h 4636654"/>
              <a:gd name="connsiteX57" fmla="*/ 3365311 w 3864074"/>
              <a:gd name="connsiteY57" fmla="*/ 3371272 h 4636654"/>
              <a:gd name="connsiteX58" fmla="*/ 3365311 w 3864074"/>
              <a:gd name="connsiteY58" fmla="*/ 3260436 h 4636654"/>
              <a:gd name="connsiteX59" fmla="*/ 3328365 w 3864074"/>
              <a:gd name="connsiteY59" fmla="*/ 3260436 h 4636654"/>
              <a:gd name="connsiteX60" fmla="*/ 3254474 w 3864074"/>
              <a:gd name="connsiteY60" fmla="*/ 3315854 h 4636654"/>
              <a:gd name="connsiteX61" fmla="*/ 3282184 w 3864074"/>
              <a:gd name="connsiteY61" fmla="*/ 3417454 h 4636654"/>
              <a:gd name="connsiteX62" fmla="*/ 3282184 w 3864074"/>
              <a:gd name="connsiteY62" fmla="*/ 3417454 h 4636654"/>
              <a:gd name="connsiteX63" fmla="*/ 3319129 w 3864074"/>
              <a:gd name="connsiteY63" fmla="*/ 3574472 h 4636654"/>
              <a:gd name="connsiteX64" fmla="*/ 3189820 w 3864074"/>
              <a:gd name="connsiteY64" fmla="*/ 3648363 h 4636654"/>
              <a:gd name="connsiteX65" fmla="*/ 2968147 w 3864074"/>
              <a:gd name="connsiteY65" fmla="*/ 3879272 h 4636654"/>
              <a:gd name="connsiteX66" fmla="*/ 2958911 w 3864074"/>
              <a:gd name="connsiteY66" fmla="*/ 3805382 h 4636654"/>
              <a:gd name="connsiteX67" fmla="*/ 2894256 w 3864074"/>
              <a:gd name="connsiteY67" fmla="*/ 3759200 h 4636654"/>
              <a:gd name="connsiteX68" fmla="*/ 2755711 w 3864074"/>
              <a:gd name="connsiteY68" fmla="*/ 3786909 h 4636654"/>
              <a:gd name="connsiteX69" fmla="*/ 2885020 w 3864074"/>
              <a:gd name="connsiteY69" fmla="*/ 3860800 h 4636654"/>
              <a:gd name="connsiteX70" fmla="*/ 2755711 w 3864074"/>
              <a:gd name="connsiteY70" fmla="*/ 3962400 h 4636654"/>
              <a:gd name="connsiteX71" fmla="*/ 2663347 w 3864074"/>
              <a:gd name="connsiteY71" fmla="*/ 3888509 h 4636654"/>
              <a:gd name="connsiteX72" fmla="*/ 2626402 w 3864074"/>
              <a:gd name="connsiteY72" fmla="*/ 3980872 h 4636654"/>
              <a:gd name="connsiteX73" fmla="*/ 2506329 w 3864074"/>
              <a:gd name="connsiteY73" fmla="*/ 4008582 h 4636654"/>
              <a:gd name="connsiteX74" fmla="*/ 2506329 w 3864074"/>
              <a:gd name="connsiteY74" fmla="*/ 4128654 h 4636654"/>
              <a:gd name="connsiteX75" fmla="*/ 2413965 w 3864074"/>
              <a:gd name="connsiteY75" fmla="*/ 4165600 h 4636654"/>
              <a:gd name="connsiteX76" fmla="*/ 2367784 w 3864074"/>
              <a:gd name="connsiteY76" fmla="*/ 4128654 h 4636654"/>
              <a:gd name="connsiteX77" fmla="*/ 2330838 w 3864074"/>
              <a:gd name="connsiteY77" fmla="*/ 4294909 h 4636654"/>
              <a:gd name="connsiteX78" fmla="*/ 2395493 w 3864074"/>
              <a:gd name="connsiteY78" fmla="*/ 4239491 h 4636654"/>
              <a:gd name="connsiteX79" fmla="*/ 2432438 w 3864074"/>
              <a:gd name="connsiteY79" fmla="*/ 4267200 h 4636654"/>
              <a:gd name="connsiteX80" fmla="*/ 2330838 w 3864074"/>
              <a:gd name="connsiteY80" fmla="*/ 4433454 h 4636654"/>
              <a:gd name="connsiteX81" fmla="*/ 2256947 w 3864074"/>
              <a:gd name="connsiteY81" fmla="*/ 4442691 h 4636654"/>
              <a:gd name="connsiteX82" fmla="*/ 2256947 w 3864074"/>
              <a:gd name="connsiteY82" fmla="*/ 4488872 h 4636654"/>
              <a:gd name="connsiteX83" fmla="*/ 2340074 w 3864074"/>
              <a:gd name="connsiteY83" fmla="*/ 4451927 h 4636654"/>
              <a:gd name="connsiteX84" fmla="*/ 2349311 w 3864074"/>
              <a:gd name="connsiteY84" fmla="*/ 4636654 h 4636654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83" fmla="*/ 2340074 w 3864074"/>
              <a:gd name="connsiteY83" fmla="*/ 4451927 h 4488872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0" fmla="*/ 3397638 w 3864074"/>
              <a:gd name="connsiteY0" fmla="*/ 1356013 h 4442691"/>
              <a:gd name="connsiteX1" fmla="*/ 3224456 w 3864074"/>
              <a:gd name="connsiteY1" fmla="*/ 1550554 h 4442691"/>
              <a:gd name="connsiteX2" fmla="*/ 3184047 w 3864074"/>
              <a:gd name="connsiteY2" fmla="*/ 1615786 h 4442691"/>
              <a:gd name="connsiteX3" fmla="*/ 3149988 w 3864074"/>
              <a:gd name="connsiteY3" fmla="*/ 1704686 h 4442691"/>
              <a:gd name="connsiteX4" fmla="*/ 3024143 w 3864074"/>
              <a:gd name="connsiteY4" fmla="*/ 1878445 h 4442691"/>
              <a:gd name="connsiteX5" fmla="*/ 2926006 w 3864074"/>
              <a:gd name="connsiteY5" fmla="*/ 2058554 h 4442691"/>
              <a:gd name="connsiteX6" fmla="*/ 2724538 w 3864074"/>
              <a:gd name="connsiteY6" fmla="*/ 2245013 h 4442691"/>
              <a:gd name="connsiteX7" fmla="*/ 2585415 w 3864074"/>
              <a:gd name="connsiteY7" fmla="*/ 2466686 h 4442691"/>
              <a:gd name="connsiteX8" fmla="*/ 2398379 w 3864074"/>
              <a:gd name="connsiteY8" fmla="*/ 2701059 h 4442691"/>
              <a:gd name="connsiteX9" fmla="*/ 2280038 w 3864074"/>
              <a:gd name="connsiteY9" fmla="*/ 2938895 h 4442691"/>
              <a:gd name="connsiteX10" fmla="*/ 2028347 w 3864074"/>
              <a:gd name="connsiteY10" fmla="*/ 3164032 h 4442691"/>
              <a:gd name="connsiteX11" fmla="*/ 1912893 w 3864074"/>
              <a:gd name="connsiteY11" fmla="*/ 2997777 h 4442691"/>
              <a:gd name="connsiteX12" fmla="*/ 1790511 w 3864074"/>
              <a:gd name="connsiteY12" fmla="*/ 2841336 h 4442691"/>
              <a:gd name="connsiteX13" fmla="*/ 1667552 w 3864074"/>
              <a:gd name="connsiteY13" fmla="*/ 2622550 h 4442691"/>
              <a:gd name="connsiteX14" fmla="*/ 1483402 w 3864074"/>
              <a:gd name="connsiteY14" fmla="*/ 2400877 h 4442691"/>
              <a:gd name="connsiteX15" fmla="*/ 1351206 w 3864074"/>
              <a:gd name="connsiteY15" fmla="*/ 2202872 h 4442691"/>
              <a:gd name="connsiteX16" fmla="*/ 1193034 w 3864074"/>
              <a:gd name="connsiteY16" fmla="*/ 1997363 h 4442691"/>
              <a:gd name="connsiteX17" fmla="*/ 962702 w 3864074"/>
              <a:gd name="connsiteY17" fmla="*/ 1693718 h 4442691"/>
              <a:gd name="connsiteX18" fmla="*/ 842629 w 3864074"/>
              <a:gd name="connsiteY18" fmla="*/ 1416050 h 4442691"/>
              <a:gd name="connsiteX19" fmla="*/ 275170 w 3864074"/>
              <a:gd name="connsiteY19" fmla="*/ 876877 h 4442691"/>
              <a:gd name="connsiteX20" fmla="*/ 0 w 3864074"/>
              <a:gd name="connsiteY20" fmla="*/ 428711 h 4442691"/>
              <a:gd name="connsiteX21" fmla="*/ 3274 w 3864074"/>
              <a:gd name="connsiteY21" fmla="*/ 0 h 4442691"/>
              <a:gd name="connsiteX22" fmla="*/ 1240947 w 3864074"/>
              <a:gd name="connsiteY22" fmla="*/ 9236 h 4442691"/>
              <a:gd name="connsiteX23" fmla="*/ 1259420 w 3864074"/>
              <a:gd name="connsiteY23" fmla="*/ 979054 h 4442691"/>
              <a:gd name="connsiteX24" fmla="*/ 1361020 w 3864074"/>
              <a:gd name="connsiteY24" fmla="*/ 1016000 h 4442691"/>
              <a:gd name="connsiteX25" fmla="*/ 1471856 w 3864074"/>
              <a:gd name="connsiteY25" fmla="*/ 1062182 h 4442691"/>
              <a:gd name="connsiteX26" fmla="*/ 1564220 w 3864074"/>
              <a:gd name="connsiteY26" fmla="*/ 1034472 h 4442691"/>
              <a:gd name="connsiteX27" fmla="*/ 1628874 w 3864074"/>
              <a:gd name="connsiteY27" fmla="*/ 1089891 h 4442691"/>
              <a:gd name="connsiteX28" fmla="*/ 1628874 w 3864074"/>
              <a:gd name="connsiteY28" fmla="*/ 1089891 h 4442691"/>
              <a:gd name="connsiteX29" fmla="*/ 1758184 w 3864074"/>
              <a:gd name="connsiteY29" fmla="*/ 1173018 h 4442691"/>
              <a:gd name="connsiteX30" fmla="*/ 1859784 w 3864074"/>
              <a:gd name="connsiteY30" fmla="*/ 1117600 h 4442691"/>
              <a:gd name="connsiteX31" fmla="*/ 1896729 w 3864074"/>
              <a:gd name="connsiteY31" fmla="*/ 1209963 h 4442691"/>
              <a:gd name="connsiteX32" fmla="*/ 2016802 w 3864074"/>
              <a:gd name="connsiteY32" fmla="*/ 1200727 h 4442691"/>
              <a:gd name="connsiteX33" fmla="*/ 2072220 w 3864074"/>
              <a:gd name="connsiteY33" fmla="*/ 1265382 h 4442691"/>
              <a:gd name="connsiteX34" fmla="*/ 2155347 w 3864074"/>
              <a:gd name="connsiteY34" fmla="*/ 1339272 h 4442691"/>
              <a:gd name="connsiteX35" fmla="*/ 2238474 w 3864074"/>
              <a:gd name="connsiteY35" fmla="*/ 1256145 h 4442691"/>
              <a:gd name="connsiteX36" fmla="*/ 2303129 w 3864074"/>
              <a:gd name="connsiteY36" fmla="*/ 1330036 h 4442691"/>
              <a:gd name="connsiteX37" fmla="*/ 2377020 w 3864074"/>
              <a:gd name="connsiteY37" fmla="*/ 1330036 h 4442691"/>
              <a:gd name="connsiteX38" fmla="*/ 2432438 w 3864074"/>
              <a:gd name="connsiteY38" fmla="*/ 1385454 h 4442691"/>
              <a:gd name="connsiteX39" fmla="*/ 2561747 w 3864074"/>
              <a:gd name="connsiteY39" fmla="*/ 1330036 h 4442691"/>
              <a:gd name="connsiteX40" fmla="*/ 2626402 w 3864074"/>
              <a:gd name="connsiteY40" fmla="*/ 1376218 h 4442691"/>
              <a:gd name="connsiteX41" fmla="*/ 2949674 w 3864074"/>
              <a:gd name="connsiteY41" fmla="*/ 1330036 h 4442691"/>
              <a:gd name="connsiteX42" fmla="*/ 3226765 w 3864074"/>
              <a:gd name="connsiteY42" fmla="*/ 1283854 h 4442691"/>
              <a:gd name="connsiteX43" fmla="*/ 3559274 w 3864074"/>
              <a:gd name="connsiteY43" fmla="*/ 1440872 h 4442691"/>
              <a:gd name="connsiteX44" fmla="*/ 3651638 w 3864074"/>
              <a:gd name="connsiteY44" fmla="*/ 1477818 h 4442691"/>
              <a:gd name="connsiteX45" fmla="*/ 3697820 w 3864074"/>
              <a:gd name="connsiteY45" fmla="*/ 2216727 h 4442691"/>
              <a:gd name="connsiteX46" fmla="*/ 3854838 w 3864074"/>
              <a:gd name="connsiteY46" fmla="*/ 2475345 h 4442691"/>
              <a:gd name="connsiteX47" fmla="*/ 3864074 w 3864074"/>
              <a:gd name="connsiteY47" fmla="*/ 2687782 h 4442691"/>
              <a:gd name="connsiteX48" fmla="*/ 3836365 w 3864074"/>
              <a:gd name="connsiteY48" fmla="*/ 2789382 h 4442691"/>
              <a:gd name="connsiteX49" fmla="*/ 3836365 w 3864074"/>
              <a:gd name="connsiteY49" fmla="*/ 2974109 h 4442691"/>
              <a:gd name="connsiteX50" fmla="*/ 3836365 w 3864074"/>
              <a:gd name="connsiteY50" fmla="*/ 3066472 h 4442691"/>
              <a:gd name="connsiteX51" fmla="*/ 3744002 w 3864074"/>
              <a:gd name="connsiteY51" fmla="*/ 3278909 h 4442691"/>
              <a:gd name="connsiteX52" fmla="*/ 3531565 w 3864074"/>
              <a:gd name="connsiteY52" fmla="*/ 3380509 h 4442691"/>
              <a:gd name="connsiteX53" fmla="*/ 3383784 w 3864074"/>
              <a:gd name="connsiteY53" fmla="*/ 3491345 h 4442691"/>
              <a:gd name="connsiteX54" fmla="*/ 3383784 w 3864074"/>
              <a:gd name="connsiteY54" fmla="*/ 3491345 h 4442691"/>
              <a:gd name="connsiteX55" fmla="*/ 3365311 w 3864074"/>
              <a:gd name="connsiteY55" fmla="*/ 3463636 h 4442691"/>
              <a:gd name="connsiteX56" fmla="*/ 3457674 w 3864074"/>
              <a:gd name="connsiteY56" fmla="*/ 3362036 h 4442691"/>
              <a:gd name="connsiteX57" fmla="*/ 3365311 w 3864074"/>
              <a:gd name="connsiteY57" fmla="*/ 3371272 h 4442691"/>
              <a:gd name="connsiteX58" fmla="*/ 3365311 w 3864074"/>
              <a:gd name="connsiteY58" fmla="*/ 3260436 h 4442691"/>
              <a:gd name="connsiteX59" fmla="*/ 3328365 w 3864074"/>
              <a:gd name="connsiteY59" fmla="*/ 3260436 h 4442691"/>
              <a:gd name="connsiteX60" fmla="*/ 3254474 w 3864074"/>
              <a:gd name="connsiteY60" fmla="*/ 3315854 h 4442691"/>
              <a:gd name="connsiteX61" fmla="*/ 3282184 w 3864074"/>
              <a:gd name="connsiteY61" fmla="*/ 3417454 h 4442691"/>
              <a:gd name="connsiteX62" fmla="*/ 3282184 w 3864074"/>
              <a:gd name="connsiteY62" fmla="*/ 3417454 h 4442691"/>
              <a:gd name="connsiteX63" fmla="*/ 3319129 w 3864074"/>
              <a:gd name="connsiteY63" fmla="*/ 3574472 h 4442691"/>
              <a:gd name="connsiteX64" fmla="*/ 3189820 w 3864074"/>
              <a:gd name="connsiteY64" fmla="*/ 3648363 h 4442691"/>
              <a:gd name="connsiteX65" fmla="*/ 2968147 w 3864074"/>
              <a:gd name="connsiteY65" fmla="*/ 3879272 h 4442691"/>
              <a:gd name="connsiteX66" fmla="*/ 2958911 w 3864074"/>
              <a:gd name="connsiteY66" fmla="*/ 3805382 h 4442691"/>
              <a:gd name="connsiteX67" fmla="*/ 2894256 w 3864074"/>
              <a:gd name="connsiteY67" fmla="*/ 3759200 h 4442691"/>
              <a:gd name="connsiteX68" fmla="*/ 2755711 w 3864074"/>
              <a:gd name="connsiteY68" fmla="*/ 3786909 h 4442691"/>
              <a:gd name="connsiteX69" fmla="*/ 2885020 w 3864074"/>
              <a:gd name="connsiteY69" fmla="*/ 3860800 h 4442691"/>
              <a:gd name="connsiteX70" fmla="*/ 2755711 w 3864074"/>
              <a:gd name="connsiteY70" fmla="*/ 3962400 h 4442691"/>
              <a:gd name="connsiteX71" fmla="*/ 2663347 w 3864074"/>
              <a:gd name="connsiteY71" fmla="*/ 3888509 h 4442691"/>
              <a:gd name="connsiteX72" fmla="*/ 2626402 w 3864074"/>
              <a:gd name="connsiteY72" fmla="*/ 3980872 h 4442691"/>
              <a:gd name="connsiteX73" fmla="*/ 2506329 w 3864074"/>
              <a:gd name="connsiteY73" fmla="*/ 4008582 h 4442691"/>
              <a:gd name="connsiteX74" fmla="*/ 2506329 w 3864074"/>
              <a:gd name="connsiteY74" fmla="*/ 4128654 h 4442691"/>
              <a:gd name="connsiteX75" fmla="*/ 2413965 w 3864074"/>
              <a:gd name="connsiteY75" fmla="*/ 4165600 h 4442691"/>
              <a:gd name="connsiteX76" fmla="*/ 2367784 w 3864074"/>
              <a:gd name="connsiteY76" fmla="*/ 4128654 h 4442691"/>
              <a:gd name="connsiteX77" fmla="*/ 2330838 w 3864074"/>
              <a:gd name="connsiteY77" fmla="*/ 4294909 h 4442691"/>
              <a:gd name="connsiteX78" fmla="*/ 2395493 w 3864074"/>
              <a:gd name="connsiteY78" fmla="*/ 4239491 h 4442691"/>
              <a:gd name="connsiteX79" fmla="*/ 2432438 w 3864074"/>
              <a:gd name="connsiteY79" fmla="*/ 4267200 h 4442691"/>
              <a:gd name="connsiteX80" fmla="*/ 2330838 w 3864074"/>
              <a:gd name="connsiteY80" fmla="*/ 4433454 h 4442691"/>
              <a:gd name="connsiteX81" fmla="*/ 2256947 w 3864074"/>
              <a:gd name="connsiteY81" fmla="*/ 4442691 h 4442691"/>
              <a:gd name="connsiteX0" fmla="*/ 3397638 w 3864074"/>
              <a:gd name="connsiteY0" fmla="*/ 1356013 h 4433454"/>
              <a:gd name="connsiteX1" fmla="*/ 3224456 w 3864074"/>
              <a:gd name="connsiteY1" fmla="*/ 1550554 h 4433454"/>
              <a:gd name="connsiteX2" fmla="*/ 3184047 w 3864074"/>
              <a:gd name="connsiteY2" fmla="*/ 1615786 h 4433454"/>
              <a:gd name="connsiteX3" fmla="*/ 3149988 w 3864074"/>
              <a:gd name="connsiteY3" fmla="*/ 1704686 h 4433454"/>
              <a:gd name="connsiteX4" fmla="*/ 3024143 w 3864074"/>
              <a:gd name="connsiteY4" fmla="*/ 1878445 h 4433454"/>
              <a:gd name="connsiteX5" fmla="*/ 2926006 w 3864074"/>
              <a:gd name="connsiteY5" fmla="*/ 2058554 h 4433454"/>
              <a:gd name="connsiteX6" fmla="*/ 2724538 w 3864074"/>
              <a:gd name="connsiteY6" fmla="*/ 2245013 h 4433454"/>
              <a:gd name="connsiteX7" fmla="*/ 2585415 w 3864074"/>
              <a:gd name="connsiteY7" fmla="*/ 2466686 h 4433454"/>
              <a:gd name="connsiteX8" fmla="*/ 2398379 w 3864074"/>
              <a:gd name="connsiteY8" fmla="*/ 2701059 h 4433454"/>
              <a:gd name="connsiteX9" fmla="*/ 2280038 w 3864074"/>
              <a:gd name="connsiteY9" fmla="*/ 2938895 h 4433454"/>
              <a:gd name="connsiteX10" fmla="*/ 2028347 w 3864074"/>
              <a:gd name="connsiteY10" fmla="*/ 3164032 h 4433454"/>
              <a:gd name="connsiteX11" fmla="*/ 1912893 w 3864074"/>
              <a:gd name="connsiteY11" fmla="*/ 2997777 h 4433454"/>
              <a:gd name="connsiteX12" fmla="*/ 1790511 w 3864074"/>
              <a:gd name="connsiteY12" fmla="*/ 2841336 h 4433454"/>
              <a:gd name="connsiteX13" fmla="*/ 1667552 w 3864074"/>
              <a:gd name="connsiteY13" fmla="*/ 2622550 h 4433454"/>
              <a:gd name="connsiteX14" fmla="*/ 1483402 w 3864074"/>
              <a:gd name="connsiteY14" fmla="*/ 2400877 h 4433454"/>
              <a:gd name="connsiteX15" fmla="*/ 1351206 w 3864074"/>
              <a:gd name="connsiteY15" fmla="*/ 2202872 h 4433454"/>
              <a:gd name="connsiteX16" fmla="*/ 1193034 w 3864074"/>
              <a:gd name="connsiteY16" fmla="*/ 1997363 h 4433454"/>
              <a:gd name="connsiteX17" fmla="*/ 962702 w 3864074"/>
              <a:gd name="connsiteY17" fmla="*/ 1693718 h 4433454"/>
              <a:gd name="connsiteX18" fmla="*/ 842629 w 3864074"/>
              <a:gd name="connsiteY18" fmla="*/ 1416050 h 4433454"/>
              <a:gd name="connsiteX19" fmla="*/ 275170 w 3864074"/>
              <a:gd name="connsiteY19" fmla="*/ 876877 h 4433454"/>
              <a:gd name="connsiteX20" fmla="*/ 0 w 3864074"/>
              <a:gd name="connsiteY20" fmla="*/ 428711 h 4433454"/>
              <a:gd name="connsiteX21" fmla="*/ 3274 w 3864074"/>
              <a:gd name="connsiteY21" fmla="*/ 0 h 4433454"/>
              <a:gd name="connsiteX22" fmla="*/ 1240947 w 3864074"/>
              <a:gd name="connsiteY22" fmla="*/ 9236 h 4433454"/>
              <a:gd name="connsiteX23" fmla="*/ 1259420 w 3864074"/>
              <a:gd name="connsiteY23" fmla="*/ 979054 h 4433454"/>
              <a:gd name="connsiteX24" fmla="*/ 1361020 w 3864074"/>
              <a:gd name="connsiteY24" fmla="*/ 1016000 h 4433454"/>
              <a:gd name="connsiteX25" fmla="*/ 1471856 w 3864074"/>
              <a:gd name="connsiteY25" fmla="*/ 1062182 h 4433454"/>
              <a:gd name="connsiteX26" fmla="*/ 1564220 w 3864074"/>
              <a:gd name="connsiteY26" fmla="*/ 1034472 h 4433454"/>
              <a:gd name="connsiteX27" fmla="*/ 1628874 w 3864074"/>
              <a:gd name="connsiteY27" fmla="*/ 1089891 h 4433454"/>
              <a:gd name="connsiteX28" fmla="*/ 1628874 w 3864074"/>
              <a:gd name="connsiteY28" fmla="*/ 1089891 h 4433454"/>
              <a:gd name="connsiteX29" fmla="*/ 1758184 w 3864074"/>
              <a:gd name="connsiteY29" fmla="*/ 1173018 h 4433454"/>
              <a:gd name="connsiteX30" fmla="*/ 1859784 w 3864074"/>
              <a:gd name="connsiteY30" fmla="*/ 1117600 h 4433454"/>
              <a:gd name="connsiteX31" fmla="*/ 1896729 w 3864074"/>
              <a:gd name="connsiteY31" fmla="*/ 1209963 h 4433454"/>
              <a:gd name="connsiteX32" fmla="*/ 2016802 w 3864074"/>
              <a:gd name="connsiteY32" fmla="*/ 1200727 h 4433454"/>
              <a:gd name="connsiteX33" fmla="*/ 2072220 w 3864074"/>
              <a:gd name="connsiteY33" fmla="*/ 1265382 h 4433454"/>
              <a:gd name="connsiteX34" fmla="*/ 2155347 w 3864074"/>
              <a:gd name="connsiteY34" fmla="*/ 1339272 h 4433454"/>
              <a:gd name="connsiteX35" fmla="*/ 2238474 w 3864074"/>
              <a:gd name="connsiteY35" fmla="*/ 1256145 h 4433454"/>
              <a:gd name="connsiteX36" fmla="*/ 2303129 w 3864074"/>
              <a:gd name="connsiteY36" fmla="*/ 1330036 h 4433454"/>
              <a:gd name="connsiteX37" fmla="*/ 2377020 w 3864074"/>
              <a:gd name="connsiteY37" fmla="*/ 1330036 h 4433454"/>
              <a:gd name="connsiteX38" fmla="*/ 2432438 w 3864074"/>
              <a:gd name="connsiteY38" fmla="*/ 1385454 h 4433454"/>
              <a:gd name="connsiteX39" fmla="*/ 2561747 w 3864074"/>
              <a:gd name="connsiteY39" fmla="*/ 1330036 h 4433454"/>
              <a:gd name="connsiteX40" fmla="*/ 2626402 w 3864074"/>
              <a:gd name="connsiteY40" fmla="*/ 1376218 h 4433454"/>
              <a:gd name="connsiteX41" fmla="*/ 2949674 w 3864074"/>
              <a:gd name="connsiteY41" fmla="*/ 1330036 h 4433454"/>
              <a:gd name="connsiteX42" fmla="*/ 3226765 w 3864074"/>
              <a:gd name="connsiteY42" fmla="*/ 1283854 h 4433454"/>
              <a:gd name="connsiteX43" fmla="*/ 3559274 w 3864074"/>
              <a:gd name="connsiteY43" fmla="*/ 1440872 h 4433454"/>
              <a:gd name="connsiteX44" fmla="*/ 3651638 w 3864074"/>
              <a:gd name="connsiteY44" fmla="*/ 1477818 h 4433454"/>
              <a:gd name="connsiteX45" fmla="*/ 3697820 w 3864074"/>
              <a:gd name="connsiteY45" fmla="*/ 2216727 h 4433454"/>
              <a:gd name="connsiteX46" fmla="*/ 3854838 w 3864074"/>
              <a:gd name="connsiteY46" fmla="*/ 2475345 h 4433454"/>
              <a:gd name="connsiteX47" fmla="*/ 3864074 w 3864074"/>
              <a:gd name="connsiteY47" fmla="*/ 2687782 h 4433454"/>
              <a:gd name="connsiteX48" fmla="*/ 3836365 w 3864074"/>
              <a:gd name="connsiteY48" fmla="*/ 2789382 h 4433454"/>
              <a:gd name="connsiteX49" fmla="*/ 3836365 w 3864074"/>
              <a:gd name="connsiteY49" fmla="*/ 2974109 h 4433454"/>
              <a:gd name="connsiteX50" fmla="*/ 3836365 w 3864074"/>
              <a:gd name="connsiteY50" fmla="*/ 3066472 h 4433454"/>
              <a:gd name="connsiteX51" fmla="*/ 3744002 w 3864074"/>
              <a:gd name="connsiteY51" fmla="*/ 3278909 h 4433454"/>
              <a:gd name="connsiteX52" fmla="*/ 3531565 w 3864074"/>
              <a:gd name="connsiteY52" fmla="*/ 3380509 h 4433454"/>
              <a:gd name="connsiteX53" fmla="*/ 3383784 w 3864074"/>
              <a:gd name="connsiteY53" fmla="*/ 3491345 h 4433454"/>
              <a:gd name="connsiteX54" fmla="*/ 3383784 w 3864074"/>
              <a:gd name="connsiteY54" fmla="*/ 3491345 h 4433454"/>
              <a:gd name="connsiteX55" fmla="*/ 3365311 w 3864074"/>
              <a:gd name="connsiteY55" fmla="*/ 3463636 h 4433454"/>
              <a:gd name="connsiteX56" fmla="*/ 3457674 w 3864074"/>
              <a:gd name="connsiteY56" fmla="*/ 3362036 h 4433454"/>
              <a:gd name="connsiteX57" fmla="*/ 3365311 w 3864074"/>
              <a:gd name="connsiteY57" fmla="*/ 3371272 h 4433454"/>
              <a:gd name="connsiteX58" fmla="*/ 3365311 w 3864074"/>
              <a:gd name="connsiteY58" fmla="*/ 3260436 h 4433454"/>
              <a:gd name="connsiteX59" fmla="*/ 3328365 w 3864074"/>
              <a:gd name="connsiteY59" fmla="*/ 3260436 h 4433454"/>
              <a:gd name="connsiteX60" fmla="*/ 3254474 w 3864074"/>
              <a:gd name="connsiteY60" fmla="*/ 3315854 h 4433454"/>
              <a:gd name="connsiteX61" fmla="*/ 3282184 w 3864074"/>
              <a:gd name="connsiteY61" fmla="*/ 3417454 h 4433454"/>
              <a:gd name="connsiteX62" fmla="*/ 3282184 w 3864074"/>
              <a:gd name="connsiteY62" fmla="*/ 3417454 h 4433454"/>
              <a:gd name="connsiteX63" fmla="*/ 3319129 w 3864074"/>
              <a:gd name="connsiteY63" fmla="*/ 3574472 h 4433454"/>
              <a:gd name="connsiteX64" fmla="*/ 3189820 w 3864074"/>
              <a:gd name="connsiteY64" fmla="*/ 3648363 h 4433454"/>
              <a:gd name="connsiteX65" fmla="*/ 2968147 w 3864074"/>
              <a:gd name="connsiteY65" fmla="*/ 3879272 h 4433454"/>
              <a:gd name="connsiteX66" fmla="*/ 2958911 w 3864074"/>
              <a:gd name="connsiteY66" fmla="*/ 3805382 h 4433454"/>
              <a:gd name="connsiteX67" fmla="*/ 2894256 w 3864074"/>
              <a:gd name="connsiteY67" fmla="*/ 3759200 h 4433454"/>
              <a:gd name="connsiteX68" fmla="*/ 2755711 w 3864074"/>
              <a:gd name="connsiteY68" fmla="*/ 3786909 h 4433454"/>
              <a:gd name="connsiteX69" fmla="*/ 2885020 w 3864074"/>
              <a:gd name="connsiteY69" fmla="*/ 3860800 h 4433454"/>
              <a:gd name="connsiteX70" fmla="*/ 2755711 w 3864074"/>
              <a:gd name="connsiteY70" fmla="*/ 3962400 h 4433454"/>
              <a:gd name="connsiteX71" fmla="*/ 2663347 w 3864074"/>
              <a:gd name="connsiteY71" fmla="*/ 3888509 h 4433454"/>
              <a:gd name="connsiteX72" fmla="*/ 2626402 w 3864074"/>
              <a:gd name="connsiteY72" fmla="*/ 3980872 h 4433454"/>
              <a:gd name="connsiteX73" fmla="*/ 2506329 w 3864074"/>
              <a:gd name="connsiteY73" fmla="*/ 4008582 h 4433454"/>
              <a:gd name="connsiteX74" fmla="*/ 2506329 w 3864074"/>
              <a:gd name="connsiteY74" fmla="*/ 4128654 h 4433454"/>
              <a:gd name="connsiteX75" fmla="*/ 2413965 w 3864074"/>
              <a:gd name="connsiteY75" fmla="*/ 4165600 h 4433454"/>
              <a:gd name="connsiteX76" fmla="*/ 2367784 w 3864074"/>
              <a:gd name="connsiteY76" fmla="*/ 4128654 h 4433454"/>
              <a:gd name="connsiteX77" fmla="*/ 2330838 w 3864074"/>
              <a:gd name="connsiteY77" fmla="*/ 4294909 h 4433454"/>
              <a:gd name="connsiteX78" fmla="*/ 2395493 w 3864074"/>
              <a:gd name="connsiteY78" fmla="*/ 4239491 h 4433454"/>
              <a:gd name="connsiteX79" fmla="*/ 2432438 w 3864074"/>
              <a:gd name="connsiteY79" fmla="*/ 4267200 h 4433454"/>
              <a:gd name="connsiteX80" fmla="*/ 2330838 w 3864074"/>
              <a:gd name="connsiteY80" fmla="*/ 4433454 h 4433454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79" fmla="*/ 2432438 w 3864074"/>
              <a:gd name="connsiteY79" fmla="*/ 4267200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76" fmla="*/ 2367784 w 3864074"/>
              <a:gd name="connsiteY76" fmla="*/ 4128654 h 4165600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0" fmla="*/ 3397638 w 3864074"/>
              <a:gd name="connsiteY0" fmla="*/ 1356013 h 4128654"/>
              <a:gd name="connsiteX1" fmla="*/ 3224456 w 3864074"/>
              <a:gd name="connsiteY1" fmla="*/ 1550554 h 4128654"/>
              <a:gd name="connsiteX2" fmla="*/ 3184047 w 3864074"/>
              <a:gd name="connsiteY2" fmla="*/ 1615786 h 4128654"/>
              <a:gd name="connsiteX3" fmla="*/ 3149988 w 3864074"/>
              <a:gd name="connsiteY3" fmla="*/ 1704686 h 4128654"/>
              <a:gd name="connsiteX4" fmla="*/ 3024143 w 3864074"/>
              <a:gd name="connsiteY4" fmla="*/ 1878445 h 4128654"/>
              <a:gd name="connsiteX5" fmla="*/ 2926006 w 3864074"/>
              <a:gd name="connsiteY5" fmla="*/ 2058554 h 4128654"/>
              <a:gd name="connsiteX6" fmla="*/ 2724538 w 3864074"/>
              <a:gd name="connsiteY6" fmla="*/ 2245013 h 4128654"/>
              <a:gd name="connsiteX7" fmla="*/ 2585415 w 3864074"/>
              <a:gd name="connsiteY7" fmla="*/ 2466686 h 4128654"/>
              <a:gd name="connsiteX8" fmla="*/ 2398379 w 3864074"/>
              <a:gd name="connsiteY8" fmla="*/ 2701059 h 4128654"/>
              <a:gd name="connsiteX9" fmla="*/ 2280038 w 3864074"/>
              <a:gd name="connsiteY9" fmla="*/ 2938895 h 4128654"/>
              <a:gd name="connsiteX10" fmla="*/ 2028347 w 3864074"/>
              <a:gd name="connsiteY10" fmla="*/ 3164032 h 4128654"/>
              <a:gd name="connsiteX11" fmla="*/ 1912893 w 3864074"/>
              <a:gd name="connsiteY11" fmla="*/ 2997777 h 4128654"/>
              <a:gd name="connsiteX12" fmla="*/ 1790511 w 3864074"/>
              <a:gd name="connsiteY12" fmla="*/ 2841336 h 4128654"/>
              <a:gd name="connsiteX13" fmla="*/ 1667552 w 3864074"/>
              <a:gd name="connsiteY13" fmla="*/ 2622550 h 4128654"/>
              <a:gd name="connsiteX14" fmla="*/ 1483402 w 3864074"/>
              <a:gd name="connsiteY14" fmla="*/ 2400877 h 4128654"/>
              <a:gd name="connsiteX15" fmla="*/ 1351206 w 3864074"/>
              <a:gd name="connsiteY15" fmla="*/ 2202872 h 4128654"/>
              <a:gd name="connsiteX16" fmla="*/ 1193034 w 3864074"/>
              <a:gd name="connsiteY16" fmla="*/ 1997363 h 4128654"/>
              <a:gd name="connsiteX17" fmla="*/ 962702 w 3864074"/>
              <a:gd name="connsiteY17" fmla="*/ 1693718 h 4128654"/>
              <a:gd name="connsiteX18" fmla="*/ 842629 w 3864074"/>
              <a:gd name="connsiteY18" fmla="*/ 1416050 h 4128654"/>
              <a:gd name="connsiteX19" fmla="*/ 275170 w 3864074"/>
              <a:gd name="connsiteY19" fmla="*/ 876877 h 4128654"/>
              <a:gd name="connsiteX20" fmla="*/ 0 w 3864074"/>
              <a:gd name="connsiteY20" fmla="*/ 428711 h 4128654"/>
              <a:gd name="connsiteX21" fmla="*/ 3274 w 3864074"/>
              <a:gd name="connsiteY21" fmla="*/ 0 h 4128654"/>
              <a:gd name="connsiteX22" fmla="*/ 1240947 w 3864074"/>
              <a:gd name="connsiteY22" fmla="*/ 9236 h 4128654"/>
              <a:gd name="connsiteX23" fmla="*/ 1259420 w 3864074"/>
              <a:gd name="connsiteY23" fmla="*/ 979054 h 4128654"/>
              <a:gd name="connsiteX24" fmla="*/ 1361020 w 3864074"/>
              <a:gd name="connsiteY24" fmla="*/ 1016000 h 4128654"/>
              <a:gd name="connsiteX25" fmla="*/ 1471856 w 3864074"/>
              <a:gd name="connsiteY25" fmla="*/ 1062182 h 4128654"/>
              <a:gd name="connsiteX26" fmla="*/ 1564220 w 3864074"/>
              <a:gd name="connsiteY26" fmla="*/ 1034472 h 4128654"/>
              <a:gd name="connsiteX27" fmla="*/ 1628874 w 3864074"/>
              <a:gd name="connsiteY27" fmla="*/ 1089891 h 4128654"/>
              <a:gd name="connsiteX28" fmla="*/ 1628874 w 3864074"/>
              <a:gd name="connsiteY28" fmla="*/ 1089891 h 4128654"/>
              <a:gd name="connsiteX29" fmla="*/ 1758184 w 3864074"/>
              <a:gd name="connsiteY29" fmla="*/ 1173018 h 4128654"/>
              <a:gd name="connsiteX30" fmla="*/ 1859784 w 3864074"/>
              <a:gd name="connsiteY30" fmla="*/ 1117600 h 4128654"/>
              <a:gd name="connsiteX31" fmla="*/ 1896729 w 3864074"/>
              <a:gd name="connsiteY31" fmla="*/ 1209963 h 4128654"/>
              <a:gd name="connsiteX32" fmla="*/ 2016802 w 3864074"/>
              <a:gd name="connsiteY32" fmla="*/ 1200727 h 4128654"/>
              <a:gd name="connsiteX33" fmla="*/ 2072220 w 3864074"/>
              <a:gd name="connsiteY33" fmla="*/ 1265382 h 4128654"/>
              <a:gd name="connsiteX34" fmla="*/ 2155347 w 3864074"/>
              <a:gd name="connsiteY34" fmla="*/ 1339272 h 4128654"/>
              <a:gd name="connsiteX35" fmla="*/ 2238474 w 3864074"/>
              <a:gd name="connsiteY35" fmla="*/ 1256145 h 4128654"/>
              <a:gd name="connsiteX36" fmla="*/ 2303129 w 3864074"/>
              <a:gd name="connsiteY36" fmla="*/ 1330036 h 4128654"/>
              <a:gd name="connsiteX37" fmla="*/ 2377020 w 3864074"/>
              <a:gd name="connsiteY37" fmla="*/ 1330036 h 4128654"/>
              <a:gd name="connsiteX38" fmla="*/ 2432438 w 3864074"/>
              <a:gd name="connsiteY38" fmla="*/ 1385454 h 4128654"/>
              <a:gd name="connsiteX39" fmla="*/ 2561747 w 3864074"/>
              <a:gd name="connsiteY39" fmla="*/ 1330036 h 4128654"/>
              <a:gd name="connsiteX40" fmla="*/ 2626402 w 3864074"/>
              <a:gd name="connsiteY40" fmla="*/ 1376218 h 4128654"/>
              <a:gd name="connsiteX41" fmla="*/ 2949674 w 3864074"/>
              <a:gd name="connsiteY41" fmla="*/ 1330036 h 4128654"/>
              <a:gd name="connsiteX42" fmla="*/ 3226765 w 3864074"/>
              <a:gd name="connsiteY42" fmla="*/ 1283854 h 4128654"/>
              <a:gd name="connsiteX43" fmla="*/ 3559274 w 3864074"/>
              <a:gd name="connsiteY43" fmla="*/ 1440872 h 4128654"/>
              <a:gd name="connsiteX44" fmla="*/ 3651638 w 3864074"/>
              <a:gd name="connsiteY44" fmla="*/ 1477818 h 4128654"/>
              <a:gd name="connsiteX45" fmla="*/ 3697820 w 3864074"/>
              <a:gd name="connsiteY45" fmla="*/ 2216727 h 4128654"/>
              <a:gd name="connsiteX46" fmla="*/ 3854838 w 3864074"/>
              <a:gd name="connsiteY46" fmla="*/ 2475345 h 4128654"/>
              <a:gd name="connsiteX47" fmla="*/ 3864074 w 3864074"/>
              <a:gd name="connsiteY47" fmla="*/ 2687782 h 4128654"/>
              <a:gd name="connsiteX48" fmla="*/ 3836365 w 3864074"/>
              <a:gd name="connsiteY48" fmla="*/ 2789382 h 4128654"/>
              <a:gd name="connsiteX49" fmla="*/ 3836365 w 3864074"/>
              <a:gd name="connsiteY49" fmla="*/ 2974109 h 4128654"/>
              <a:gd name="connsiteX50" fmla="*/ 3836365 w 3864074"/>
              <a:gd name="connsiteY50" fmla="*/ 3066472 h 4128654"/>
              <a:gd name="connsiteX51" fmla="*/ 3744002 w 3864074"/>
              <a:gd name="connsiteY51" fmla="*/ 3278909 h 4128654"/>
              <a:gd name="connsiteX52" fmla="*/ 3531565 w 3864074"/>
              <a:gd name="connsiteY52" fmla="*/ 3380509 h 4128654"/>
              <a:gd name="connsiteX53" fmla="*/ 3383784 w 3864074"/>
              <a:gd name="connsiteY53" fmla="*/ 3491345 h 4128654"/>
              <a:gd name="connsiteX54" fmla="*/ 3383784 w 3864074"/>
              <a:gd name="connsiteY54" fmla="*/ 3491345 h 4128654"/>
              <a:gd name="connsiteX55" fmla="*/ 3365311 w 3864074"/>
              <a:gd name="connsiteY55" fmla="*/ 3463636 h 4128654"/>
              <a:gd name="connsiteX56" fmla="*/ 3457674 w 3864074"/>
              <a:gd name="connsiteY56" fmla="*/ 3362036 h 4128654"/>
              <a:gd name="connsiteX57" fmla="*/ 3365311 w 3864074"/>
              <a:gd name="connsiteY57" fmla="*/ 3371272 h 4128654"/>
              <a:gd name="connsiteX58" fmla="*/ 3365311 w 3864074"/>
              <a:gd name="connsiteY58" fmla="*/ 3260436 h 4128654"/>
              <a:gd name="connsiteX59" fmla="*/ 3328365 w 3864074"/>
              <a:gd name="connsiteY59" fmla="*/ 3260436 h 4128654"/>
              <a:gd name="connsiteX60" fmla="*/ 3254474 w 3864074"/>
              <a:gd name="connsiteY60" fmla="*/ 3315854 h 4128654"/>
              <a:gd name="connsiteX61" fmla="*/ 3282184 w 3864074"/>
              <a:gd name="connsiteY61" fmla="*/ 3417454 h 4128654"/>
              <a:gd name="connsiteX62" fmla="*/ 3282184 w 3864074"/>
              <a:gd name="connsiteY62" fmla="*/ 3417454 h 4128654"/>
              <a:gd name="connsiteX63" fmla="*/ 3319129 w 3864074"/>
              <a:gd name="connsiteY63" fmla="*/ 3574472 h 4128654"/>
              <a:gd name="connsiteX64" fmla="*/ 3189820 w 3864074"/>
              <a:gd name="connsiteY64" fmla="*/ 3648363 h 4128654"/>
              <a:gd name="connsiteX65" fmla="*/ 2968147 w 3864074"/>
              <a:gd name="connsiteY65" fmla="*/ 3879272 h 4128654"/>
              <a:gd name="connsiteX66" fmla="*/ 2958911 w 3864074"/>
              <a:gd name="connsiteY66" fmla="*/ 3805382 h 4128654"/>
              <a:gd name="connsiteX67" fmla="*/ 2894256 w 3864074"/>
              <a:gd name="connsiteY67" fmla="*/ 3759200 h 4128654"/>
              <a:gd name="connsiteX68" fmla="*/ 2755711 w 3864074"/>
              <a:gd name="connsiteY68" fmla="*/ 3786909 h 4128654"/>
              <a:gd name="connsiteX69" fmla="*/ 2885020 w 3864074"/>
              <a:gd name="connsiteY69" fmla="*/ 3860800 h 4128654"/>
              <a:gd name="connsiteX70" fmla="*/ 2755711 w 3864074"/>
              <a:gd name="connsiteY70" fmla="*/ 3962400 h 4128654"/>
              <a:gd name="connsiteX71" fmla="*/ 2663347 w 3864074"/>
              <a:gd name="connsiteY71" fmla="*/ 3888509 h 4128654"/>
              <a:gd name="connsiteX72" fmla="*/ 2626402 w 3864074"/>
              <a:gd name="connsiteY72" fmla="*/ 3980872 h 4128654"/>
              <a:gd name="connsiteX73" fmla="*/ 2506329 w 3864074"/>
              <a:gd name="connsiteY73" fmla="*/ 4008582 h 4128654"/>
              <a:gd name="connsiteX74" fmla="*/ 2506329 w 3864074"/>
              <a:gd name="connsiteY74" fmla="*/ 4128654 h 4128654"/>
              <a:gd name="connsiteX0" fmla="*/ 3397638 w 3864074"/>
              <a:gd name="connsiteY0" fmla="*/ 1356013 h 4008582"/>
              <a:gd name="connsiteX1" fmla="*/ 3224456 w 3864074"/>
              <a:gd name="connsiteY1" fmla="*/ 1550554 h 4008582"/>
              <a:gd name="connsiteX2" fmla="*/ 3184047 w 3864074"/>
              <a:gd name="connsiteY2" fmla="*/ 1615786 h 4008582"/>
              <a:gd name="connsiteX3" fmla="*/ 3149988 w 3864074"/>
              <a:gd name="connsiteY3" fmla="*/ 1704686 h 4008582"/>
              <a:gd name="connsiteX4" fmla="*/ 3024143 w 3864074"/>
              <a:gd name="connsiteY4" fmla="*/ 1878445 h 4008582"/>
              <a:gd name="connsiteX5" fmla="*/ 2926006 w 3864074"/>
              <a:gd name="connsiteY5" fmla="*/ 2058554 h 4008582"/>
              <a:gd name="connsiteX6" fmla="*/ 2724538 w 3864074"/>
              <a:gd name="connsiteY6" fmla="*/ 2245013 h 4008582"/>
              <a:gd name="connsiteX7" fmla="*/ 2585415 w 3864074"/>
              <a:gd name="connsiteY7" fmla="*/ 2466686 h 4008582"/>
              <a:gd name="connsiteX8" fmla="*/ 2398379 w 3864074"/>
              <a:gd name="connsiteY8" fmla="*/ 2701059 h 4008582"/>
              <a:gd name="connsiteX9" fmla="*/ 2280038 w 3864074"/>
              <a:gd name="connsiteY9" fmla="*/ 2938895 h 4008582"/>
              <a:gd name="connsiteX10" fmla="*/ 2028347 w 3864074"/>
              <a:gd name="connsiteY10" fmla="*/ 3164032 h 4008582"/>
              <a:gd name="connsiteX11" fmla="*/ 1912893 w 3864074"/>
              <a:gd name="connsiteY11" fmla="*/ 2997777 h 4008582"/>
              <a:gd name="connsiteX12" fmla="*/ 1790511 w 3864074"/>
              <a:gd name="connsiteY12" fmla="*/ 2841336 h 4008582"/>
              <a:gd name="connsiteX13" fmla="*/ 1667552 w 3864074"/>
              <a:gd name="connsiteY13" fmla="*/ 2622550 h 4008582"/>
              <a:gd name="connsiteX14" fmla="*/ 1483402 w 3864074"/>
              <a:gd name="connsiteY14" fmla="*/ 2400877 h 4008582"/>
              <a:gd name="connsiteX15" fmla="*/ 1351206 w 3864074"/>
              <a:gd name="connsiteY15" fmla="*/ 2202872 h 4008582"/>
              <a:gd name="connsiteX16" fmla="*/ 1193034 w 3864074"/>
              <a:gd name="connsiteY16" fmla="*/ 1997363 h 4008582"/>
              <a:gd name="connsiteX17" fmla="*/ 962702 w 3864074"/>
              <a:gd name="connsiteY17" fmla="*/ 1693718 h 4008582"/>
              <a:gd name="connsiteX18" fmla="*/ 842629 w 3864074"/>
              <a:gd name="connsiteY18" fmla="*/ 1416050 h 4008582"/>
              <a:gd name="connsiteX19" fmla="*/ 275170 w 3864074"/>
              <a:gd name="connsiteY19" fmla="*/ 876877 h 4008582"/>
              <a:gd name="connsiteX20" fmla="*/ 0 w 3864074"/>
              <a:gd name="connsiteY20" fmla="*/ 428711 h 4008582"/>
              <a:gd name="connsiteX21" fmla="*/ 3274 w 3864074"/>
              <a:gd name="connsiteY21" fmla="*/ 0 h 4008582"/>
              <a:gd name="connsiteX22" fmla="*/ 1240947 w 3864074"/>
              <a:gd name="connsiteY22" fmla="*/ 9236 h 4008582"/>
              <a:gd name="connsiteX23" fmla="*/ 1259420 w 3864074"/>
              <a:gd name="connsiteY23" fmla="*/ 979054 h 4008582"/>
              <a:gd name="connsiteX24" fmla="*/ 1361020 w 3864074"/>
              <a:gd name="connsiteY24" fmla="*/ 1016000 h 4008582"/>
              <a:gd name="connsiteX25" fmla="*/ 1471856 w 3864074"/>
              <a:gd name="connsiteY25" fmla="*/ 1062182 h 4008582"/>
              <a:gd name="connsiteX26" fmla="*/ 1564220 w 3864074"/>
              <a:gd name="connsiteY26" fmla="*/ 1034472 h 4008582"/>
              <a:gd name="connsiteX27" fmla="*/ 1628874 w 3864074"/>
              <a:gd name="connsiteY27" fmla="*/ 1089891 h 4008582"/>
              <a:gd name="connsiteX28" fmla="*/ 1628874 w 3864074"/>
              <a:gd name="connsiteY28" fmla="*/ 1089891 h 4008582"/>
              <a:gd name="connsiteX29" fmla="*/ 1758184 w 3864074"/>
              <a:gd name="connsiteY29" fmla="*/ 1173018 h 4008582"/>
              <a:gd name="connsiteX30" fmla="*/ 1859784 w 3864074"/>
              <a:gd name="connsiteY30" fmla="*/ 1117600 h 4008582"/>
              <a:gd name="connsiteX31" fmla="*/ 1896729 w 3864074"/>
              <a:gd name="connsiteY31" fmla="*/ 1209963 h 4008582"/>
              <a:gd name="connsiteX32" fmla="*/ 2016802 w 3864074"/>
              <a:gd name="connsiteY32" fmla="*/ 1200727 h 4008582"/>
              <a:gd name="connsiteX33" fmla="*/ 2072220 w 3864074"/>
              <a:gd name="connsiteY33" fmla="*/ 1265382 h 4008582"/>
              <a:gd name="connsiteX34" fmla="*/ 2155347 w 3864074"/>
              <a:gd name="connsiteY34" fmla="*/ 1339272 h 4008582"/>
              <a:gd name="connsiteX35" fmla="*/ 2238474 w 3864074"/>
              <a:gd name="connsiteY35" fmla="*/ 1256145 h 4008582"/>
              <a:gd name="connsiteX36" fmla="*/ 2303129 w 3864074"/>
              <a:gd name="connsiteY36" fmla="*/ 1330036 h 4008582"/>
              <a:gd name="connsiteX37" fmla="*/ 2377020 w 3864074"/>
              <a:gd name="connsiteY37" fmla="*/ 1330036 h 4008582"/>
              <a:gd name="connsiteX38" fmla="*/ 2432438 w 3864074"/>
              <a:gd name="connsiteY38" fmla="*/ 1385454 h 4008582"/>
              <a:gd name="connsiteX39" fmla="*/ 2561747 w 3864074"/>
              <a:gd name="connsiteY39" fmla="*/ 1330036 h 4008582"/>
              <a:gd name="connsiteX40" fmla="*/ 2626402 w 3864074"/>
              <a:gd name="connsiteY40" fmla="*/ 1376218 h 4008582"/>
              <a:gd name="connsiteX41" fmla="*/ 2949674 w 3864074"/>
              <a:gd name="connsiteY41" fmla="*/ 1330036 h 4008582"/>
              <a:gd name="connsiteX42" fmla="*/ 3226765 w 3864074"/>
              <a:gd name="connsiteY42" fmla="*/ 1283854 h 4008582"/>
              <a:gd name="connsiteX43" fmla="*/ 3559274 w 3864074"/>
              <a:gd name="connsiteY43" fmla="*/ 1440872 h 4008582"/>
              <a:gd name="connsiteX44" fmla="*/ 3651638 w 3864074"/>
              <a:gd name="connsiteY44" fmla="*/ 1477818 h 4008582"/>
              <a:gd name="connsiteX45" fmla="*/ 3697820 w 3864074"/>
              <a:gd name="connsiteY45" fmla="*/ 2216727 h 4008582"/>
              <a:gd name="connsiteX46" fmla="*/ 3854838 w 3864074"/>
              <a:gd name="connsiteY46" fmla="*/ 2475345 h 4008582"/>
              <a:gd name="connsiteX47" fmla="*/ 3864074 w 3864074"/>
              <a:gd name="connsiteY47" fmla="*/ 2687782 h 4008582"/>
              <a:gd name="connsiteX48" fmla="*/ 3836365 w 3864074"/>
              <a:gd name="connsiteY48" fmla="*/ 2789382 h 4008582"/>
              <a:gd name="connsiteX49" fmla="*/ 3836365 w 3864074"/>
              <a:gd name="connsiteY49" fmla="*/ 2974109 h 4008582"/>
              <a:gd name="connsiteX50" fmla="*/ 3836365 w 3864074"/>
              <a:gd name="connsiteY50" fmla="*/ 3066472 h 4008582"/>
              <a:gd name="connsiteX51" fmla="*/ 3744002 w 3864074"/>
              <a:gd name="connsiteY51" fmla="*/ 3278909 h 4008582"/>
              <a:gd name="connsiteX52" fmla="*/ 3531565 w 3864074"/>
              <a:gd name="connsiteY52" fmla="*/ 3380509 h 4008582"/>
              <a:gd name="connsiteX53" fmla="*/ 3383784 w 3864074"/>
              <a:gd name="connsiteY53" fmla="*/ 3491345 h 4008582"/>
              <a:gd name="connsiteX54" fmla="*/ 3383784 w 3864074"/>
              <a:gd name="connsiteY54" fmla="*/ 3491345 h 4008582"/>
              <a:gd name="connsiteX55" fmla="*/ 3365311 w 3864074"/>
              <a:gd name="connsiteY55" fmla="*/ 3463636 h 4008582"/>
              <a:gd name="connsiteX56" fmla="*/ 3457674 w 3864074"/>
              <a:gd name="connsiteY56" fmla="*/ 3362036 h 4008582"/>
              <a:gd name="connsiteX57" fmla="*/ 3365311 w 3864074"/>
              <a:gd name="connsiteY57" fmla="*/ 3371272 h 4008582"/>
              <a:gd name="connsiteX58" fmla="*/ 3365311 w 3864074"/>
              <a:gd name="connsiteY58" fmla="*/ 3260436 h 4008582"/>
              <a:gd name="connsiteX59" fmla="*/ 3328365 w 3864074"/>
              <a:gd name="connsiteY59" fmla="*/ 3260436 h 4008582"/>
              <a:gd name="connsiteX60" fmla="*/ 3254474 w 3864074"/>
              <a:gd name="connsiteY60" fmla="*/ 3315854 h 4008582"/>
              <a:gd name="connsiteX61" fmla="*/ 3282184 w 3864074"/>
              <a:gd name="connsiteY61" fmla="*/ 3417454 h 4008582"/>
              <a:gd name="connsiteX62" fmla="*/ 3282184 w 3864074"/>
              <a:gd name="connsiteY62" fmla="*/ 3417454 h 4008582"/>
              <a:gd name="connsiteX63" fmla="*/ 3319129 w 3864074"/>
              <a:gd name="connsiteY63" fmla="*/ 3574472 h 4008582"/>
              <a:gd name="connsiteX64" fmla="*/ 3189820 w 3864074"/>
              <a:gd name="connsiteY64" fmla="*/ 3648363 h 4008582"/>
              <a:gd name="connsiteX65" fmla="*/ 2968147 w 3864074"/>
              <a:gd name="connsiteY65" fmla="*/ 3879272 h 4008582"/>
              <a:gd name="connsiteX66" fmla="*/ 2958911 w 3864074"/>
              <a:gd name="connsiteY66" fmla="*/ 3805382 h 4008582"/>
              <a:gd name="connsiteX67" fmla="*/ 2894256 w 3864074"/>
              <a:gd name="connsiteY67" fmla="*/ 3759200 h 4008582"/>
              <a:gd name="connsiteX68" fmla="*/ 2755711 w 3864074"/>
              <a:gd name="connsiteY68" fmla="*/ 3786909 h 4008582"/>
              <a:gd name="connsiteX69" fmla="*/ 2885020 w 3864074"/>
              <a:gd name="connsiteY69" fmla="*/ 3860800 h 4008582"/>
              <a:gd name="connsiteX70" fmla="*/ 2755711 w 3864074"/>
              <a:gd name="connsiteY70" fmla="*/ 3962400 h 4008582"/>
              <a:gd name="connsiteX71" fmla="*/ 2663347 w 3864074"/>
              <a:gd name="connsiteY71" fmla="*/ 3888509 h 4008582"/>
              <a:gd name="connsiteX72" fmla="*/ 2626402 w 3864074"/>
              <a:gd name="connsiteY72" fmla="*/ 3980872 h 4008582"/>
              <a:gd name="connsiteX73" fmla="*/ 2506329 w 3864074"/>
              <a:gd name="connsiteY73" fmla="*/ 4008582 h 4008582"/>
              <a:gd name="connsiteX0" fmla="*/ 3397638 w 3864074"/>
              <a:gd name="connsiteY0" fmla="*/ 1356013 h 3980872"/>
              <a:gd name="connsiteX1" fmla="*/ 3224456 w 3864074"/>
              <a:gd name="connsiteY1" fmla="*/ 1550554 h 3980872"/>
              <a:gd name="connsiteX2" fmla="*/ 3184047 w 3864074"/>
              <a:gd name="connsiteY2" fmla="*/ 1615786 h 3980872"/>
              <a:gd name="connsiteX3" fmla="*/ 3149988 w 3864074"/>
              <a:gd name="connsiteY3" fmla="*/ 1704686 h 3980872"/>
              <a:gd name="connsiteX4" fmla="*/ 3024143 w 3864074"/>
              <a:gd name="connsiteY4" fmla="*/ 1878445 h 3980872"/>
              <a:gd name="connsiteX5" fmla="*/ 2926006 w 3864074"/>
              <a:gd name="connsiteY5" fmla="*/ 2058554 h 3980872"/>
              <a:gd name="connsiteX6" fmla="*/ 2724538 w 3864074"/>
              <a:gd name="connsiteY6" fmla="*/ 2245013 h 3980872"/>
              <a:gd name="connsiteX7" fmla="*/ 2585415 w 3864074"/>
              <a:gd name="connsiteY7" fmla="*/ 2466686 h 3980872"/>
              <a:gd name="connsiteX8" fmla="*/ 2398379 w 3864074"/>
              <a:gd name="connsiteY8" fmla="*/ 2701059 h 3980872"/>
              <a:gd name="connsiteX9" fmla="*/ 2280038 w 3864074"/>
              <a:gd name="connsiteY9" fmla="*/ 2938895 h 3980872"/>
              <a:gd name="connsiteX10" fmla="*/ 2028347 w 3864074"/>
              <a:gd name="connsiteY10" fmla="*/ 3164032 h 3980872"/>
              <a:gd name="connsiteX11" fmla="*/ 1912893 w 3864074"/>
              <a:gd name="connsiteY11" fmla="*/ 2997777 h 3980872"/>
              <a:gd name="connsiteX12" fmla="*/ 1790511 w 3864074"/>
              <a:gd name="connsiteY12" fmla="*/ 2841336 h 3980872"/>
              <a:gd name="connsiteX13" fmla="*/ 1667552 w 3864074"/>
              <a:gd name="connsiteY13" fmla="*/ 2622550 h 3980872"/>
              <a:gd name="connsiteX14" fmla="*/ 1483402 w 3864074"/>
              <a:gd name="connsiteY14" fmla="*/ 2400877 h 3980872"/>
              <a:gd name="connsiteX15" fmla="*/ 1351206 w 3864074"/>
              <a:gd name="connsiteY15" fmla="*/ 2202872 h 3980872"/>
              <a:gd name="connsiteX16" fmla="*/ 1193034 w 3864074"/>
              <a:gd name="connsiteY16" fmla="*/ 1997363 h 3980872"/>
              <a:gd name="connsiteX17" fmla="*/ 962702 w 3864074"/>
              <a:gd name="connsiteY17" fmla="*/ 1693718 h 3980872"/>
              <a:gd name="connsiteX18" fmla="*/ 842629 w 3864074"/>
              <a:gd name="connsiteY18" fmla="*/ 1416050 h 3980872"/>
              <a:gd name="connsiteX19" fmla="*/ 275170 w 3864074"/>
              <a:gd name="connsiteY19" fmla="*/ 876877 h 3980872"/>
              <a:gd name="connsiteX20" fmla="*/ 0 w 3864074"/>
              <a:gd name="connsiteY20" fmla="*/ 428711 h 3980872"/>
              <a:gd name="connsiteX21" fmla="*/ 3274 w 3864074"/>
              <a:gd name="connsiteY21" fmla="*/ 0 h 3980872"/>
              <a:gd name="connsiteX22" fmla="*/ 1240947 w 3864074"/>
              <a:gd name="connsiteY22" fmla="*/ 9236 h 3980872"/>
              <a:gd name="connsiteX23" fmla="*/ 1259420 w 3864074"/>
              <a:gd name="connsiteY23" fmla="*/ 979054 h 3980872"/>
              <a:gd name="connsiteX24" fmla="*/ 1361020 w 3864074"/>
              <a:gd name="connsiteY24" fmla="*/ 1016000 h 3980872"/>
              <a:gd name="connsiteX25" fmla="*/ 1471856 w 3864074"/>
              <a:gd name="connsiteY25" fmla="*/ 1062182 h 3980872"/>
              <a:gd name="connsiteX26" fmla="*/ 1564220 w 3864074"/>
              <a:gd name="connsiteY26" fmla="*/ 1034472 h 3980872"/>
              <a:gd name="connsiteX27" fmla="*/ 1628874 w 3864074"/>
              <a:gd name="connsiteY27" fmla="*/ 1089891 h 3980872"/>
              <a:gd name="connsiteX28" fmla="*/ 1628874 w 3864074"/>
              <a:gd name="connsiteY28" fmla="*/ 1089891 h 3980872"/>
              <a:gd name="connsiteX29" fmla="*/ 1758184 w 3864074"/>
              <a:gd name="connsiteY29" fmla="*/ 1173018 h 3980872"/>
              <a:gd name="connsiteX30" fmla="*/ 1859784 w 3864074"/>
              <a:gd name="connsiteY30" fmla="*/ 1117600 h 3980872"/>
              <a:gd name="connsiteX31" fmla="*/ 1896729 w 3864074"/>
              <a:gd name="connsiteY31" fmla="*/ 1209963 h 3980872"/>
              <a:gd name="connsiteX32" fmla="*/ 2016802 w 3864074"/>
              <a:gd name="connsiteY32" fmla="*/ 1200727 h 3980872"/>
              <a:gd name="connsiteX33" fmla="*/ 2072220 w 3864074"/>
              <a:gd name="connsiteY33" fmla="*/ 1265382 h 3980872"/>
              <a:gd name="connsiteX34" fmla="*/ 2155347 w 3864074"/>
              <a:gd name="connsiteY34" fmla="*/ 1339272 h 3980872"/>
              <a:gd name="connsiteX35" fmla="*/ 2238474 w 3864074"/>
              <a:gd name="connsiteY35" fmla="*/ 1256145 h 3980872"/>
              <a:gd name="connsiteX36" fmla="*/ 2303129 w 3864074"/>
              <a:gd name="connsiteY36" fmla="*/ 1330036 h 3980872"/>
              <a:gd name="connsiteX37" fmla="*/ 2377020 w 3864074"/>
              <a:gd name="connsiteY37" fmla="*/ 1330036 h 3980872"/>
              <a:gd name="connsiteX38" fmla="*/ 2432438 w 3864074"/>
              <a:gd name="connsiteY38" fmla="*/ 1385454 h 3980872"/>
              <a:gd name="connsiteX39" fmla="*/ 2561747 w 3864074"/>
              <a:gd name="connsiteY39" fmla="*/ 1330036 h 3980872"/>
              <a:gd name="connsiteX40" fmla="*/ 2626402 w 3864074"/>
              <a:gd name="connsiteY40" fmla="*/ 1376218 h 3980872"/>
              <a:gd name="connsiteX41" fmla="*/ 2949674 w 3864074"/>
              <a:gd name="connsiteY41" fmla="*/ 1330036 h 3980872"/>
              <a:gd name="connsiteX42" fmla="*/ 3226765 w 3864074"/>
              <a:gd name="connsiteY42" fmla="*/ 1283854 h 3980872"/>
              <a:gd name="connsiteX43" fmla="*/ 3559274 w 3864074"/>
              <a:gd name="connsiteY43" fmla="*/ 1440872 h 3980872"/>
              <a:gd name="connsiteX44" fmla="*/ 3651638 w 3864074"/>
              <a:gd name="connsiteY44" fmla="*/ 1477818 h 3980872"/>
              <a:gd name="connsiteX45" fmla="*/ 3697820 w 3864074"/>
              <a:gd name="connsiteY45" fmla="*/ 2216727 h 3980872"/>
              <a:gd name="connsiteX46" fmla="*/ 3854838 w 3864074"/>
              <a:gd name="connsiteY46" fmla="*/ 2475345 h 3980872"/>
              <a:gd name="connsiteX47" fmla="*/ 3864074 w 3864074"/>
              <a:gd name="connsiteY47" fmla="*/ 2687782 h 3980872"/>
              <a:gd name="connsiteX48" fmla="*/ 3836365 w 3864074"/>
              <a:gd name="connsiteY48" fmla="*/ 2789382 h 3980872"/>
              <a:gd name="connsiteX49" fmla="*/ 3836365 w 3864074"/>
              <a:gd name="connsiteY49" fmla="*/ 2974109 h 3980872"/>
              <a:gd name="connsiteX50" fmla="*/ 3836365 w 3864074"/>
              <a:gd name="connsiteY50" fmla="*/ 3066472 h 3980872"/>
              <a:gd name="connsiteX51" fmla="*/ 3744002 w 3864074"/>
              <a:gd name="connsiteY51" fmla="*/ 3278909 h 3980872"/>
              <a:gd name="connsiteX52" fmla="*/ 3531565 w 3864074"/>
              <a:gd name="connsiteY52" fmla="*/ 3380509 h 3980872"/>
              <a:gd name="connsiteX53" fmla="*/ 3383784 w 3864074"/>
              <a:gd name="connsiteY53" fmla="*/ 3491345 h 3980872"/>
              <a:gd name="connsiteX54" fmla="*/ 3383784 w 3864074"/>
              <a:gd name="connsiteY54" fmla="*/ 3491345 h 3980872"/>
              <a:gd name="connsiteX55" fmla="*/ 3365311 w 3864074"/>
              <a:gd name="connsiteY55" fmla="*/ 3463636 h 3980872"/>
              <a:gd name="connsiteX56" fmla="*/ 3457674 w 3864074"/>
              <a:gd name="connsiteY56" fmla="*/ 3362036 h 3980872"/>
              <a:gd name="connsiteX57" fmla="*/ 3365311 w 3864074"/>
              <a:gd name="connsiteY57" fmla="*/ 3371272 h 3980872"/>
              <a:gd name="connsiteX58" fmla="*/ 3365311 w 3864074"/>
              <a:gd name="connsiteY58" fmla="*/ 3260436 h 3980872"/>
              <a:gd name="connsiteX59" fmla="*/ 3328365 w 3864074"/>
              <a:gd name="connsiteY59" fmla="*/ 3260436 h 3980872"/>
              <a:gd name="connsiteX60" fmla="*/ 3254474 w 3864074"/>
              <a:gd name="connsiteY60" fmla="*/ 3315854 h 3980872"/>
              <a:gd name="connsiteX61" fmla="*/ 3282184 w 3864074"/>
              <a:gd name="connsiteY61" fmla="*/ 3417454 h 3980872"/>
              <a:gd name="connsiteX62" fmla="*/ 3282184 w 3864074"/>
              <a:gd name="connsiteY62" fmla="*/ 3417454 h 3980872"/>
              <a:gd name="connsiteX63" fmla="*/ 3319129 w 3864074"/>
              <a:gd name="connsiteY63" fmla="*/ 3574472 h 3980872"/>
              <a:gd name="connsiteX64" fmla="*/ 3189820 w 3864074"/>
              <a:gd name="connsiteY64" fmla="*/ 3648363 h 3980872"/>
              <a:gd name="connsiteX65" fmla="*/ 2968147 w 3864074"/>
              <a:gd name="connsiteY65" fmla="*/ 3879272 h 3980872"/>
              <a:gd name="connsiteX66" fmla="*/ 2958911 w 3864074"/>
              <a:gd name="connsiteY66" fmla="*/ 3805382 h 3980872"/>
              <a:gd name="connsiteX67" fmla="*/ 2894256 w 3864074"/>
              <a:gd name="connsiteY67" fmla="*/ 3759200 h 3980872"/>
              <a:gd name="connsiteX68" fmla="*/ 2755711 w 3864074"/>
              <a:gd name="connsiteY68" fmla="*/ 3786909 h 3980872"/>
              <a:gd name="connsiteX69" fmla="*/ 2885020 w 3864074"/>
              <a:gd name="connsiteY69" fmla="*/ 3860800 h 3980872"/>
              <a:gd name="connsiteX70" fmla="*/ 2755711 w 3864074"/>
              <a:gd name="connsiteY70" fmla="*/ 3962400 h 3980872"/>
              <a:gd name="connsiteX71" fmla="*/ 2663347 w 3864074"/>
              <a:gd name="connsiteY71" fmla="*/ 3888509 h 3980872"/>
              <a:gd name="connsiteX72" fmla="*/ 2626402 w 3864074"/>
              <a:gd name="connsiteY72" fmla="*/ 3980872 h 3980872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71" fmla="*/ 2663347 w 3864074"/>
              <a:gd name="connsiteY71" fmla="*/ 3888509 h 3962400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69" fmla="*/ 2885020 w 3864074"/>
              <a:gd name="connsiteY69" fmla="*/ 38608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0" fmla="*/ 3397638 w 3864074"/>
              <a:gd name="connsiteY0" fmla="*/ 1356013 h 3648363"/>
              <a:gd name="connsiteX1" fmla="*/ 3224456 w 3864074"/>
              <a:gd name="connsiteY1" fmla="*/ 1550554 h 3648363"/>
              <a:gd name="connsiteX2" fmla="*/ 3184047 w 3864074"/>
              <a:gd name="connsiteY2" fmla="*/ 1615786 h 3648363"/>
              <a:gd name="connsiteX3" fmla="*/ 3149988 w 3864074"/>
              <a:gd name="connsiteY3" fmla="*/ 1704686 h 3648363"/>
              <a:gd name="connsiteX4" fmla="*/ 3024143 w 3864074"/>
              <a:gd name="connsiteY4" fmla="*/ 1878445 h 3648363"/>
              <a:gd name="connsiteX5" fmla="*/ 2926006 w 3864074"/>
              <a:gd name="connsiteY5" fmla="*/ 2058554 h 3648363"/>
              <a:gd name="connsiteX6" fmla="*/ 2724538 w 3864074"/>
              <a:gd name="connsiteY6" fmla="*/ 2245013 h 3648363"/>
              <a:gd name="connsiteX7" fmla="*/ 2585415 w 3864074"/>
              <a:gd name="connsiteY7" fmla="*/ 2466686 h 3648363"/>
              <a:gd name="connsiteX8" fmla="*/ 2398379 w 3864074"/>
              <a:gd name="connsiteY8" fmla="*/ 2701059 h 3648363"/>
              <a:gd name="connsiteX9" fmla="*/ 2280038 w 3864074"/>
              <a:gd name="connsiteY9" fmla="*/ 2938895 h 3648363"/>
              <a:gd name="connsiteX10" fmla="*/ 2028347 w 3864074"/>
              <a:gd name="connsiteY10" fmla="*/ 3164032 h 3648363"/>
              <a:gd name="connsiteX11" fmla="*/ 1912893 w 3864074"/>
              <a:gd name="connsiteY11" fmla="*/ 2997777 h 3648363"/>
              <a:gd name="connsiteX12" fmla="*/ 1790511 w 3864074"/>
              <a:gd name="connsiteY12" fmla="*/ 2841336 h 3648363"/>
              <a:gd name="connsiteX13" fmla="*/ 1667552 w 3864074"/>
              <a:gd name="connsiteY13" fmla="*/ 2622550 h 3648363"/>
              <a:gd name="connsiteX14" fmla="*/ 1483402 w 3864074"/>
              <a:gd name="connsiteY14" fmla="*/ 2400877 h 3648363"/>
              <a:gd name="connsiteX15" fmla="*/ 1351206 w 3864074"/>
              <a:gd name="connsiteY15" fmla="*/ 2202872 h 3648363"/>
              <a:gd name="connsiteX16" fmla="*/ 1193034 w 3864074"/>
              <a:gd name="connsiteY16" fmla="*/ 1997363 h 3648363"/>
              <a:gd name="connsiteX17" fmla="*/ 962702 w 3864074"/>
              <a:gd name="connsiteY17" fmla="*/ 1693718 h 3648363"/>
              <a:gd name="connsiteX18" fmla="*/ 842629 w 3864074"/>
              <a:gd name="connsiteY18" fmla="*/ 1416050 h 3648363"/>
              <a:gd name="connsiteX19" fmla="*/ 275170 w 3864074"/>
              <a:gd name="connsiteY19" fmla="*/ 876877 h 3648363"/>
              <a:gd name="connsiteX20" fmla="*/ 0 w 3864074"/>
              <a:gd name="connsiteY20" fmla="*/ 428711 h 3648363"/>
              <a:gd name="connsiteX21" fmla="*/ 3274 w 3864074"/>
              <a:gd name="connsiteY21" fmla="*/ 0 h 3648363"/>
              <a:gd name="connsiteX22" fmla="*/ 1240947 w 3864074"/>
              <a:gd name="connsiteY22" fmla="*/ 9236 h 3648363"/>
              <a:gd name="connsiteX23" fmla="*/ 1259420 w 3864074"/>
              <a:gd name="connsiteY23" fmla="*/ 979054 h 3648363"/>
              <a:gd name="connsiteX24" fmla="*/ 1361020 w 3864074"/>
              <a:gd name="connsiteY24" fmla="*/ 1016000 h 3648363"/>
              <a:gd name="connsiteX25" fmla="*/ 1471856 w 3864074"/>
              <a:gd name="connsiteY25" fmla="*/ 1062182 h 3648363"/>
              <a:gd name="connsiteX26" fmla="*/ 1564220 w 3864074"/>
              <a:gd name="connsiteY26" fmla="*/ 1034472 h 3648363"/>
              <a:gd name="connsiteX27" fmla="*/ 1628874 w 3864074"/>
              <a:gd name="connsiteY27" fmla="*/ 1089891 h 3648363"/>
              <a:gd name="connsiteX28" fmla="*/ 1628874 w 3864074"/>
              <a:gd name="connsiteY28" fmla="*/ 1089891 h 3648363"/>
              <a:gd name="connsiteX29" fmla="*/ 1758184 w 3864074"/>
              <a:gd name="connsiteY29" fmla="*/ 1173018 h 3648363"/>
              <a:gd name="connsiteX30" fmla="*/ 1859784 w 3864074"/>
              <a:gd name="connsiteY30" fmla="*/ 1117600 h 3648363"/>
              <a:gd name="connsiteX31" fmla="*/ 1896729 w 3864074"/>
              <a:gd name="connsiteY31" fmla="*/ 1209963 h 3648363"/>
              <a:gd name="connsiteX32" fmla="*/ 2016802 w 3864074"/>
              <a:gd name="connsiteY32" fmla="*/ 1200727 h 3648363"/>
              <a:gd name="connsiteX33" fmla="*/ 2072220 w 3864074"/>
              <a:gd name="connsiteY33" fmla="*/ 1265382 h 3648363"/>
              <a:gd name="connsiteX34" fmla="*/ 2155347 w 3864074"/>
              <a:gd name="connsiteY34" fmla="*/ 1339272 h 3648363"/>
              <a:gd name="connsiteX35" fmla="*/ 2238474 w 3864074"/>
              <a:gd name="connsiteY35" fmla="*/ 1256145 h 3648363"/>
              <a:gd name="connsiteX36" fmla="*/ 2303129 w 3864074"/>
              <a:gd name="connsiteY36" fmla="*/ 1330036 h 3648363"/>
              <a:gd name="connsiteX37" fmla="*/ 2377020 w 3864074"/>
              <a:gd name="connsiteY37" fmla="*/ 1330036 h 3648363"/>
              <a:gd name="connsiteX38" fmla="*/ 2432438 w 3864074"/>
              <a:gd name="connsiteY38" fmla="*/ 1385454 h 3648363"/>
              <a:gd name="connsiteX39" fmla="*/ 2561747 w 3864074"/>
              <a:gd name="connsiteY39" fmla="*/ 1330036 h 3648363"/>
              <a:gd name="connsiteX40" fmla="*/ 2626402 w 3864074"/>
              <a:gd name="connsiteY40" fmla="*/ 1376218 h 3648363"/>
              <a:gd name="connsiteX41" fmla="*/ 2949674 w 3864074"/>
              <a:gd name="connsiteY41" fmla="*/ 1330036 h 3648363"/>
              <a:gd name="connsiteX42" fmla="*/ 3226765 w 3864074"/>
              <a:gd name="connsiteY42" fmla="*/ 1283854 h 3648363"/>
              <a:gd name="connsiteX43" fmla="*/ 3559274 w 3864074"/>
              <a:gd name="connsiteY43" fmla="*/ 1440872 h 3648363"/>
              <a:gd name="connsiteX44" fmla="*/ 3651638 w 3864074"/>
              <a:gd name="connsiteY44" fmla="*/ 1477818 h 3648363"/>
              <a:gd name="connsiteX45" fmla="*/ 3697820 w 3864074"/>
              <a:gd name="connsiteY45" fmla="*/ 2216727 h 3648363"/>
              <a:gd name="connsiteX46" fmla="*/ 3854838 w 3864074"/>
              <a:gd name="connsiteY46" fmla="*/ 2475345 h 3648363"/>
              <a:gd name="connsiteX47" fmla="*/ 3864074 w 3864074"/>
              <a:gd name="connsiteY47" fmla="*/ 2687782 h 3648363"/>
              <a:gd name="connsiteX48" fmla="*/ 3836365 w 3864074"/>
              <a:gd name="connsiteY48" fmla="*/ 2789382 h 3648363"/>
              <a:gd name="connsiteX49" fmla="*/ 3836365 w 3864074"/>
              <a:gd name="connsiteY49" fmla="*/ 2974109 h 3648363"/>
              <a:gd name="connsiteX50" fmla="*/ 3836365 w 3864074"/>
              <a:gd name="connsiteY50" fmla="*/ 3066472 h 3648363"/>
              <a:gd name="connsiteX51" fmla="*/ 3744002 w 3864074"/>
              <a:gd name="connsiteY51" fmla="*/ 3278909 h 3648363"/>
              <a:gd name="connsiteX52" fmla="*/ 3531565 w 3864074"/>
              <a:gd name="connsiteY52" fmla="*/ 3380509 h 3648363"/>
              <a:gd name="connsiteX53" fmla="*/ 3383784 w 3864074"/>
              <a:gd name="connsiteY53" fmla="*/ 3491345 h 3648363"/>
              <a:gd name="connsiteX54" fmla="*/ 3383784 w 3864074"/>
              <a:gd name="connsiteY54" fmla="*/ 3491345 h 3648363"/>
              <a:gd name="connsiteX55" fmla="*/ 3365311 w 3864074"/>
              <a:gd name="connsiteY55" fmla="*/ 3463636 h 3648363"/>
              <a:gd name="connsiteX56" fmla="*/ 3457674 w 3864074"/>
              <a:gd name="connsiteY56" fmla="*/ 3362036 h 3648363"/>
              <a:gd name="connsiteX57" fmla="*/ 3365311 w 3864074"/>
              <a:gd name="connsiteY57" fmla="*/ 3371272 h 3648363"/>
              <a:gd name="connsiteX58" fmla="*/ 3365311 w 3864074"/>
              <a:gd name="connsiteY58" fmla="*/ 3260436 h 3648363"/>
              <a:gd name="connsiteX59" fmla="*/ 3328365 w 3864074"/>
              <a:gd name="connsiteY59" fmla="*/ 3260436 h 3648363"/>
              <a:gd name="connsiteX60" fmla="*/ 3254474 w 3864074"/>
              <a:gd name="connsiteY60" fmla="*/ 3315854 h 3648363"/>
              <a:gd name="connsiteX61" fmla="*/ 3282184 w 3864074"/>
              <a:gd name="connsiteY61" fmla="*/ 3417454 h 3648363"/>
              <a:gd name="connsiteX62" fmla="*/ 3282184 w 3864074"/>
              <a:gd name="connsiteY62" fmla="*/ 3417454 h 3648363"/>
              <a:gd name="connsiteX63" fmla="*/ 3319129 w 3864074"/>
              <a:gd name="connsiteY63" fmla="*/ 3574472 h 3648363"/>
              <a:gd name="connsiteX64" fmla="*/ 3189820 w 3864074"/>
              <a:gd name="connsiteY64" fmla="*/ 3648363 h 3648363"/>
              <a:gd name="connsiteX0" fmla="*/ 3397638 w 3864074"/>
              <a:gd name="connsiteY0" fmla="*/ 1356013 h 3574472"/>
              <a:gd name="connsiteX1" fmla="*/ 3224456 w 3864074"/>
              <a:gd name="connsiteY1" fmla="*/ 1550554 h 3574472"/>
              <a:gd name="connsiteX2" fmla="*/ 3184047 w 3864074"/>
              <a:gd name="connsiteY2" fmla="*/ 1615786 h 3574472"/>
              <a:gd name="connsiteX3" fmla="*/ 3149988 w 3864074"/>
              <a:gd name="connsiteY3" fmla="*/ 1704686 h 3574472"/>
              <a:gd name="connsiteX4" fmla="*/ 3024143 w 3864074"/>
              <a:gd name="connsiteY4" fmla="*/ 1878445 h 3574472"/>
              <a:gd name="connsiteX5" fmla="*/ 2926006 w 3864074"/>
              <a:gd name="connsiteY5" fmla="*/ 2058554 h 3574472"/>
              <a:gd name="connsiteX6" fmla="*/ 2724538 w 3864074"/>
              <a:gd name="connsiteY6" fmla="*/ 2245013 h 3574472"/>
              <a:gd name="connsiteX7" fmla="*/ 2585415 w 3864074"/>
              <a:gd name="connsiteY7" fmla="*/ 2466686 h 3574472"/>
              <a:gd name="connsiteX8" fmla="*/ 2398379 w 3864074"/>
              <a:gd name="connsiteY8" fmla="*/ 2701059 h 3574472"/>
              <a:gd name="connsiteX9" fmla="*/ 2280038 w 3864074"/>
              <a:gd name="connsiteY9" fmla="*/ 2938895 h 3574472"/>
              <a:gd name="connsiteX10" fmla="*/ 2028347 w 3864074"/>
              <a:gd name="connsiteY10" fmla="*/ 3164032 h 3574472"/>
              <a:gd name="connsiteX11" fmla="*/ 1912893 w 3864074"/>
              <a:gd name="connsiteY11" fmla="*/ 2997777 h 3574472"/>
              <a:gd name="connsiteX12" fmla="*/ 1790511 w 3864074"/>
              <a:gd name="connsiteY12" fmla="*/ 2841336 h 3574472"/>
              <a:gd name="connsiteX13" fmla="*/ 1667552 w 3864074"/>
              <a:gd name="connsiteY13" fmla="*/ 2622550 h 3574472"/>
              <a:gd name="connsiteX14" fmla="*/ 1483402 w 3864074"/>
              <a:gd name="connsiteY14" fmla="*/ 2400877 h 3574472"/>
              <a:gd name="connsiteX15" fmla="*/ 1351206 w 3864074"/>
              <a:gd name="connsiteY15" fmla="*/ 2202872 h 3574472"/>
              <a:gd name="connsiteX16" fmla="*/ 1193034 w 3864074"/>
              <a:gd name="connsiteY16" fmla="*/ 1997363 h 3574472"/>
              <a:gd name="connsiteX17" fmla="*/ 962702 w 3864074"/>
              <a:gd name="connsiteY17" fmla="*/ 1693718 h 3574472"/>
              <a:gd name="connsiteX18" fmla="*/ 842629 w 3864074"/>
              <a:gd name="connsiteY18" fmla="*/ 1416050 h 3574472"/>
              <a:gd name="connsiteX19" fmla="*/ 275170 w 3864074"/>
              <a:gd name="connsiteY19" fmla="*/ 876877 h 3574472"/>
              <a:gd name="connsiteX20" fmla="*/ 0 w 3864074"/>
              <a:gd name="connsiteY20" fmla="*/ 428711 h 3574472"/>
              <a:gd name="connsiteX21" fmla="*/ 3274 w 3864074"/>
              <a:gd name="connsiteY21" fmla="*/ 0 h 3574472"/>
              <a:gd name="connsiteX22" fmla="*/ 1240947 w 3864074"/>
              <a:gd name="connsiteY22" fmla="*/ 9236 h 3574472"/>
              <a:gd name="connsiteX23" fmla="*/ 1259420 w 3864074"/>
              <a:gd name="connsiteY23" fmla="*/ 979054 h 3574472"/>
              <a:gd name="connsiteX24" fmla="*/ 1361020 w 3864074"/>
              <a:gd name="connsiteY24" fmla="*/ 1016000 h 3574472"/>
              <a:gd name="connsiteX25" fmla="*/ 1471856 w 3864074"/>
              <a:gd name="connsiteY25" fmla="*/ 1062182 h 3574472"/>
              <a:gd name="connsiteX26" fmla="*/ 1564220 w 3864074"/>
              <a:gd name="connsiteY26" fmla="*/ 1034472 h 3574472"/>
              <a:gd name="connsiteX27" fmla="*/ 1628874 w 3864074"/>
              <a:gd name="connsiteY27" fmla="*/ 1089891 h 3574472"/>
              <a:gd name="connsiteX28" fmla="*/ 1628874 w 3864074"/>
              <a:gd name="connsiteY28" fmla="*/ 1089891 h 3574472"/>
              <a:gd name="connsiteX29" fmla="*/ 1758184 w 3864074"/>
              <a:gd name="connsiteY29" fmla="*/ 1173018 h 3574472"/>
              <a:gd name="connsiteX30" fmla="*/ 1859784 w 3864074"/>
              <a:gd name="connsiteY30" fmla="*/ 1117600 h 3574472"/>
              <a:gd name="connsiteX31" fmla="*/ 1896729 w 3864074"/>
              <a:gd name="connsiteY31" fmla="*/ 1209963 h 3574472"/>
              <a:gd name="connsiteX32" fmla="*/ 2016802 w 3864074"/>
              <a:gd name="connsiteY32" fmla="*/ 1200727 h 3574472"/>
              <a:gd name="connsiteX33" fmla="*/ 2072220 w 3864074"/>
              <a:gd name="connsiteY33" fmla="*/ 1265382 h 3574472"/>
              <a:gd name="connsiteX34" fmla="*/ 2155347 w 3864074"/>
              <a:gd name="connsiteY34" fmla="*/ 1339272 h 3574472"/>
              <a:gd name="connsiteX35" fmla="*/ 2238474 w 3864074"/>
              <a:gd name="connsiteY35" fmla="*/ 1256145 h 3574472"/>
              <a:gd name="connsiteX36" fmla="*/ 2303129 w 3864074"/>
              <a:gd name="connsiteY36" fmla="*/ 1330036 h 3574472"/>
              <a:gd name="connsiteX37" fmla="*/ 2377020 w 3864074"/>
              <a:gd name="connsiteY37" fmla="*/ 1330036 h 3574472"/>
              <a:gd name="connsiteX38" fmla="*/ 2432438 w 3864074"/>
              <a:gd name="connsiteY38" fmla="*/ 1385454 h 3574472"/>
              <a:gd name="connsiteX39" fmla="*/ 2561747 w 3864074"/>
              <a:gd name="connsiteY39" fmla="*/ 1330036 h 3574472"/>
              <a:gd name="connsiteX40" fmla="*/ 2626402 w 3864074"/>
              <a:gd name="connsiteY40" fmla="*/ 1376218 h 3574472"/>
              <a:gd name="connsiteX41" fmla="*/ 2949674 w 3864074"/>
              <a:gd name="connsiteY41" fmla="*/ 1330036 h 3574472"/>
              <a:gd name="connsiteX42" fmla="*/ 3226765 w 3864074"/>
              <a:gd name="connsiteY42" fmla="*/ 1283854 h 3574472"/>
              <a:gd name="connsiteX43" fmla="*/ 3559274 w 3864074"/>
              <a:gd name="connsiteY43" fmla="*/ 1440872 h 3574472"/>
              <a:gd name="connsiteX44" fmla="*/ 3651638 w 3864074"/>
              <a:gd name="connsiteY44" fmla="*/ 1477818 h 3574472"/>
              <a:gd name="connsiteX45" fmla="*/ 3697820 w 3864074"/>
              <a:gd name="connsiteY45" fmla="*/ 2216727 h 3574472"/>
              <a:gd name="connsiteX46" fmla="*/ 3854838 w 3864074"/>
              <a:gd name="connsiteY46" fmla="*/ 2475345 h 3574472"/>
              <a:gd name="connsiteX47" fmla="*/ 3864074 w 3864074"/>
              <a:gd name="connsiteY47" fmla="*/ 2687782 h 3574472"/>
              <a:gd name="connsiteX48" fmla="*/ 3836365 w 3864074"/>
              <a:gd name="connsiteY48" fmla="*/ 2789382 h 3574472"/>
              <a:gd name="connsiteX49" fmla="*/ 3836365 w 3864074"/>
              <a:gd name="connsiteY49" fmla="*/ 2974109 h 3574472"/>
              <a:gd name="connsiteX50" fmla="*/ 3836365 w 3864074"/>
              <a:gd name="connsiteY50" fmla="*/ 3066472 h 3574472"/>
              <a:gd name="connsiteX51" fmla="*/ 3744002 w 3864074"/>
              <a:gd name="connsiteY51" fmla="*/ 3278909 h 3574472"/>
              <a:gd name="connsiteX52" fmla="*/ 3531565 w 3864074"/>
              <a:gd name="connsiteY52" fmla="*/ 3380509 h 3574472"/>
              <a:gd name="connsiteX53" fmla="*/ 3383784 w 3864074"/>
              <a:gd name="connsiteY53" fmla="*/ 3491345 h 3574472"/>
              <a:gd name="connsiteX54" fmla="*/ 3383784 w 3864074"/>
              <a:gd name="connsiteY54" fmla="*/ 3491345 h 3574472"/>
              <a:gd name="connsiteX55" fmla="*/ 3365311 w 3864074"/>
              <a:gd name="connsiteY55" fmla="*/ 3463636 h 3574472"/>
              <a:gd name="connsiteX56" fmla="*/ 3457674 w 3864074"/>
              <a:gd name="connsiteY56" fmla="*/ 3362036 h 3574472"/>
              <a:gd name="connsiteX57" fmla="*/ 3365311 w 3864074"/>
              <a:gd name="connsiteY57" fmla="*/ 3371272 h 3574472"/>
              <a:gd name="connsiteX58" fmla="*/ 3365311 w 3864074"/>
              <a:gd name="connsiteY58" fmla="*/ 3260436 h 3574472"/>
              <a:gd name="connsiteX59" fmla="*/ 3328365 w 3864074"/>
              <a:gd name="connsiteY59" fmla="*/ 3260436 h 3574472"/>
              <a:gd name="connsiteX60" fmla="*/ 3254474 w 3864074"/>
              <a:gd name="connsiteY60" fmla="*/ 3315854 h 3574472"/>
              <a:gd name="connsiteX61" fmla="*/ 3282184 w 3864074"/>
              <a:gd name="connsiteY61" fmla="*/ 3417454 h 3574472"/>
              <a:gd name="connsiteX62" fmla="*/ 3282184 w 3864074"/>
              <a:gd name="connsiteY62" fmla="*/ 3417454 h 3574472"/>
              <a:gd name="connsiteX63" fmla="*/ 3319129 w 3864074"/>
              <a:gd name="connsiteY63" fmla="*/ 3574472 h 3574472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62" fmla="*/ 3282184 w 3864074"/>
              <a:gd name="connsiteY62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82184 w 3864074"/>
              <a:gd name="connsiteY60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28365 w 3864074"/>
              <a:gd name="connsiteY58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54" fmla="*/ 3365311 w 3864074"/>
              <a:gd name="connsiteY54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383784 w 3864074"/>
              <a:gd name="connsiteY51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383784 w 3864074"/>
              <a:gd name="connsiteY50" fmla="*/ 3491345 h 3491345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54838 w 3864074"/>
              <a:gd name="connsiteY46" fmla="*/ 2475345 h 3164032"/>
              <a:gd name="connsiteX47" fmla="*/ 3864074 w 3864074"/>
              <a:gd name="connsiteY47" fmla="*/ 2687782 h 3164032"/>
              <a:gd name="connsiteX48" fmla="*/ 3836365 w 3864074"/>
              <a:gd name="connsiteY48" fmla="*/ 2974109 h 3164032"/>
              <a:gd name="connsiteX49" fmla="*/ 3836365 w 3864074"/>
              <a:gd name="connsiteY49" fmla="*/ 3066472 h 3164032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64074 w 3864074"/>
              <a:gd name="connsiteY46" fmla="*/ 2687782 h 3164032"/>
              <a:gd name="connsiteX47" fmla="*/ 3836365 w 3864074"/>
              <a:gd name="connsiteY47" fmla="*/ 2974109 h 3164032"/>
              <a:gd name="connsiteX48" fmla="*/ 3836365 w 3864074"/>
              <a:gd name="connsiteY48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47" fmla="*/ 3836365 w 3836365"/>
              <a:gd name="connsiteY47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0" fmla="*/ 3397638 w 3697820"/>
              <a:gd name="connsiteY0" fmla="*/ 1356013 h 3164032"/>
              <a:gd name="connsiteX1" fmla="*/ 3224456 w 3697820"/>
              <a:gd name="connsiteY1" fmla="*/ 1550554 h 3164032"/>
              <a:gd name="connsiteX2" fmla="*/ 3184047 w 3697820"/>
              <a:gd name="connsiteY2" fmla="*/ 1615786 h 3164032"/>
              <a:gd name="connsiteX3" fmla="*/ 3149988 w 3697820"/>
              <a:gd name="connsiteY3" fmla="*/ 1704686 h 3164032"/>
              <a:gd name="connsiteX4" fmla="*/ 3024143 w 3697820"/>
              <a:gd name="connsiteY4" fmla="*/ 1878445 h 3164032"/>
              <a:gd name="connsiteX5" fmla="*/ 2926006 w 3697820"/>
              <a:gd name="connsiteY5" fmla="*/ 2058554 h 3164032"/>
              <a:gd name="connsiteX6" fmla="*/ 2724538 w 3697820"/>
              <a:gd name="connsiteY6" fmla="*/ 2245013 h 3164032"/>
              <a:gd name="connsiteX7" fmla="*/ 2585415 w 3697820"/>
              <a:gd name="connsiteY7" fmla="*/ 2466686 h 3164032"/>
              <a:gd name="connsiteX8" fmla="*/ 2398379 w 3697820"/>
              <a:gd name="connsiteY8" fmla="*/ 2701059 h 3164032"/>
              <a:gd name="connsiteX9" fmla="*/ 2280038 w 3697820"/>
              <a:gd name="connsiteY9" fmla="*/ 2938895 h 3164032"/>
              <a:gd name="connsiteX10" fmla="*/ 2028347 w 3697820"/>
              <a:gd name="connsiteY10" fmla="*/ 3164032 h 3164032"/>
              <a:gd name="connsiteX11" fmla="*/ 1912893 w 3697820"/>
              <a:gd name="connsiteY11" fmla="*/ 2997777 h 3164032"/>
              <a:gd name="connsiteX12" fmla="*/ 1790511 w 3697820"/>
              <a:gd name="connsiteY12" fmla="*/ 2841336 h 3164032"/>
              <a:gd name="connsiteX13" fmla="*/ 1667552 w 3697820"/>
              <a:gd name="connsiteY13" fmla="*/ 2622550 h 3164032"/>
              <a:gd name="connsiteX14" fmla="*/ 1483402 w 3697820"/>
              <a:gd name="connsiteY14" fmla="*/ 2400877 h 3164032"/>
              <a:gd name="connsiteX15" fmla="*/ 1351206 w 3697820"/>
              <a:gd name="connsiteY15" fmla="*/ 2202872 h 3164032"/>
              <a:gd name="connsiteX16" fmla="*/ 1193034 w 3697820"/>
              <a:gd name="connsiteY16" fmla="*/ 1997363 h 3164032"/>
              <a:gd name="connsiteX17" fmla="*/ 962702 w 3697820"/>
              <a:gd name="connsiteY17" fmla="*/ 1693718 h 3164032"/>
              <a:gd name="connsiteX18" fmla="*/ 842629 w 3697820"/>
              <a:gd name="connsiteY18" fmla="*/ 1416050 h 3164032"/>
              <a:gd name="connsiteX19" fmla="*/ 275170 w 3697820"/>
              <a:gd name="connsiteY19" fmla="*/ 876877 h 3164032"/>
              <a:gd name="connsiteX20" fmla="*/ 0 w 3697820"/>
              <a:gd name="connsiteY20" fmla="*/ 428711 h 3164032"/>
              <a:gd name="connsiteX21" fmla="*/ 3274 w 3697820"/>
              <a:gd name="connsiteY21" fmla="*/ 0 h 3164032"/>
              <a:gd name="connsiteX22" fmla="*/ 1240947 w 3697820"/>
              <a:gd name="connsiteY22" fmla="*/ 9236 h 3164032"/>
              <a:gd name="connsiteX23" fmla="*/ 1259420 w 3697820"/>
              <a:gd name="connsiteY23" fmla="*/ 979054 h 3164032"/>
              <a:gd name="connsiteX24" fmla="*/ 1361020 w 3697820"/>
              <a:gd name="connsiteY24" fmla="*/ 1016000 h 3164032"/>
              <a:gd name="connsiteX25" fmla="*/ 1471856 w 3697820"/>
              <a:gd name="connsiteY25" fmla="*/ 1062182 h 3164032"/>
              <a:gd name="connsiteX26" fmla="*/ 1564220 w 3697820"/>
              <a:gd name="connsiteY26" fmla="*/ 1034472 h 3164032"/>
              <a:gd name="connsiteX27" fmla="*/ 1628874 w 3697820"/>
              <a:gd name="connsiteY27" fmla="*/ 1089891 h 3164032"/>
              <a:gd name="connsiteX28" fmla="*/ 1628874 w 3697820"/>
              <a:gd name="connsiteY28" fmla="*/ 1089891 h 3164032"/>
              <a:gd name="connsiteX29" fmla="*/ 1758184 w 3697820"/>
              <a:gd name="connsiteY29" fmla="*/ 1173018 h 3164032"/>
              <a:gd name="connsiteX30" fmla="*/ 1859784 w 3697820"/>
              <a:gd name="connsiteY30" fmla="*/ 1117600 h 3164032"/>
              <a:gd name="connsiteX31" fmla="*/ 1896729 w 3697820"/>
              <a:gd name="connsiteY31" fmla="*/ 1209963 h 3164032"/>
              <a:gd name="connsiteX32" fmla="*/ 2016802 w 3697820"/>
              <a:gd name="connsiteY32" fmla="*/ 1200727 h 3164032"/>
              <a:gd name="connsiteX33" fmla="*/ 2072220 w 3697820"/>
              <a:gd name="connsiteY33" fmla="*/ 1265382 h 3164032"/>
              <a:gd name="connsiteX34" fmla="*/ 2155347 w 3697820"/>
              <a:gd name="connsiteY34" fmla="*/ 1339272 h 3164032"/>
              <a:gd name="connsiteX35" fmla="*/ 2238474 w 3697820"/>
              <a:gd name="connsiteY35" fmla="*/ 1256145 h 3164032"/>
              <a:gd name="connsiteX36" fmla="*/ 2303129 w 3697820"/>
              <a:gd name="connsiteY36" fmla="*/ 1330036 h 3164032"/>
              <a:gd name="connsiteX37" fmla="*/ 2377020 w 3697820"/>
              <a:gd name="connsiteY37" fmla="*/ 1330036 h 3164032"/>
              <a:gd name="connsiteX38" fmla="*/ 2432438 w 3697820"/>
              <a:gd name="connsiteY38" fmla="*/ 1385454 h 3164032"/>
              <a:gd name="connsiteX39" fmla="*/ 2561747 w 3697820"/>
              <a:gd name="connsiteY39" fmla="*/ 1330036 h 3164032"/>
              <a:gd name="connsiteX40" fmla="*/ 2626402 w 3697820"/>
              <a:gd name="connsiteY40" fmla="*/ 1376218 h 3164032"/>
              <a:gd name="connsiteX41" fmla="*/ 2949674 w 3697820"/>
              <a:gd name="connsiteY41" fmla="*/ 1330036 h 3164032"/>
              <a:gd name="connsiteX42" fmla="*/ 3226765 w 3697820"/>
              <a:gd name="connsiteY42" fmla="*/ 1283854 h 3164032"/>
              <a:gd name="connsiteX43" fmla="*/ 3559274 w 3697820"/>
              <a:gd name="connsiteY43" fmla="*/ 1440872 h 3164032"/>
              <a:gd name="connsiteX44" fmla="*/ 3651638 w 3697820"/>
              <a:gd name="connsiteY44" fmla="*/ 1477818 h 3164032"/>
              <a:gd name="connsiteX45" fmla="*/ 3697820 w 3697820"/>
              <a:gd name="connsiteY45" fmla="*/ 2216727 h 3164032"/>
              <a:gd name="connsiteX0" fmla="*/ 3397638 w 3651638"/>
              <a:gd name="connsiteY0" fmla="*/ 1356013 h 3164032"/>
              <a:gd name="connsiteX1" fmla="*/ 3224456 w 3651638"/>
              <a:gd name="connsiteY1" fmla="*/ 1550554 h 3164032"/>
              <a:gd name="connsiteX2" fmla="*/ 3184047 w 3651638"/>
              <a:gd name="connsiteY2" fmla="*/ 1615786 h 3164032"/>
              <a:gd name="connsiteX3" fmla="*/ 3149988 w 3651638"/>
              <a:gd name="connsiteY3" fmla="*/ 1704686 h 3164032"/>
              <a:gd name="connsiteX4" fmla="*/ 3024143 w 3651638"/>
              <a:gd name="connsiteY4" fmla="*/ 1878445 h 3164032"/>
              <a:gd name="connsiteX5" fmla="*/ 2926006 w 3651638"/>
              <a:gd name="connsiteY5" fmla="*/ 2058554 h 3164032"/>
              <a:gd name="connsiteX6" fmla="*/ 2724538 w 3651638"/>
              <a:gd name="connsiteY6" fmla="*/ 2245013 h 3164032"/>
              <a:gd name="connsiteX7" fmla="*/ 2585415 w 3651638"/>
              <a:gd name="connsiteY7" fmla="*/ 2466686 h 3164032"/>
              <a:gd name="connsiteX8" fmla="*/ 2398379 w 3651638"/>
              <a:gd name="connsiteY8" fmla="*/ 2701059 h 3164032"/>
              <a:gd name="connsiteX9" fmla="*/ 2280038 w 3651638"/>
              <a:gd name="connsiteY9" fmla="*/ 2938895 h 3164032"/>
              <a:gd name="connsiteX10" fmla="*/ 2028347 w 3651638"/>
              <a:gd name="connsiteY10" fmla="*/ 3164032 h 3164032"/>
              <a:gd name="connsiteX11" fmla="*/ 1912893 w 3651638"/>
              <a:gd name="connsiteY11" fmla="*/ 2997777 h 3164032"/>
              <a:gd name="connsiteX12" fmla="*/ 1790511 w 3651638"/>
              <a:gd name="connsiteY12" fmla="*/ 2841336 h 3164032"/>
              <a:gd name="connsiteX13" fmla="*/ 1667552 w 3651638"/>
              <a:gd name="connsiteY13" fmla="*/ 2622550 h 3164032"/>
              <a:gd name="connsiteX14" fmla="*/ 1483402 w 3651638"/>
              <a:gd name="connsiteY14" fmla="*/ 2400877 h 3164032"/>
              <a:gd name="connsiteX15" fmla="*/ 1351206 w 3651638"/>
              <a:gd name="connsiteY15" fmla="*/ 2202872 h 3164032"/>
              <a:gd name="connsiteX16" fmla="*/ 1193034 w 3651638"/>
              <a:gd name="connsiteY16" fmla="*/ 1997363 h 3164032"/>
              <a:gd name="connsiteX17" fmla="*/ 962702 w 3651638"/>
              <a:gd name="connsiteY17" fmla="*/ 1693718 h 3164032"/>
              <a:gd name="connsiteX18" fmla="*/ 842629 w 3651638"/>
              <a:gd name="connsiteY18" fmla="*/ 1416050 h 3164032"/>
              <a:gd name="connsiteX19" fmla="*/ 275170 w 3651638"/>
              <a:gd name="connsiteY19" fmla="*/ 876877 h 3164032"/>
              <a:gd name="connsiteX20" fmla="*/ 0 w 3651638"/>
              <a:gd name="connsiteY20" fmla="*/ 428711 h 3164032"/>
              <a:gd name="connsiteX21" fmla="*/ 3274 w 3651638"/>
              <a:gd name="connsiteY21" fmla="*/ 0 h 3164032"/>
              <a:gd name="connsiteX22" fmla="*/ 1240947 w 3651638"/>
              <a:gd name="connsiteY22" fmla="*/ 9236 h 3164032"/>
              <a:gd name="connsiteX23" fmla="*/ 1259420 w 3651638"/>
              <a:gd name="connsiteY23" fmla="*/ 979054 h 3164032"/>
              <a:gd name="connsiteX24" fmla="*/ 1361020 w 3651638"/>
              <a:gd name="connsiteY24" fmla="*/ 1016000 h 3164032"/>
              <a:gd name="connsiteX25" fmla="*/ 1471856 w 3651638"/>
              <a:gd name="connsiteY25" fmla="*/ 1062182 h 3164032"/>
              <a:gd name="connsiteX26" fmla="*/ 1564220 w 3651638"/>
              <a:gd name="connsiteY26" fmla="*/ 1034472 h 3164032"/>
              <a:gd name="connsiteX27" fmla="*/ 1628874 w 3651638"/>
              <a:gd name="connsiteY27" fmla="*/ 1089891 h 3164032"/>
              <a:gd name="connsiteX28" fmla="*/ 1628874 w 3651638"/>
              <a:gd name="connsiteY28" fmla="*/ 1089891 h 3164032"/>
              <a:gd name="connsiteX29" fmla="*/ 1758184 w 3651638"/>
              <a:gd name="connsiteY29" fmla="*/ 1173018 h 3164032"/>
              <a:gd name="connsiteX30" fmla="*/ 1859784 w 3651638"/>
              <a:gd name="connsiteY30" fmla="*/ 1117600 h 3164032"/>
              <a:gd name="connsiteX31" fmla="*/ 1896729 w 3651638"/>
              <a:gd name="connsiteY31" fmla="*/ 1209963 h 3164032"/>
              <a:gd name="connsiteX32" fmla="*/ 2016802 w 3651638"/>
              <a:gd name="connsiteY32" fmla="*/ 1200727 h 3164032"/>
              <a:gd name="connsiteX33" fmla="*/ 2072220 w 3651638"/>
              <a:gd name="connsiteY33" fmla="*/ 1265382 h 3164032"/>
              <a:gd name="connsiteX34" fmla="*/ 2155347 w 3651638"/>
              <a:gd name="connsiteY34" fmla="*/ 1339272 h 3164032"/>
              <a:gd name="connsiteX35" fmla="*/ 2238474 w 3651638"/>
              <a:gd name="connsiteY35" fmla="*/ 1256145 h 3164032"/>
              <a:gd name="connsiteX36" fmla="*/ 2303129 w 3651638"/>
              <a:gd name="connsiteY36" fmla="*/ 1330036 h 3164032"/>
              <a:gd name="connsiteX37" fmla="*/ 2377020 w 3651638"/>
              <a:gd name="connsiteY37" fmla="*/ 1330036 h 3164032"/>
              <a:gd name="connsiteX38" fmla="*/ 2432438 w 3651638"/>
              <a:gd name="connsiteY38" fmla="*/ 1385454 h 3164032"/>
              <a:gd name="connsiteX39" fmla="*/ 2561747 w 3651638"/>
              <a:gd name="connsiteY39" fmla="*/ 1330036 h 3164032"/>
              <a:gd name="connsiteX40" fmla="*/ 2626402 w 3651638"/>
              <a:gd name="connsiteY40" fmla="*/ 1376218 h 3164032"/>
              <a:gd name="connsiteX41" fmla="*/ 2949674 w 3651638"/>
              <a:gd name="connsiteY41" fmla="*/ 1330036 h 3164032"/>
              <a:gd name="connsiteX42" fmla="*/ 3226765 w 3651638"/>
              <a:gd name="connsiteY42" fmla="*/ 1283854 h 3164032"/>
              <a:gd name="connsiteX43" fmla="*/ 3559274 w 3651638"/>
              <a:gd name="connsiteY43" fmla="*/ 1440872 h 3164032"/>
              <a:gd name="connsiteX44" fmla="*/ 3651638 w 3651638"/>
              <a:gd name="connsiteY44" fmla="*/ 1477818 h 3164032"/>
              <a:gd name="connsiteX0" fmla="*/ 3397638 w 3559274"/>
              <a:gd name="connsiteY0" fmla="*/ 1356013 h 3164032"/>
              <a:gd name="connsiteX1" fmla="*/ 3224456 w 3559274"/>
              <a:gd name="connsiteY1" fmla="*/ 1550554 h 3164032"/>
              <a:gd name="connsiteX2" fmla="*/ 3184047 w 3559274"/>
              <a:gd name="connsiteY2" fmla="*/ 1615786 h 3164032"/>
              <a:gd name="connsiteX3" fmla="*/ 3149988 w 3559274"/>
              <a:gd name="connsiteY3" fmla="*/ 1704686 h 3164032"/>
              <a:gd name="connsiteX4" fmla="*/ 3024143 w 3559274"/>
              <a:gd name="connsiteY4" fmla="*/ 1878445 h 3164032"/>
              <a:gd name="connsiteX5" fmla="*/ 2926006 w 3559274"/>
              <a:gd name="connsiteY5" fmla="*/ 2058554 h 3164032"/>
              <a:gd name="connsiteX6" fmla="*/ 2724538 w 3559274"/>
              <a:gd name="connsiteY6" fmla="*/ 2245013 h 3164032"/>
              <a:gd name="connsiteX7" fmla="*/ 2585415 w 3559274"/>
              <a:gd name="connsiteY7" fmla="*/ 2466686 h 3164032"/>
              <a:gd name="connsiteX8" fmla="*/ 2398379 w 3559274"/>
              <a:gd name="connsiteY8" fmla="*/ 2701059 h 3164032"/>
              <a:gd name="connsiteX9" fmla="*/ 2280038 w 3559274"/>
              <a:gd name="connsiteY9" fmla="*/ 2938895 h 3164032"/>
              <a:gd name="connsiteX10" fmla="*/ 2028347 w 3559274"/>
              <a:gd name="connsiteY10" fmla="*/ 3164032 h 3164032"/>
              <a:gd name="connsiteX11" fmla="*/ 1912893 w 3559274"/>
              <a:gd name="connsiteY11" fmla="*/ 2997777 h 3164032"/>
              <a:gd name="connsiteX12" fmla="*/ 1790511 w 3559274"/>
              <a:gd name="connsiteY12" fmla="*/ 2841336 h 3164032"/>
              <a:gd name="connsiteX13" fmla="*/ 1667552 w 3559274"/>
              <a:gd name="connsiteY13" fmla="*/ 2622550 h 3164032"/>
              <a:gd name="connsiteX14" fmla="*/ 1483402 w 3559274"/>
              <a:gd name="connsiteY14" fmla="*/ 2400877 h 3164032"/>
              <a:gd name="connsiteX15" fmla="*/ 1351206 w 3559274"/>
              <a:gd name="connsiteY15" fmla="*/ 2202872 h 3164032"/>
              <a:gd name="connsiteX16" fmla="*/ 1193034 w 3559274"/>
              <a:gd name="connsiteY16" fmla="*/ 1997363 h 3164032"/>
              <a:gd name="connsiteX17" fmla="*/ 962702 w 3559274"/>
              <a:gd name="connsiteY17" fmla="*/ 1693718 h 3164032"/>
              <a:gd name="connsiteX18" fmla="*/ 842629 w 3559274"/>
              <a:gd name="connsiteY18" fmla="*/ 1416050 h 3164032"/>
              <a:gd name="connsiteX19" fmla="*/ 275170 w 3559274"/>
              <a:gd name="connsiteY19" fmla="*/ 876877 h 3164032"/>
              <a:gd name="connsiteX20" fmla="*/ 0 w 3559274"/>
              <a:gd name="connsiteY20" fmla="*/ 428711 h 3164032"/>
              <a:gd name="connsiteX21" fmla="*/ 3274 w 3559274"/>
              <a:gd name="connsiteY21" fmla="*/ 0 h 3164032"/>
              <a:gd name="connsiteX22" fmla="*/ 1240947 w 3559274"/>
              <a:gd name="connsiteY22" fmla="*/ 9236 h 3164032"/>
              <a:gd name="connsiteX23" fmla="*/ 1259420 w 3559274"/>
              <a:gd name="connsiteY23" fmla="*/ 979054 h 3164032"/>
              <a:gd name="connsiteX24" fmla="*/ 1361020 w 3559274"/>
              <a:gd name="connsiteY24" fmla="*/ 1016000 h 3164032"/>
              <a:gd name="connsiteX25" fmla="*/ 1471856 w 3559274"/>
              <a:gd name="connsiteY25" fmla="*/ 1062182 h 3164032"/>
              <a:gd name="connsiteX26" fmla="*/ 1564220 w 3559274"/>
              <a:gd name="connsiteY26" fmla="*/ 1034472 h 3164032"/>
              <a:gd name="connsiteX27" fmla="*/ 1628874 w 3559274"/>
              <a:gd name="connsiteY27" fmla="*/ 1089891 h 3164032"/>
              <a:gd name="connsiteX28" fmla="*/ 1628874 w 3559274"/>
              <a:gd name="connsiteY28" fmla="*/ 1089891 h 3164032"/>
              <a:gd name="connsiteX29" fmla="*/ 1758184 w 3559274"/>
              <a:gd name="connsiteY29" fmla="*/ 1173018 h 3164032"/>
              <a:gd name="connsiteX30" fmla="*/ 1859784 w 3559274"/>
              <a:gd name="connsiteY30" fmla="*/ 1117600 h 3164032"/>
              <a:gd name="connsiteX31" fmla="*/ 1896729 w 3559274"/>
              <a:gd name="connsiteY31" fmla="*/ 1209963 h 3164032"/>
              <a:gd name="connsiteX32" fmla="*/ 2016802 w 3559274"/>
              <a:gd name="connsiteY32" fmla="*/ 1200727 h 3164032"/>
              <a:gd name="connsiteX33" fmla="*/ 2072220 w 3559274"/>
              <a:gd name="connsiteY33" fmla="*/ 1265382 h 3164032"/>
              <a:gd name="connsiteX34" fmla="*/ 2155347 w 3559274"/>
              <a:gd name="connsiteY34" fmla="*/ 1339272 h 3164032"/>
              <a:gd name="connsiteX35" fmla="*/ 2238474 w 3559274"/>
              <a:gd name="connsiteY35" fmla="*/ 1256145 h 3164032"/>
              <a:gd name="connsiteX36" fmla="*/ 2303129 w 3559274"/>
              <a:gd name="connsiteY36" fmla="*/ 1330036 h 3164032"/>
              <a:gd name="connsiteX37" fmla="*/ 2377020 w 3559274"/>
              <a:gd name="connsiteY37" fmla="*/ 1330036 h 3164032"/>
              <a:gd name="connsiteX38" fmla="*/ 2432438 w 3559274"/>
              <a:gd name="connsiteY38" fmla="*/ 1385454 h 3164032"/>
              <a:gd name="connsiteX39" fmla="*/ 2561747 w 3559274"/>
              <a:gd name="connsiteY39" fmla="*/ 1330036 h 3164032"/>
              <a:gd name="connsiteX40" fmla="*/ 2626402 w 3559274"/>
              <a:gd name="connsiteY40" fmla="*/ 1376218 h 3164032"/>
              <a:gd name="connsiteX41" fmla="*/ 2949674 w 3559274"/>
              <a:gd name="connsiteY41" fmla="*/ 1330036 h 3164032"/>
              <a:gd name="connsiteX42" fmla="*/ 3226765 w 3559274"/>
              <a:gd name="connsiteY42" fmla="*/ 1283854 h 3164032"/>
              <a:gd name="connsiteX43" fmla="*/ 3559274 w 3559274"/>
              <a:gd name="connsiteY43" fmla="*/ 1440872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43" fmla="*/ 3397638 w 3397638"/>
              <a:gd name="connsiteY43" fmla="*/ 1356013 h 31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97638" h="3164032">
                <a:moveTo>
                  <a:pt x="3397638" y="1356013"/>
                </a:moveTo>
                <a:lnTo>
                  <a:pt x="3224456" y="1550554"/>
                </a:lnTo>
                <a:lnTo>
                  <a:pt x="3184047" y="1615786"/>
                </a:lnTo>
                <a:lnTo>
                  <a:pt x="3149988" y="1704686"/>
                </a:lnTo>
                <a:lnTo>
                  <a:pt x="3024143" y="1878445"/>
                </a:lnTo>
                <a:lnTo>
                  <a:pt x="2926006" y="2058554"/>
                </a:lnTo>
                <a:lnTo>
                  <a:pt x="2724538" y="2245013"/>
                </a:lnTo>
                <a:lnTo>
                  <a:pt x="2585415" y="2466686"/>
                </a:lnTo>
                <a:lnTo>
                  <a:pt x="2398379" y="2701059"/>
                </a:lnTo>
                <a:lnTo>
                  <a:pt x="2280038" y="2938895"/>
                </a:lnTo>
                <a:lnTo>
                  <a:pt x="2028347" y="3164032"/>
                </a:lnTo>
                <a:lnTo>
                  <a:pt x="1912893" y="2997777"/>
                </a:lnTo>
                <a:lnTo>
                  <a:pt x="1790511" y="2841336"/>
                </a:lnTo>
                <a:lnTo>
                  <a:pt x="1667552" y="2622550"/>
                </a:lnTo>
                <a:lnTo>
                  <a:pt x="1483402" y="2400877"/>
                </a:lnTo>
                <a:lnTo>
                  <a:pt x="1351206" y="2202872"/>
                </a:lnTo>
                <a:lnTo>
                  <a:pt x="1193034" y="1997363"/>
                </a:lnTo>
                <a:lnTo>
                  <a:pt x="962702" y="1693718"/>
                </a:lnTo>
                <a:lnTo>
                  <a:pt x="842629" y="1416050"/>
                </a:lnTo>
                <a:lnTo>
                  <a:pt x="275170" y="876877"/>
                </a:lnTo>
                <a:lnTo>
                  <a:pt x="0" y="428711"/>
                </a:lnTo>
                <a:cubicBezTo>
                  <a:pt x="1091" y="285807"/>
                  <a:pt x="2183" y="142904"/>
                  <a:pt x="3274" y="0"/>
                </a:cubicBezTo>
                <a:lnTo>
                  <a:pt x="1240947" y="9236"/>
                </a:lnTo>
                <a:lnTo>
                  <a:pt x="1259420" y="979054"/>
                </a:lnTo>
                <a:lnTo>
                  <a:pt x="1361020" y="1016000"/>
                </a:lnTo>
                <a:lnTo>
                  <a:pt x="1471856" y="1062182"/>
                </a:lnTo>
                <a:lnTo>
                  <a:pt x="1564220" y="1034472"/>
                </a:lnTo>
                <a:lnTo>
                  <a:pt x="1628874" y="1089891"/>
                </a:lnTo>
                <a:lnTo>
                  <a:pt x="1628874" y="1089891"/>
                </a:lnTo>
                <a:lnTo>
                  <a:pt x="1758184" y="1173018"/>
                </a:lnTo>
                <a:lnTo>
                  <a:pt x="1859784" y="1117600"/>
                </a:lnTo>
                <a:lnTo>
                  <a:pt x="1896729" y="1209963"/>
                </a:lnTo>
                <a:lnTo>
                  <a:pt x="2016802" y="1200727"/>
                </a:lnTo>
                <a:lnTo>
                  <a:pt x="2072220" y="1265382"/>
                </a:lnTo>
                <a:lnTo>
                  <a:pt x="2155347" y="1339272"/>
                </a:lnTo>
                <a:lnTo>
                  <a:pt x="2238474" y="1256145"/>
                </a:lnTo>
                <a:lnTo>
                  <a:pt x="2303129" y="1330036"/>
                </a:lnTo>
                <a:lnTo>
                  <a:pt x="2377020" y="1330036"/>
                </a:lnTo>
                <a:lnTo>
                  <a:pt x="2432438" y="1385454"/>
                </a:lnTo>
                <a:lnTo>
                  <a:pt x="2561747" y="1330036"/>
                </a:lnTo>
                <a:lnTo>
                  <a:pt x="2626402" y="1376218"/>
                </a:lnTo>
                <a:lnTo>
                  <a:pt x="2949674" y="1330036"/>
                </a:lnTo>
                <a:lnTo>
                  <a:pt x="3226765" y="1283854"/>
                </a:lnTo>
                <a:lnTo>
                  <a:pt x="3397638" y="1356013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851250" y="630073"/>
            <a:ext cx="406054" cy="817727"/>
          </a:xfrm>
          <a:custGeom>
            <a:avLst/>
            <a:gdLst>
              <a:gd name="connsiteX0" fmla="*/ 12700 w 1835150"/>
              <a:gd name="connsiteY0" fmla="*/ 1841500 h 3695700"/>
              <a:gd name="connsiteX1" fmla="*/ 0 w 1835150"/>
              <a:gd name="connsiteY1" fmla="*/ 2089150 h 3695700"/>
              <a:gd name="connsiteX2" fmla="*/ 44450 w 1835150"/>
              <a:gd name="connsiteY2" fmla="*/ 2247900 h 3695700"/>
              <a:gd name="connsiteX3" fmla="*/ 19050 w 1835150"/>
              <a:gd name="connsiteY3" fmla="*/ 2451100 h 3695700"/>
              <a:gd name="connsiteX4" fmla="*/ 44450 w 1835150"/>
              <a:gd name="connsiteY4" fmla="*/ 2584450 h 3695700"/>
              <a:gd name="connsiteX5" fmla="*/ 44450 w 1835150"/>
              <a:gd name="connsiteY5" fmla="*/ 2889250 h 3695700"/>
              <a:gd name="connsiteX6" fmla="*/ 19050 w 1835150"/>
              <a:gd name="connsiteY6" fmla="*/ 3073400 h 3695700"/>
              <a:gd name="connsiteX7" fmla="*/ 88900 w 1835150"/>
              <a:gd name="connsiteY7" fmla="*/ 3282950 h 3695700"/>
              <a:gd name="connsiteX8" fmla="*/ 63500 w 1835150"/>
              <a:gd name="connsiteY8" fmla="*/ 3619500 h 3695700"/>
              <a:gd name="connsiteX9" fmla="*/ 406400 w 1835150"/>
              <a:gd name="connsiteY9" fmla="*/ 3695700 h 3695700"/>
              <a:gd name="connsiteX10" fmla="*/ 406400 w 1835150"/>
              <a:gd name="connsiteY10" fmla="*/ 3600450 h 3695700"/>
              <a:gd name="connsiteX11" fmla="*/ 285750 w 1835150"/>
              <a:gd name="connsiteY11" fmla="*/ 3352800 h 3695700"/>
              <a:gd name="connsiteX12" fmla="*/ 222250 w 1835150"/>
              <a:gd name="connsiteY12" fmla="*/ 3340100 h 3695700"/>
              <a:gd name="connsiteX13" fmla="*/ 304800 w 1835150"/>
              <a:gd name="connsiteY13" fmla="*/ 3257550 h 3695700"/>
              <a:gd name="connsiteX14" fmla="*/ 304800 w 1835150"/>
              <a:gd name="connsiteY14" fmla="*/ 3092450 h 3695700"/>
              <a:gd name="connsiteX15" fmla="*/ 222250 w 1835150"/>
              <a:gd name="connsiteY15" fmla="*/ 3130550 h 3695700"/>
              <a:gd name="connsiteX16" fmla="*/ 222250 w 1835150"/>
              <a:gd name="connsiteY16" fmla="*/ 3067050 h 3695700"/>
              <a:gd name="connsiteX17" fmla="*/ 292100 w 1835150"/>
              <a:gd name="connsiteY17" fmla="*/ 3060700 h 3695700"/>
              <a:gd name="connsiteX18" fmla="*/ 400050 w 1835150"/>
              <a:gd name="connsiteY18" fmla="*/ 2901950 h 3695700"/>
              <a:gd name="connsiteX19" fmla="*/ 368300 w 1835150"/>
              <a:gd name="connsiteY19" fmla="*/ 2863850 h 3695700"/>
              <a:gd name="connsiteX20" fmla="*/ 304800 w 1835150"/>
              <a:gd name="connsiteY20" fmla="*/ 2933700 h 3695700"/>
              <a:gd name="connsiteX21" fmla="*/ 317500 w 1835150"/>
              <a:gd name="connsiteY21" fmla="*/ 2762250 h 3695700"/>
              <a:gd name="connsiteX22" fmla="*/ 381000 w 1835150"/>
              <a:gd name="connsiteY22" fmla="*/ 2800350 h 3695700"/>
              <a:gd name="connsiteX23" fmla="*/ 476250 w 1835150"/>
              <a:gd name="connsiteY23" fmla="*/ 2774950 h 3695700"/>
              <a:gd name="connsiteX24" fmla="*/ 495300 w 1835150"/>
              <a:gd name="connsiteY24" fmla="*/ 2628900 h 3695700"/>
              <a:gd name="connsiteX25" fmla="*/ 615950 w 1835150"/>
              <a:gd name="connsiteY25" fmla="*/ 2609850 h 3695700"/>
              <a:gd name="connsiteX26" fmla="*/ 635000 w 1835150"/>
              <a:gd name="connsiteY26" fmla="*/ 2508250 h 3695700"/>
              <a:gd name="connsiteX27" fmla="*/ 723900 w 1835150"/>
              <a:gd name="connsiteY27" fmla="*/ 2584450 h 3695700"/>
              <a:gd name="connsiteX28" fmla="*/ 844550 w 1835150"/>
              <a:gd name="connsiteY28" fmla="*/ 2489200 h 3695700"/>
              <a:gd name="connsiteX29" fmla="*/ 736600 w 1835150"/>
              <a:gd name="connsiteY29" fmla="*/ 2413000 h 3695700"/>
              <a:gd name="connsiteX30" fmla="*/ 863600 w 1835150"/>
              <a:gd name="connsiteY30" fmla="*/ 2387600 h 3695700"/>
              <a:gd name="connsiteX31" fmla="*/ 933450 w 1835150"/>
              <a:gd name="connsiteY31" fmla="*/ 2438400 h 3695700"/>
              <a:gd name="connsiteX32" fmla="*/ 933450 w 1835150"/>
              <a:gd name="connsiteY32" fmla="*/ 2508250 h 3695700"/>
              <a:gd name="connsiteX33" fmla="*/ 1162050 w 1835150"/>
              <a:gd name="connsiteY33" fmla="*/ 2260600 h 3695700"/>
              <a:gd name="connsiteX34" fmla="*/ 1276350 w 1835150"/>
              <a:gd name="connsiteY34" fmla="*/ 2209800 h 3695700"/>
              <a:gd name="connsiteX35" fmla="*/ 1225550 w 1835150"/>
              <a:gd name="connsiteY35" fmla="*/ 1949450 h 3695700"/>
              <a:gd name="connsiteX36" fmla="*/ 1301750 w 1835150"/>
              <a:gd name="connsiteY36" fmla="*/ 1873250 h 3695700"/>
              <a:gd name="connsiteX37" fmla="*/ 1301750 w 1835150"/>
              <a:gd name="connsiteY37" fmla="*/ 1873250 h 3695700"/>
              <a:gd name="connsiteX38" fmla="*/ 1339850 w 1835150"/>
              <a:gd name="connsiteY38" fmla="*/ 2012950 h 3695700"/>
              <a:gd name="connsiteX39" fmla="*/ 1416050 w 1835150"/>
              <a:gd name="connsiteY39" fmla="*/ 1981200 h 3695700"/>
              <a:gd name="connsiteX40" fmla="*/ 1333500 w 1835150"/>
              <a:gd name="connsiteY40" fmla="*/ 2108200 h 3695700"/>
              <a:gd name="connsiteX41" fmla="*/ 1333500 w 1835150"/>
              <a:gd name="connsiteY41" fmla="*/ 2108200 h 3695700"/>
              <a:gd name="connsiteX42" fmla="*/ 1504950 w 1835150"/>
              <a:gd name="connsiteY42" fmla="*/ 2000250 h 3695700"/>
              <a:gd name="connsiteX43" fmla="*/ 1720850 w 1835150"/>
              <a:gd name="connsiteY43" fmla="*/ 1936750 h 3695700"/>
              <a:gd name="connsiteX44" fmla="*/ 1809750 w 1835150"/>
              <a:gd name="connsiteY44" fmla="*/ 1695450 h 3695700"/>
              <a:gd name="connsiteX45" fmla="*/ 1803400 w 1835150"/>
              <a:gd name="connsiteY45" fmla="*/ 1416050 h 3695700"/>
              <a:gd name="connsiteX46" fmla="*/ 1835150 w 1835150"/>
              <a:gd name="connsiteY46" fmla="*/ 1339850 h 3695700"/>
              <a:gd name="connsiteX47" fmla="*/ 1816100 w 1835150"/>
              <a:gd name="connsiteY47" fmla="*/ 1092200 h 3695700"/>
              <a:gd name="connsiteX48" fmla="*/ 1663700 w 1835150"/>
              <a:gd name="connsiteY48" fmla="*/ 831850 h 3695700"/>
              <a:gd name="connsiteX49" fmla="*/ 1625600 w 1835150"/>
              <a:gd name="connsiteY49" fmla="*/ 114300 h 3695700"/>
              <a:gd name="connsiteX50" fmla="*/ 1339850 w 1835150"/>
              <a:gd name="connsiteY50" fmla="*/ 0 h 3695700"/>
              <a:gd name="connsiteX51" fmla="*/ 1250950 w 1835150"/>
              <a:gd name="connsiteY51" fmla="*/ 190500 h 3695700"/>
              <a:gd name="connsiteX52" fmla="*/ 1162050 w 1835150"/>
              <a:gd name="connsiteY52" fmla="*/ 254000 h 3695700"/>
              <a:gd name="connsiteX53" fmla="*/ 1117600 w 1835150"/>
              <a:gd name="connsiteY53" fmla="*/ 425450 h 3695700"/>
              <a:gd name="connsiteX54" fmla="*/ 1009650 w 1835150"/>
              <a:gd name="connsiteY54" fmla="*/ 514350 h 3695700"/>
              <a:gd name="connsiteX55" fmla="*/ 946150 w 1835150"/>
              <a:gd name="connsiteY55" fmla="*/ 692150 h 3695700"/>
              <a:gd name="connsiteX56" fmla="*/ 806450 w 1835150"/>
              <a:gd name="connsiteY56" fmla="*/ 819150 h 3695700"/>
              <a:gd name="connsiteX57" fmla="*/ 723900 w 1835150"/>
              <a:gd name="connsiteY57" fmla="*/ 977900 h 3695700"/>
              <a:gd name="connsiteX58" fmla="*/ 609600 w 1835150"/>
              <a:gd name="connsiteY58" fmla="*/ 1022350 h 3695700"/>
              <a:gd name="connsiteX59" fmla="*/ 539750 w 1835150"/>
              <a:gd name="connsiteY59" fmla="*/ 1200150 h 3695700"/>
              <a:gd name="connsiteX60" fmla="*/ 412750 w 1835150"/>
              <a:gd name="connsiteY60" fmla="*/ 1276350 h 3695700"/>
              <a:gd name="connsiteX61" fmla="*/ 330200 w 1835150"/>
              <a:gd name="connsiteY61" fmla="*/ 1473200 h 3695700"/>
              <a:gd name="connsiteX62" fmla="*/ 260350 w 1835150"/>
              <a:gd name="connsiteY62" fmla="*/ 1511300 h 3695700"/>
              <a:gd name="connsiteX63" fmla="*/ 209550 w 1835150"/>
              <a:gd name="connsiteY63" fmla="*/ 1631950 h 3695700"/>
              <a:gd name="connsiteX64" fmla="*/ 12700 w 1835150"/>
              <a:gd name="connsiteY64" fmla="*/ 18415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835150" h="3695700">
                <a:moveTo>
                  <a:pt x="12700" y="1841500"/>
                </a:moveTo>
                <a:lnTo>
                  <a:pt x="0" y="2089150"/>
                </a:lnTo>
                <a:lnTo>
                  <a:pt x="44450" y="2247900"/>
                </a:lnTo>
                <a:lnTo>
                  <a:pt x="19050" y="2451100"/>
                </a:lnTo>
                <a:lnTo>
                  <a:pt x="44450" y="2584450"/>
                </a:lnTo>
                <a:lnTo>
                  <a:pt x="44450" y="2889250"/>
                </a:lnTo>
                <a:lnTo>
                  <a:pt x="19050" y="3073400"/>
                </a:lnTo>
                <a:lnTo>
                  <a:pt x="88900" y="3282950"/>
                </a:lnTo>
                <a:lnTo>
                  <a:pt x="63500" y="3619500"/>
                </a:lnTo>
                <a:lnTo>
                  <a:pt x="406400" y="3695700"/>
                </a:lnTo>
                <a:lnTo>
                  <a:pt x="406400" y="3600450"/>
                </a:lnTo>
                <a:lnTo>
                  <a:pt x="285750" y="3352800"/>
                </a:lnTo>
                <a:lnTo>
                  <a:pt x="222250" y="3340100"/>
                </a:lnTo>
                <a:lnTo>
                  <a:pt x="304800" y="3257550"/>
                </a:lnTo>
                <a:lnTo>
                  <a:pt x="304800" y="3092450"/>
                </a:lnTo>
                <a:lnTo>
                  <a:pt x="222250" y="3130550"/>
                </a:lnTo>
                <a:lnTo>
                  <a:pt x="222250" y="3067050"/>
                </a:lnTo>
                <a:lnTo>
                  <a:pt x="292100" y="3060700"/>
                </a:lnTo>
                <a:lnTo>
                  <a:pt x="400050" y="2901950"/>
                </a:lnTo>
                <a:lnTo>
                  <a:pt x="368300" y="2863850"/>
                </a:lnTo>
                <a:lnTo>
                  <a:pt x="304800" y="2933700"/>
                </a:lnTo>
                <a:lnTo>
                  <a:pt x="317500" y="2762250"/>
                </a:lnTo>
                <a:lnTo>
                  <a:pt x="381000" y="2800350"/>
                </a:lnTo>
                <a:lnTo>
                  <a:pt x="476250" y="2774950"/>
                </a:lnTo>
                <a:lnTo>
                  <a:pt x="495300" y="2628900"/>
                </a:lnTo>
                <a:lnTo>
                  <a:pt x="615950" y="2609850"/>
                </a:lnTo>
                <a:lnTo>
                  <a:pt x="635000" y="2508250"/>
                </a:lnTo>
                <a:lnTo>
                  <a:pt x="723900" y="2584450"/>
                </a:lnTo>
                <a:lnTo>
                  <a:pt x="844550" y="2489200"/>
                </a:lnTo>
                <a:lnTo>
                  <a:pt x="736600" y="2413000"/>
                </a:lnTo>
                <a:lnTo>
                  <a:pt x="863600" y="2387600"/>
                </a:lnTo>
                <a:lnTo>
                  <a:pt x="933450" y="2438400"/>
                </a:lnTo>
                <a:lnTo>
                  <a:pt x="933450" y="2508250"/>
                </a:lnTo>
                <a:lnTo>
                  <a:pt x="1162050" y="2260600"/>
                </a:lnTo>
                <a:lnTo>
                  <a:pt x="1276350" y="2209800"/>
                </a:lnTo>
                <a:lnTo>
                  <a:pt x="1225550" y="1949450"/>
                </a:lnTo>
                <a:lnTo>
                  <a:pt x="1301750" y="1873250"/>
                </a:lnTo>
                <a:lnTo>
                  <a:pt x="1301750" y="1873250"/>
                </a:lnTo>
                <a:lnTo>
                  <a:pt x="1339850" y="2012950"/>
                </a:lnTo>
                <a:lnTo>
                  <a:pt x="1416050" y="1981200"/>
                </a:lnTo>
                <a:lnTo>
                  <a:pt x="1333500" y="2108200"/>
                </a:lnTo>
                <a:lnTo>
                  <a:pt x="1333500" y="2108200"/>
                </a:lnTo>
                <a:lnTo>
                  <a:pt x="1504950" y="2000250"/>
                </a:lnTo>
                <a:lnTo>
                  <a:pt x="1720850" y="1936750"/>
                </a:lnTo>
                <a:lnTo>
                  <a:pt x="1809750" y="1695450"/>
                </a:lnTo>
                <a:lnTo>
                  <a:pt x="1803400" y="1416050"/>
                </a:lnTo>
                <a:lnTo>
                  <a:pt x="1835150" y="1339850"/>
                </a:lnTo>
                <a:lnTo>
                  <a:pt x="1816100" y="1092200"/>
                </a:lnTo>
                <a:lnTo>
                  <a:pt x="1663700" y="831850"/>
                </a:lnTo>
                <a:lnTo>
                  <a:pt x="1625600" y="114300"/>
                </a:lnTo>
                <a:lnTo>
                  <a:pt x="1339850" y="0"/>
                </a:lnTo>
                <a:lnTo>
                  <a:pt x="1250950" y="190500"/>
                </a:lnTo>
                <a:lnTo>
                  <a:pt x="1162050" y="254000"/>
                </a:lnTo>
                <a:lnTo>
                  <a:pt x="1117600" y="425450"/>
                </a:lnTo>
                <a:lnTo>
                  <a:pt x="1009650" y="514350"/>
                </a:lnTo>
                <a:lnTo>
                  <a:pt x="946150" y="692150"/>
                </a:lnTo>
                <a:lnTo>
                  <a:pt x="806450" y="819150"/>
                </a:lnTo>
                <a:lnTo>
                  <a:pt x="723900" y="977900"/>
                </a:lnTo>
                <a:lnTo>
                  <a:pt x="609600" y="1022350"/>
                </a:lnTo>
                <a:lnTo>
                  <a:pt x="539750" y="1200150"/>
                </a:lnTo>
                <a:lnTo>
                  <a:pt x="412750" y="1276350"/>
                </a:lnTo>
                <a:lnTo>
                  <a:pt x="330200" y="1473200"/>
                </a:lnTo>
                <a:lnTo>
                  <a:pt x="260350" y="1511300"/>
                </a:lnTo>
                <a:lnTo>
                  <a:pt x="209550" y="1631950"/>
                </a:lnTo>
                <a:lnTo>
                  <a:pt x="12700" y="1841500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7738" y="410888"/>
            <a:ext cx="796652" cy="1006001"/>
            <a:chOff x="1276350" y="1250950"/>
            <a:chExt cx="3600450" cy="4546600"/>
          </a:xfrm>
          <a:noFill/>
        </p:grpSpPr>
        <p:sp>
          <p:nvSpPr>
            <p:cNvPr id="7" name="Freeform 6"/>
            <p:cNvSpPr/>
            <p:nvPr/>
          </p:nvSpPr>
          <p:spPr>
            <a:xfrm>
              <a:off x="1276350" y="1250950"/>
              <a:ext cx="3600450" cy="4546600"/>
            </a:xfrm>
            <a:custGeom>
              <a:avLst/>
              <a:gdLst>
                <a:gd name="connsiteX0" fmla="*/ 1485900 w 3600450"/>
                <a:gd name="connsiteY0" fmla="*/ 0 h 4546600"/>
                <a:gd name="connsiteX1" fmla="*/ 1485900 w 3600450"/>
                <a:gd name="connsiteY1" fmla="*/ 1803400 h 4546600"/>
                <a:gd name="connsiteX2" fmla="*/ 0 w 3600450"/>
                <a:gd name="connsiteY2" fmla="*/ 1803400 h 4546600"/>
                <a:gd name="connsiteX3" fmla="*/ 133350 w 3600450"/>
                <a:gd name="connsiteY3" fmla="*/ 2038350 h 4546600"/>
                <a:gd name="connsiteX4" fmla="*/ 266700 w 3600450"/>
                <a:gd name="connsiteY4" fmla="*/ 2089150 h 4546600"/>
                <a:gd name="connsiteX5" fmla="*/ 552450 w 3600450"/>
                <a:gd name="connsiteY5" fmla="*/ 2413000 h 4546600"/>
                <a:gd name="connsiteX6" fmla="*/ 698500 w 3600450"/>
                <a:gd name="connsiteY6" fmla="*/ 2444750 h 4546600"/>
                <a:gd name="connsiteX7" fmla="*/ 736600 w 3600450"/>
                <a:gd name="connsiteY7" fmla="*/ 2736850 h 4546600"/>
                <a:gd name="connsiteX8" fmla="*/ 895350 w 3600450"/>
                <a:gd name="connsiteY8" fmla="*/ 2990850 h 4546600"/>
                <a:gd name="connsiteX9" fmla="*/ 1079500 w 3600450"/>
                <a:gd name="connsiteY9" fmla="*/ 3073400 h 4546600"/>
                <a:gd name="connsiteX10" fmla="*/ 1143000 w 3600450"/>
                <a:gd name="connsiteY10" fmla="*/ 3162300 h 4546600"/>
                <a:gd name="connsiteX11" fmla="*/ 1473200 w 3600450"/>
                <a:gd name="connsiteY11" fmla="*/ 3263900 h 4546600"/>
                <a:gd name="connsiteX12" fmla="*/ 1504950 w 3600450"/>
                <a:gd name="connsiteY12" fmla="*/ 3130550 h 4546600"/>
                <a:gd name="connsiteX13" fmla="*/ 1555750 w 3600450"/>
                <a:gd name="connsiteY13" fmla="*/ 3105150 h 4546600"/>
                <a:gd name="connsiteX14" fmla="*/ 1549400 w 3600450"/>
                <a:gd name="connsiteY14" fmla="*/ 2971800 h 4546600"/>
                <a:gd name="connsiteX15" fmla="*/ 1701800 w 3600450"/>
                <a:gd name="connsiteY15" fmla="*/ 2838450 h 4546600"/>
                <a:gd name="connsiteX16" fmla="*/ 1828800 w 3600450"/>
                <a:gd name="connsiteY16" fmla="*/ 2857500 h 4546600"/>
                <a:gd name="connsiteX17" fmla="*/ 1854200 w 3600450"/>
                <a:gd name="connsiteY17" fmla="*/ 2787650 h 4546600"/>
                <a:gd name="connsiteX18" fmla="*/ 2101850 w 3600450"/>
                <a:gd name="connsiteY18" fmla="*/ 2832100 h 4546600"/>
                <a:gd name="connsiteX19" fmla="*/ 2451100 w 3600450"/>
                <a:gd name="connsiteY19" fmla="*/ 3143250 h 4546600"/>
                <a:gd name="connsiteX20" fmla="*/ 2489200 w 3600450"/>
                <a:gd name="connsiteY20" fmla="*/ 3321050 h 4546600"/>
                <a:gd name="connsiteX21" fmla="*/ 2603500 w 3600450"/>
                <a:gd name="connsiteY21" fmla="*/ 3543300 h 4546600"/>
                <a:gd name="connsiteX22" fmla="*/ 2736850 w 3600450"/>
                <a:gd name="connsiteY22" fmla="*/ 3606800 h 4546600"/>
                <a:gd name="connsiteX23" fmla="*/ 2768600 w 3600450"/>
                <a:gd name="connsiteY23" fmla="*/ 3714750 h 4546600"/>
                <a:gd name="connsiteX24" fmla="*/ 2952750 w 3600450"/>
                <a:gd name="connsiteY24" fmla="*/ 3854450 h 4546600"/>
                <a:gd name="connsiteX25" fmla="*/ 2946400 w 3600450"/>
                <a:gd name="connsiteY25" fmla="*/ 4006850 h 4546600"/>
                <a:gd name="connsiteX26" fmla="*/ 3073400 w 3600450"/>
                <a:gd name="connsiteY26" fmla="*/ 4286250 h 4546600"/>
                <a:gd name="connsiteX27" fmla="*/ 3340100 w 3600450"/>
                <a:gd name="connsiteY27" fmla="*/ 4508500 h 4546600"/>
                <a:gd name="connsiteX28" fmla="*/ 3587750 w 3600450"/>
                <a:gd name="connsiteY28" fmla="*/ 4546600 h 4546600"/>
                <a:gd name="connsiteX29" fmla="*/ 3587750 w 3600450"/>
                <a:gd name="connsiteY29" fmla="*/ 4330700 h 4546600"/>
                <a:gd name="connsiteX30" fmla="*/ 3600450 w 3600450"/>
                <a:gd name="connsiteY30" fmla="*/ 4210050 h 4546600"/>
                <a:gd name="connsiteX31" fmla="*/ 3524250 w 3600450"/>
                <a:gd name="connsiteY31" fmla="*/ 4089400 h 4546600"/>
                <a:gd name="connsiteX32" fmla="*/ 3581400 w 3600450"/>
                <a:gd name="connsiteY32" fmla="*/ 3886200 h 4546600"/>
                <a:gd name="connsiteX33" fmla="*/ 3524250 w 3600450"/>
                <a:gd name="connsiteY33" fmla="*/ 3759200 h 4546600"/>
                <a:gd name="connsiteX34" fmla="*/ 3549650 w 3600450"/>
                <a:gd name="connsiteY34" fmla="*/ 3549650 h 4546600"/>
                <a:gd name="connsiteX35" fmla="*/ 3517900 w 3600450"/>
                <a:gd name="connsiteY35" fmla="*/ 3390900 h 4546600"/>
                <a:gd name="connsiteX36" fmla="*/ 3568700 w 3600450"/>
                <a:gd name="connsiteY36" fmla="*/ 3200400 h 4546600"/>
                <a:gd name="connsiteX37" fmla="*/ 3524250 w 3600450"/>
                <a:gd name="connsiteY37" fmla="*/ 2990850 h 4546600"/>
                <a:gd name="connsiteX38" fmla="*/ 3524250 w 3600450"/>
                <a:gd name="connsiteY38" fmla="*/ 2794000 h 4546600"/>
                <a:gd name="connsiteX39" fmla="*/ 3359150 w 3600450"/>
                <a:gd name="connsiteY39" fmla="*/ 2520950 h 4546600"/>
                <a:gd name="connsiteX40" fmla="*/ 3194050 w 3600450"/>
                <a:gd name="connsiteY40" fmla="*/ 2336800 h 4546600"/>
                <a:gd name="connsiteX41" fmla="*/ 3136900 w 3600450"/>
                <a:gd name="connsiteY41" fmla="*/ 2209800 h 4546600"/>
                <a:gd name="connsiteX42" fmla="*/ 2984500 w 3600450"/>
                <a:gd name="connsiteY42" fmla="*/ 2082800 h 4546600"/>
                <a:gd name="connsiteX43" fmla="*/ 2889250 w 3600450"/>
                <a:gd name="connsiteY43" fmla="*/ 1860550 h 4546600"/>
                <a:gd name="connsiteX44" fmla="*/ 2781300 w 3600450"/>
                <a:gd name="connsiteY44" fmla="*/ 1809750 h 4546600"/>
                <a:gd name="connsiteX45" fmla="*/ 2660650 w 3600450"/>
                <a:gd name="connsiteY45" fmla="*/ 1600200 h 4546600"/>
                <a:gd name="connsiteX46" fmla="*/ 2540000 w 3600450"/>
                <a:gd name="connsiteY46" fmla="*/ 1460500 h 4546600"/>
                <a:gd name="connsiteX47" fmla="*/ 2489200 w 3600450"/>
                <a:gd name="connsiteY47" fmla="*/ 1327150 h 4546600"/>
                <a:gd name="connsiteX48" fmla="*/ 2355850 w 3600450"/>
                <a:gd name="connsiteY48" fmla="*/ 1085850 h 4546600"/>
                <a:gd name="connsiteX49" fmla="*/ 2222500 w 3600450"/>
                <a:gd name="connsiteY49" fmla="*/ 1047750 h 4546600"/>
                <a:gd name="connsiteX50" fmla="*/ 2159000 w 3600450"/>
                <a:gd name="connsiteY50" fmla="*/ 895350 h 4546600"/>
                <a:gd name="connsiteX51" fmla="*/ 1987550 w 3600450"/>
                <a:gd name="connsiteY51" fmla="*/ 679450 h 4546600"/>
                <a:gd name="connsiteX52" fmla="*/ 1835150 w 3600450"/>
                <a:gd name="connsiteY52" fmla="*/ 628650 h 4546600"/>
                <a:gd name="connsiteX53" fmla="*/ 1644650 w 3600450"/>
                <a:gd name="connsiteY53" fmla="*/ 285750 h 4546600"/>
                <a:gd name="connsiteX54" fmla="*/ 1543050 w 3600450"/>
                <a:gd name="connsiteY54" fmla="*/ 114300 h 4546600"/>
                <a:gd name="connsiteX55" fmla="*/ 1485900 w 3600450"/>
                <a:gd name="connsiteY55" fmla="*/ 0 h 454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600450" h="4546600">
                  <a:moveTo>
                    <a:pt x="1485900" y="0"/>
                  </a:moveTo>
                  <a:lnTo>
                    <a:pt x="1485900" y="1803400"/>
                  </a:lnTo>
                  <a:lnTo>
                    <a:pt x="0" y="1803400"/>
                  </a:lnTo>
                  <a:lnTo>
                    <a:pt x="133350" y="2038350"/>
                  </a:lnTo>
                  <a:lnTo>
                    <a:pt x="266700" y="2089150"/>
                  </a:lnTo>
                  <a:lnTo>
                    <a:pt x="552450" y="2413000"/>
                  </a:lnTo>
                  <a:lnTo>
                    <a:pt x="698500" y="2444750"/>
                  </a:lnTo>
                  <a:lnTo>
                    <a:pt x="736600" y="2736850"/>
                  </a:lnTo>
                  <a:lnTo>
                    <a:pt x="895350" y="2990850"/>
                  </a:lnTo>
                  <a:lnTo>
                    <a:pt x="1079500" y="3073400"/>
                  </a:lnTo>
                  <a:lnTo>
                    <a:pt x="1143000" y="3162300"/>
                  </a:lnTo>
                  <a:lnTo>
                    <a:pt x="1473200" y="3263900"/>
                  </a:lnTo>
                  <a:lnTo>
                    <a:pt x="1504950" y="3130550"/>
                  </a:lnTo>
                  <a:lnTo>
                    <a:pt x="1555750" y="3105150"/>
                  </a:lnTo>
                  <a:lnTo>
                    <a:pt x="1549400" y="2971800"/>
                  </a:lnTo>
                  <a:lnTo>
                    <a:pt x="1701800" y="2838450"/>
                  </a:lnTo>
                  <a:lnTo>
                    <a:pt x="1828800" y="2857500"/>
                  </a:lnTo>
                  <a:lnTo>
                    <a:pt x="1854200" y="2787650"/>
                  </a:lnTo>
                  <a:lnTo>
                    <a:pt x="2101850" y="2832100"/>
                  </a:lnTo>
                  <a:lnTo>
                    <a:pt x="2451100" y="3143250"/>
                  </a:lnTo>
                  <a:lnTo>
                    <a:pt x="2489200" y="3321050"/>
                  </a:lnTo>
                  <a:lnTo>
                    <a:pt x="2603500" y="3543300"/>
                  </a:lnTo>
                  <a:lnTo>
                    <a:pt x="2736850" y="3606800"/>
                  </a:lnTo>
                  <a:lnTo>
                    <a:pt x="2768600" y="3714750"/>
                  </a:lnTo>
                  <a:lnTo>
                    <a:pt x="2952750" y="3854450"/>
                  </a:lnTo>
                  <a:lnTo>
                    <a:pt x="2946400" y="4006850"/>
                  </a:lnTo>
                  <a:lnTo>
                    <a:pt x="3073400" y="4286250"/>
                  </a:lnTo>
                  <a:lnTo>
                    <a:pt x="3340100" y="4508500"/>
                  </a:lnTo>
                  <a:lnTo>
                    <a:pt x="3587750" y="4546600"/>
                  </a:lnTo>
                  <a:lnTo>
                    <a:pt x="3587750" y="4330700"/>
                  </a:lnTo>
                  <a:lnTo>
                    <a:pt x="3600450" y="4210050"/>
                  </a:lnTo>
                  <a:lnTo>
                    <a:pt x="3524250" y="4089400"/>
                  </a:lnTo>
                  <a:lnTo>
                    <a:pt x="3581400" y="3886200"/>
                  </a:lnTo>
                  <a:lnTo>
                    <a:pt x="3524250" y="3759200"/>
                  </a:lnTo>
                  <a:lnTo>
                    <a:pt x="3549650" y="3549650"/>
                  </a:lnTo>
                  <a:lnTo>
                    <a:pt x="3517900" y="3390900"/>
                  </a:lnTo>
                  <a:lnTo>
                    <a:pt x="3568700" y="3200400"/>
                  </a:lnTo>
                  <a:lnTo>
                    <a:pt x="3524250" y="2990850"/>
                  </a:lnTo>
                  <a:lnTo>
                    <a:pt x="3524250" y="2794000"/>
                  </a:lnTo>
                  <a:lnTo>
                    <a:pt x="3359150" y="2520950"/>
                  </a:lnTo>
                  <a:lnTo>
                    <a:pt x="3194050" y="2336800"/>
                  </a:lnTo>
                  <a:lnTo>
                    <a:pt x="3136900" y="2209800"/>
                  </a:lnTo>
                  <a:lnTo>
                    <a:pt x="2984500" y="2082800"/>
                  </a:lnTo>
                  <a:lnTo>
                    <a:pt x="2889250" y="1860550"/>
                  </a:lnTo>
                  <a:lnTo>
                    <a:pt x="2781300" y="1809750"/>
                  </a:lnTo>
                  <a:lnTo>
                    <a:pt x="2660650" y="1600200"/>
                  </a:lnTo>
                  <a:lnTo>
                    <a:pt x="2540000" y="1460500"/>
                  </a:lnTo>
                  <a:lnTo>
                    <a:pt x="2489200" y="1327150"/>
                  </a:lnTo>
                  <a:lnTo>
                    <a:pt x="2355850" y="1085850"/>
                  </a:lnTo>
                  <a:lnTo>
                    <a:pt x="2222500" y="1047750"/>
                  </a:lnTo>
                  <a:lnTo>
                    <a:pt x="2159000" y="895350"/>
                  </a:lnTo>
                  <a:lnTo>
                    <a:pt x="1987550" y="679450"/>
                  </a:lnTo>
                  <a:lnTo>
                    <a:pt x="1835150" y="628650"/>
                  </a:lnTo>
                  <a:lnTo>
                    <a:pt x="1644650" y="285750"/>
                  </a:lnTo>
                  <a:lnTo>
                    <a:pt x="1543050" y="114300"/>
                  </a:lnTo>
                  <a:lnTo>
                    <a:pt x="1485900" y="0"/>
                  </a:lnTo>
                  <a:close/>
                </a:path>
              </a:pathLst>
            </a:custGeom>
            <a:grpFill/>
            <a:ln w="190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374603" y="3080281"/>
              <a:ext cx="152401" cy="152401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412672" y="4114800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666672" y="5507184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744811" y="924950"/>
            <a:ext cx="175546" cy="177647"/>
            <a:chOff x="855083" y="1082675"/>
            <a:chExt cx="1678567" cy="1698655"/>
          </a:xfrm>
          <a:effectLst>
            <a:glow rad="101600">
              <a:srgbClr val="B49859">
                <a:alpha val="60000"/>
              </a:srgbClr>
            </a:glow>
          </a:effectLst>
        </p:grpSpPr>
        <p:sp>
          <p:nvSpPr>
            <p:cNvPr id="12" name="Freeform 11"/>
            <p:cNvSpPr/>
            <p:nvPr/>
          </p:nvSpPr>
          <p:spPr>
            <a:xfrm>
              <a:off x="914400" y="1095375"/>
              <a:ext cx="1619250" cy="1533525"/>
            </a:xfrm>
            <a:custGeom>
              <a:avLst/>
              <a:gdLst>
                <a:gd name="connsiteX0" fmla="*/ 596900 w 1619250"/>
                <a:gd name="connsiteY0" fmla="*/ 584200 h 1533525"/>
                <a:gd name="connsiteX1" fmla="*/ 800100 w 1619250"/>
                <a:gd name="connsiteY1" fmla="*/ 0 h 1533525"/>
                <a:gd name="connsiteX2" fmla="*/ 990600 w 1619250"/>
                <a:gd name="connsiteY2" fmla="*/ 590550 h 1533525"/>
                <a:gd name="connsiteX3" fmla="*/ 1619250 w 1619250"/>
                <a:gd name="connsiteY3" fmla="*/ 590550 h 1533525"/>
                <a:gd name="connsiteX4" fmla="*/ 1104900 w 1619250"/>
                <a:gd name="connsiteY4" fmla="*/ 958850 h 1533525"/>
                <a:gd name="connsiteX5" fmla="*/ 1292225 w 1619250"/>
                <a:gd name="connsiteY5" fmla="*/ 1524000 h 1533525"/>
                <a:gd name="connsiteX6" fmla="*/ 796925 w 1619250"/>
                <a:gd name="connsiteY6" fmla="*/ 1181100 h 1533525"/>
                <a:gd name="connsiteX7" fmla="*/ 304800 w 1619250"/>
                <a:gd name="connsiteY7" fmla="*/ 1533525 h 1533525"/>
                <a:gd name="connsiteX8" fmla="*/ 482600 w 1619250"/>
                <a:gd name="connsiteY8" fmla="*/ 952500 h 1533525"/>
                <a:gd name="connsiteX9" fmla="*/ 0 w 1619250"/>
                <a:gd name="connsiteY9" fmla="*/ 596900 h 1533525"/>
                <a:gd name="connsiteX10" fmla="*/ 596900 w 1619250"/>
                <a:gd name="connsiteY10" fmla="*/ 58420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9250" h="1533525">
                  <a:moveTo>
                    <a:pt x="596900" y="584200"/>
                  </a:moveTo>
                  <a:lnTo>
                    <a:pt x="800100" y="0"/>
                  </a:lnTo>
                  <a:lnTo>
                    <a:pt x="990600" y="590550"/>
                  </a:lnTo>
                  <a:lnTo>
                    <a:pt x="1619250" y="590550"/>
                  </a:lnTo>
                  <a:lnTo>
                    <a:pt x="1104900" y="958850"/>
                  </a:lnTo>
                  <a:lnTo>
                    <a:pt x="1292225" y="1524000"/>
                  </a:lnTo>
                  <a:lnTo>
                    <a:pt x="796925" y="1181100"/>
                  </a:lnTo>
                  <a:lnTo>
                    <a:pt x="304800" y="1533525"/>
                  </a:lnTo>
                  <a:lnTo>
                    <a:pt x="482600" y="952500"/>
                  </a:lnTo>
                  <a:lnTo>
                    <a:pt x="0" y="596900"/>
                  </a:lnTo>
                  <a:lnTo>
                    <a:pt x="596900" y="584200"/>
                  </a:lnTo>
                  <a:close/>
                </a:path>
              </a:pathLst>
            </a:custGeom>
            <a:solidFill>
              <a:srgbClr val="B4985A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13681" y="108267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4319339">
              <a:off x="1991043" y="129498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8578107">
              <a:off x="1942799" y="179994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12918613">
              <a:off x="1448484" y="192090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7271012">
              <a:off x="1185283" y="148345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128687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1733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09600"/>
            <a:ext cx="5048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reeform 3"/>
          <p:cNvSpPr/>
          <p:nvPr userDrawn="1"/>
        </p:nvSpPr>
        <p:spPr>
          <a:xfrm>
            <a:off x="388016" y="267192"/>
            <a:ext cx="751777" cy="700088"/>
          </a:xfrm>
          <a:custGeom>
            <a:avLst/>
            <a:gdLst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7054 w 5347854"/>
              <a:gd name="connsiteY100" fmla="*/ 2216727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96480 w 5347854"/>
              <a:gd name="connsiteY100" fmla="*/ 4350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77430 w 5347854"/>
              <a:gd name="connsiteY100" fmla="*/ 4985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3780 w 5347854"/>
              <a:gd name="connsiteY100" fmla="*/ 428711 h 5052291"/>
              <a:gd name="connsiteX101" fmla="*/ 1487054 w 5347854"/>
              <a:gd name="connsiteY101" fmla="*/ 0 h 5052291"/>
              <a:gd name="connsiteX0" fmla="*/ 1357745 w 5218545"/>
              <a:gd name="connsiteY0" fmla="*/ 0 h 5052291"/>
              <a:gd name="connsiteX1" fmla="*/ 2595418 w 5218545"/>
              <a:gd name="connsiteY1" fmla="*/ 9236 h 5052291"/>
              <a:gd name="connsiteX2" fmla="*/ 2613891 w 5218545"/>
              <a:gd name="connsiteY2" fmla="*/ 979054 h 5052291"/>
              <a:gd name="connsiteX3" fmla="*/ 2715491 w 5218545"/>
              <a:gd name="connsiteY3" fmla="*/ 1016000 h 5052291"/>
              <a:gd name="connsiteX4" fmla="*/ 2826327 w 5218545"/>
              <a:gd name="connsiteY4" fmla="*/ 1062182 h 5052291"/>
              <a:gd name="connsiteX5" fmla="*/ 2918691 w 5218545"/>
              <a:gd name="connsiteY5" fmla="*/ 1034472 h 5052291"/>
              <a:gd name="connsiteX6" fmla="*/ 2983345 w 5218545"/>
              <a:gd name="connsiteY6" fmla="*/ 1089891 h 5052291"/>
              <a:gd name="connsiteX7" fmla="*/ 2983345 w 5218545"/>
              <a:gd name="connsiteY7" fmla="*/ 1089891 h 5052291"/>
              <a:gd name="connsiteX8" fmla="*/ 3112655 w 5218545"/>
              <a:gd name="connsiteY8" fmla="*/ 1173018 h 5052291"/>
              <a:gd name="connsiteX9" fmla="*/ 3214255 w 5218545"/>
              <a:gd name="connsiteY9" fmla="*/ 1117600 h 5052291"/>
              <a:gd name="connsiteX10" fmla="*/ 3251200 w 5218545"/>
              <a:gd name="connsiteY10" fmla="*/ 1209963 h 5052291"/>
              <a:gd name="connsiteX11" fmla="*/ 3371273 w 5218545"/>
              <a:gd name="connsiteY11" fmla="*/ 1200727 h 5052291"/>
              <a:gd name="connsiteX12" fmla="*/ 3426691 w 5218545"/>
              <a:gd name="connsiteY12" fmla="*/ 1265382 h 5052291"/>
              <a:gd name="connsiteX13" fmla="*/ 3509818 w 5218545"/>
              <a:gd name="connsiteY13" fmla="*/ 1339272 h 5052291"/>
              <a:gd name="connsiteX14" fmla="*/ 3592945 w 5218545"/>
              <a:gd name="connsiteY14" fmla="*/ 1256145 h 5052291"/>
              <a:gd name="connsiteX15" fmla="*/ 3657600 w 5218545"/>
              <a:gd name="connsiteY15" fmla="*/ 1330036 h 5052291"/>
              <a:gd name="connsiteX16" fmla="*/ 3731491 w 5218545"/>
              <a:gd name="connsiteY16" fmla="*/ 1330036 h 5052291"/>
              <a:gd name="connsiteX17" fmla="*/ 3786909 w 5218545"/>
              <a:gd name="connsiteY17" fmla="*/ 1385454 h 5052291"/>
              <a:gd name="connsiteX18" fmla="*/ 3916218 w 5218545"/>
              <a:gd name="connsiteY18" fmla="*/ 1330036 h 5052291"/>
              <a:gd name="connsiteX19" fmla="*/ 3980873 w 5218545"/>
              <a:gd name="connsiteY19" fmla="*/ 1376218 h 5052291"/>
              <a:gd name="connsiteX20" fmla="*/ 4304145 w 5218545"/>
              <a:gd name="connsiteY20" fmla="*/ 1330036 h 5052291"/>
              <a:gd name="connsiteX21" fmla="*/ 4581236 w 5218545"/>
              <a:gd name="connsiteY21" fmla="*/ 1283854 h 5052291"/>
              <a:gd name="connsiteX22" fmla="*/ 4913745 w 5218545"/>
              <a:gd name="connsiteY22" fmla="*/ 1440872 h 5052291"/>
              <a:gd name="connsiteX23" fmla="*/ 5006109 w 5218545"/>
              <a:gd name="connsiteY23" fmla="*/ 1477818 h 5052291"/>
              <a:gd name="connsiteX24" fmla="*/ 5052291 w 5218545"/>
              <a:gd name="connsiteY24" fmla="*/ 2216727 h 5052291"/>
              <a:gd name="connsiteX25" fmla="*/ 5209309 w 5218545"/>
              <a:gd name="connsiteY25" fmla="*/ 2475345 h 5052291"/>
              <a:gd name="connsiteX26" fmla="*/ 5218545 w 5218545"/>
              <a:gd name="connsiteY26" fmla="*/ 2687782 h 5052291"/>
              <a:gd name="connsiteX27" fmla="*/ 5190836 w 5218545"/>
              <a:gd name="connsiteY27" fmla="*/ 2789382 h 5052291"/>
              <a:gd name="connsiteX28" fmla="*/ 5190836 w 5218545"/>
              <a:gd name="connsiteY28" fmla="*/ 2974109 h 5052291"/>
              <a:gd name="connsiteX29" fmla="*/ 5190836 w 5218545"/>
              <a:gd name="connsiteY29" fmla="*/ 3066472 h 5052291"/>
              <a:gd name="connsiteX30" fmla="*/ 5098473 w 5218545"/>
              <a:gd name="connsiteY30" fmla="*/ 3278909 h 5052291"/>
              <a:gd name="connsiteX31" fmla="*/ 4886036 w 5218545"/>
              <a:gd name="connsiteY31" fmla="*/ 3380509 h 5052291"/>
              <a:gd name="connsiteX32" fmla="*/ 4738255 w 5218545"/>
              <a:gd name="connsiteY32" fmla="*/ 3491345 h 5052291"/>
              <a:gd name="connsiteX33" fmla="*/ 4738255 w 5218545"/>
              <a:gd name="connsiteY33" fmla="*/ 3491345 h 5052291"/>
              <a:gd name="connsiteX34" fmla="*/ 4719782 w 5218545"/>
              <a:gd name="connsiteY34" fmla="*/ 3463636 h 5052291"/>
              <a:gd name="connsiteX35" fmla="*/ 4812145 w 5218545"/>
              <a:gd name="connsiteY35" fmla="*/ 3362036 h 5052291"/>
              <a:gd name="connsiteX36" fmla="*/ 4719782 w 5218545"/>
              <a:gd name="connsiteY36" fmla="*/ 3371272 h 5052291"/>
              <a:gd name="connsiteX37" fmla="*/ 4719782 w 5218545"/>
              <a:gd name="connsiteY37" fmla="*/ 3260436 h 5052291"/>
              <a:gd name="connsiteX38" fmla="*/ 4682836 w 5218545"/>
              <a:gd name="connsiteY38" fmla="*/ 3260436 h 5052291"/>
              <a:gd name="connsiteX39" fmla="*/ 4608945 w 5218545"/>
              <a:gd name="connsiteY39" fmla="*/ 3315854 h 5052291"/>
              <a:gd name="connsiteX40" fmla="*/ 4636655 w 5218545"/>
              <a:gd name="connsiteY40" fmla="*/ 3417454 h 5052291"/>
              <a:gd name="connsiteX41" fmla="*/ 4636655 w 5218545"/>
              <a:gd name="connsiteY41" fmla="*/ 3417454 h 5052291"/>
              <a:gd name="connsiteX42" fmla="*/ 4673600 w 5218545"/>
              <a:gd name="connsiteY42" fmla="*/ 3574472 h 5052291"/>
              <a:gd name="connsiteX43" fmla="*/ 4544291 w 5218545"/>
              <a:gd name="connsiteY43" fmla="*/ 3648363 h 5052291"/>
              <a:gd name="connsiteX44" fmla="*/ 4322618 w 5218545"/>
              <a:gd name="connsiteY44" fmla="*/ 3879272 h 5052291"/>
              <a:gd name="connsiteX45" fmla="*/ 4313382 w 5218545"/>
              <a:gd name="connsiteY45" fmla="*/ 3805382 h 5052291"/>
              <a:gd name="connsiteX46" fmla="*/ 4248727 w 5218545"/>
              <a:gd name="connsiteY46" fmla="*/ 3759200 h 5052291"/>
              <a:gd name="connsiteX47" fmla="*/ 4110182 w 5218545"/>
              <a:gd name="connsiteY47" fmla="*/ 3786909 h 5052291"/>
              <a:gd name="connsiteX48" fmla="*/ 4239491 w 5218545"/>
              <a:gd name="connsiteY48" fmla="*/ 3860800 h 5052291"/>
              <a:gd name="connsiteX49" fmla="*/ 4110182 w 5218545"/>
              <a:gd name="connsiteY49" fmla="*/ 3962400 h 5052291"/>
              <a:gd name="connsiteX50" fmla="*/ 4017818 w 5218545"/>
              <a:gd name="connsiteY50" fmla="*/ 3888509 h 5052291"/>
              <a:gd name="connsiteX51" fmla="*/ 3980873 w 5218545"/>
              <a:gd name="connsiteY51" fmla="*/ 3980872 h 5052291"/>
              <a:gd name="connsiteX52" fmla="*/ 3860800 w 5218545"/>
              <a:gd name="connsiteY52" fmla="*/ 4008582 h 5052291"/>
              <a:gd name="connsiteX53" fmla="*/ 3860800 w 5218545"/>
              <a:gd name="connsiteY53" fmla="*/ 4128654 h 5052291"/>
              <a:gd name="connsiteX54" fmla="*/ 3768436 w 5218545"/>
              <a:gd name="connsiteY54" fmla="*/ 4165600 h 5052291"/>
              <a:gd name="connsiteX55" fmla="*/ 3722255 w 5218545"/>
              <a:gd name="connsiteY55" fmla="*/ 4128654 h 5052291"/>
              <a:gd name="connsiteX56" fmla="*/ 3685309 w 5218545"/>
              <a:gd name="connsiteY56" fmla="*/ 4294909 h 5052291"/>
              <a:gd name="connsiteX57" fmla="*/ 3749964 w 5218545"/>
              <a:gd name="connsiteY57" fmla="*/ 4239491 h 5052291"/>
              <a:gd name="connsiteX58" fmla="*/ 3786909 w 5218545"/>
              <a:gd name="connsiteY58" fmla="*/ 4267200 h 5052291"/>
              <a:gd name="connsiteX59" fmla="*/ 3685309 w 5218545"/>
              <a:gd name="connsiteY59" fmla="*/ 4433454 h 5052291"/>
              <a:gd name="connsiteX60" fmla="*/ 3611418 w 5218545"/>
              <a:gd name="connsiteY60" fmla="*/ 4442691 h 5052291"/>
              <a:gd name="connsiteX61" fmla="*/ 3611418 w 5218545"/>
              <a:gd name="connsiteY61" fmla="*/ 4488872 h 5052291"/>
              <a:gd name="connsiteX62" fmla="*/ 3694545 w 5218545"/>
              <a:gd name="connsiteY62" fmla="*/ 4451927 h 5052291"/>
              <a:gd name="connsiteX63" fmla="*/ 3703782 w 5218545"/>
              <a:gd name="connsiteY63" fmla="*/ 4636654 h 5052291"/>
              <a:gd name="connsiteX64" fmla="*/ 3620655 w 5218545"/>
              <a:gd name="connsiteY64" fmla="*/ 4701309 h 5052291"/>
              <a:gd name="connsiteX65" fmla="*/ 3676073 w 5218545"/>
              <a:gd name="connsiteY65" fmla="*/ 4729018 h 5052291"/>
              <a:gd name="connsiteX66" fmla="*/ 3786909 w 5218545"/>
              <a:gd name="connsiteY66" fmla="*/ 4978400 h 5052291"/>
              <a:gd name="connsiteX67" fmla="*/ 3796145 w 5218545"/>
              <a:gd name="connsiteY67" fmla="*/ 5052291 h 5052291"/>
              <a:gd name="connsiteX68" fmla="*/ 3463636 w 5218545"/>
              <a:gd name="connsiteY68" fmla="*/ 4969163 h 5052291"/>
              <a:gd name="connsiteX69" fmla="*/ 3223491 w 5218545"/>
              <a:gd name="connsiteY69" fmla="*/ 4922982 h 5052291"/>
              <a:gd name="connsiteX70" fmla="*/ 3029527 w 5218545"/>
              <a:gd name="connsiteY70" fmla="*/ 4765963 h 5052291"/>
              <a:gd name="connsiteX71" fmla="*/ 2937164 w 5218545"/>
              <a:gd name="connsiteY71" fmla="*/ 4682836 h 5052291"/>
              <a:gd name="connsiteX72" fmla="*/ 2807855 w 5218545"/>
              <a:gd name="connsiteY72" fmla="*/ 4414982 h 5052291"/>
              <a:gd name="connsiteX73" fmla="*/ 2807855 w 5218545"/>
              <a:gd name="connsiteY73" fmla="*/ 4267200 h 5052291"/>
              <a:gd name="connsiteX74" fmla="*/ 2641600 w 5218545"/>
              <a:gd name="connsiteY74" fmla="*/ 4119418 h 5052291"/>
              <a:gd name="connsiteX75" fmla="*/ 2586182 w 5218545"/>
              <a:gd name="connsiteY75" fmla="*/ 4017818 h 5052291"/>
              <a:gd name="connsiteX76" fmla="*/ 2475345 w 5218545"/>
              <a:gd name="connsiteY76" fmla="*/ 3943927 h 5052291"/>
              <a:gd name="connsiteX77" fmla="*/ 2346036 w 5218545"/>
              <a:gd name="connsiteY77" fmla="*/ 3703782 h 5052291"/>
              <a:gd name="connsiteX78" fmla="*/ 2299855 w 5218545"/>
              <a:gd name="connsiteY78" fmla="*/ 3556000 h 5052291"/>
              <a:gd name="connsiteX79" fmla="*/ 2068945 w 5218545"/>
              <a:gd name="connsiteY79" fmla="*/ 3352800 h 5052291"/>
              <a:gd name="connsiteX80" fmla="*/ 1958109 w 5218545"/>
              <a:gd name="connsiteY80" fmla="*/ 3241963 h 5052291"/>
              <a:gd name="connsiteX81" fmla="*/ 1708727 w 5218545"/>
              <a:gd name="connsiteY81" fmla="*/ 3214254 h 5052291"/>
              <a:gd name="connsiteX82" fmla="*/ 1681018 w 5218545"/>
              <a:gd name="connsiteY82" fmla="*/ 3260436 h 5052291"/>
              <a:gd name="connsiteX83" fmla="*/ 1551709 w 5218545"/>
              <a:gd name="connsiteY83" fmla="*/ 3260436 h 5052291"/>
              <a:gd name="connsiteX84" fmla="*/ 1413164 w 5218545"/>
              <a:gd name="connsiteY84" fmla="*/ 3389745 h 5052291"/>
              <a:gd name="connsiteX85" fmla="*/ 1403927 w 5218545"/>
              <a:gd name="connsiteY85" fmla="*/ 3519054 h 5052291"/>
              <a:gd name="connsiteX86" fmla="*/ 1348509 w 5218545"/>
              <a:gd name="connsiteY86" fmla="*/ 3546763 h 5052291"/>
              <a:gd name="connsiteX87" fmla="*/ 1330036 w 5218545"/>
              <a:gd name="connsiteY87" fmla="*/ 3666836 h 5052291"/>
              <a:gd name="connsiteX88" fmla="*/ 1016000 w 5218545"/>
              <a:gd name="connsiteY88" fmla="*/ 3583709 h 5052291"/>
              <a:gd name="connsiteX89" fmla="*/ 942109 w 5218545"/>
              <a:gd name="connsiteY89" fmla="*/ 3491345 h 5052291"/>
              <a:gd name="connsiteX90" fmla="*/ 766618 w 5218545"/>
              <a:gd name="connsiteY90" fmla="*/ 3398982 h 5052291"/>
              <a:gd name="connsiteX91" fmla="*/ 600364 w 5218545"/>
              <a:gd name="connsiteY91" fmla="*/ 3131127 h 5052291"/>
              <a:gd name="connsiteX92" fmla="*/ 554182 w 5218545"/>
              <a:gd name="connsiteY92" fmla="*/ 2854036 h 5052291"/>
              <a:gd name="connsiteX93" fmla="*/ 526473 w 5218545"/>
              <a:gd name="connsiteY93" fmla="*/ 2844800 h 5052291"/>
              <a:gd name="connsiteX94" fmla="*/ 424873 w 5218545"/>
              <a:gd name="connsiteY94" fmla="*/ 2826327 h 5052291"/>
              <a:gd name="connsiteX95" fmla="*/ 286327 w 5218545"/>
              <a:gd name="connsiteY95" fmla="*/ 2660072 h 5052291"/>
              <a:gd name="connsiteX96" fmla="*/ 166255 w 5218545"/>
              <a:gd name="connsiteY96" fmla="*/ 2530763 h 5052291"/>
              <a:gd name="connsiteX97" fmla="*/ 120073 w 5218545"/>
              <a:gd name="connsiteY97" fmla="*/ 2493818 h 5052291"/>
              <a:gd name="connsiteX98" fmla="*/ 0 w 5218545"/>
              <a:gd name="connsiteY98" fmla="*/ 2438400 h 5052291"/>
              <a:gd name="connsiteX99" fmla="*/ 1629641 w 5218545"/>
              <a:gd name="connsiteY99" fmla="*/ 876877 h 5052291"/>
              <a:gd name="connsiteX100" fmla="*/ 1354471 w 5218545"/>
              <a:gd name="connsiteY100" fmla="*/ 428711 h 5052291"/>
              <a:gd name="connsiteX101" fmla="*/ 1357745 w 5218545"/>
              <a:gd name="connsiteY101" fmla="*/ 0 h 5052291"/>
              <a:gd name="connsiteX0" fmla="*/ 1237672 w 5098472"/>
              <a:gd name="connsiteY0" fmla="*/ 0 h 5052291"/>
              <a:gd name="connsiteX1" fmla="*/ 2475345 w 5098472"/>
              <a:gd name="connsiteY1" fmla="*/ 9236 h 5052291"/>
              <a:gd name="connsiteX2" fmla="*/ 2493818 w 5098472"/>
              <a:gd name="connsiteY2" fmla="*/ 979054 h 5052291"/>
              <a:gd name="connsiteX3" fmla="*/ 2595418 w 5098472"/>
              <a:gd name="connsiteY3" fmla="*/ 1016000 h 5052291"/>
              <a:gd name="connsiteX4" fmla="*/ 2706254 w 5098472"/>
              <a:gd name="connsiteY4" fmla="*/ 1062182 h 5052291"/>
              <a:gd name="connsiteX5" fmla="*/ 2798618 w 5098472"/>
              <a:gd name="connsiteY5" fmla="*/ 1034472 h 5052291"/>
              <a:gd name="connsiteX6" fmla="*/ 2863272 w 5098472"/>
              <a:gd name="connsiteY6" fmla="*/ 1089891 h 5052291"/>
              <a:gd name="connsiteX7" fmla="*/ 2863272 w 5098472"/>
              <a:gd name="connsiteY7" fmla="*/ 1089891 h 5052291"/>
              <a:gd name="connsiteX8" fmla="*/ 2992582 w 5098472"/>
              <a:gd name="connsiteY8" fmla="*/ 1173018 h 5052291"/>
              <a:gd name="connsiteX9" fmla="*/ 3094182 w 5098472"/>
              <a:gd name="connsiteY9" fmla="*/ 1117600 h 5052291"/>
              <a:gd name="connsiteX10" fmla="*/ 3131127 w 5098472"/>
              <a:gd name="connsiteY10" fmla="*/ 1209963 h 5052291"/>
              <a:gd name="connsiteX11" fmla="*/ 3251200 w 5098472"/>
              <a:gd name="connsiteY11" fmla="*/ 1200727 h 5052291"/>
              <a:gd name="connsiteX12" fmla="*/ 3306618 w 5098472"/>
              <a:gd name="connsiteY12" fmla="*/ 1265382 h 5052291"/>
              <a:gd name="connsiteX13" fmla="*/ 3389745 w 5098472"/>
              <a:gd name="connsiteY13" fmla="*/ 1339272 h 5052291"/>
              <a:gd name="connsiteX14" fmla="*/ 3472872 w 5098472"/>
              <a:gd name="connsiteY14" fmla="*/ 1256145 h 5052291"/>
              <a:gd name="connsiteX15" fmla="*/ 3537527 w 5098472"/>
              <a:gd name="connsiteY15" fmla="*/ 1330036 h 5052291"/>
              <a:gd name="connsiteX16" fmla="*/ 3611418 w 5098472"/>
              <a:gd name="connsiteY16" fmla="*/ 1330036 h 5052291"/>
              <a:gd name="connsiteX17" fmla="*/ 3666836 w 5098472"/>
              <a:gd name="connsiteY17" fmla="*/ 1385454 h 5052291"/>
              <a:gd name="connsiteX18" fmla="*/ 3796145 w 5098472"/>
              <a:gd name="connsiteY18" fmla="*/ 1330036 h 5052291"/>
              <a:gd name="connsiteX19" fmla="*/ 3860800 w 5098472"/>
              <a:gd name="connsiteY19" fmla="*/ 1376218 h 5052291"/>
              <a:gd name="connsiteX20" fmla="*/ 4184072 w 5098472"/>
              <a:gd name="connsiteY20" fmla="*/ 1330036 h 5052291"/>
              <a:gd name="connsiteX21" fmla="*/ 4461163 w 5098472"/>
              <a:gd name="connsiteY21" fmla="*/ 1283854 h 5052291"/>
              <a:gd name="connsiteX22" fmla="*/ 4793672 w 5098472"/>
              <a:gd name="connsiteY22" fmla="*/ 1440872 h 5052291"/>
              <a:gd name="connsiteX23" fmla="*/ 4886036 w 5098472"/>
              <a:gd name="connsiteY23" fmla="*/ 1477818 h 5052291"/>
              <a:gd name="connsiteX24" fmla="*/ 4932218 w 5098472"/>
              <a:gd name="connsiteY24" fmla="*/ 2216727 h 5052291"/>
              <a:gd name="connsiteX25" fmla="*/ 5089236 w 5098472"/>
              <a:gd name="connsiteY25" fmla="*/ 2475345 h 5052291"/>
              <a:gd name="connsiteX26" fmla="*/ 5098472 w 5098472"/>
              <a:gd name="connsiteY26" fmla="*/ 2687782 h 5052291"/>
              <a:gd name="connsiteX27" fmla="*/ 5070763 w 5098472"/>
              <a:gd name="connsiteY27" fmla="*/ 2789382 h 5052291"/>
              <a:gd name="connsiteX28" fmla="*/ 5070763 w 5098472"/>
              <a:gd name="connsiteY28" fmla="*/ 2974109 h 5052291"/>
              <a:gd name="connsiteX29" fmla="*/ 5070763 w 5098472"/>
              <a:gd name="connsiteY29" fmla="*/ 3066472 h 5052291"/>
              <a:gd name="connsiteX30" fmla="*/ 4978400 w 5098472"/>
              <a:gd name="connsiteY30" fmla="*/ 3278909 h 5052291"/>
              <a:gd name="connsiteX31" fmla="*/ 4765963 w 5098472"/>
              <a:gd name="connsiteY31" fmla="*/ 3380509 h 5052291"/>
              <a:gd name="connsiteX32" fmla="*/ 4618182 w 5098472"/>
              <a:gd name="connsiteY32" fmla="*/ 3491345 h 5052291"/>
              <a:gd name="connsiteX33" fmla="*/ 4618182 w 5098472"/>
              <a:gd name="connsiteY33" fmla="*/ 3491345 h 5052291"/>
              <a:gd name="connsiteX34" fmla="*/ 4599709 w 5098472"/>
              <a:gd name="connsiteY34" fmla="*/ 3463636 h 5052291"/>
              <a:gd name="connsiteX35" fmla="*/ 4692072 w 5098472"/>
              <a:gd name="connsiteY35" fmla="*/ 3362036 h 5052291"/>
              <a:gd name="connsiteX36" fmla="*/ 4599709 w 5098472"/>
              <a:gd name="connsiteY36" fmla="*/ 3371272 h 5052291"/>
              <a:gd name="connsiteX37" fmla="*/ 4599709 w 5098472"/>
              <a:gd name="connsiteY37" fmla="*/ 3260436 h 5052291"/>
              <a:gd name="connsiteX38" fmla="*/ 4562763 w 5098472"/>
              <a:gd name="connsiteY38" fmla="*/ 3260436 h 5052291"/>
              <a:gd name="connsiteX39" fmla="*/ 4488872 w 5098472"/>
              <a:gd name="connsiteY39" fmla="*/ 3315854 h 5052291"/>
              <a:gd name="connsiteX40" fmla="*/ 4516582 w 5098472"/>
              <a:gd name="connsiteY40" fmla="*/ 3417454 h 5052291"/>
              <a:gd name="connsiteX41" fmla="*/ 4516582 w 5098472"/>
              <a:gd name="connsiteY41" fmla="*/ 3417454 h 5052291"/>
              <a:gd name="connsiteX42" fmla="*/ 4553527 w 5098472"/>
              <a:gd name="connsiteY42" fmla="*/ 3574472 h 5052291"/>
              <a:gd name="connsiteX43" fmla="*/ 4424218 w 5098472"/>
              <a:gd name="connsiteY43" fmla="*/ 3648363 h 5052291"/>
              <a:gd name="connsiteX44" fmla="*/ 4202545 w 5098472"/>
              <a:gd name="connsiteY44" fmla="*/ 3879272 h 5052291"/>
              <a:gd name="connsiteX45" fmla="*/ 4193309 w 5098472"/>
              <a:gd name="connsiteY45" fmla="*/ 3805382 h 5052291"/>
              <a:gd name="connsiteX46" fmla="*/ 4128654 w 5098472"/>
              <a:gd name="connsiteY46" fmla="*/ 3759200 h 5052291"/>
              <a:gd name="connsiteX47" fmla="*/ 3990109 w 5098472"/>
              <a:gd name="connsiteY47" fmla="*/ 3786909 h 5052291"/>
              <a:gd name="connsiteX48" fmla="*/ 4119418 w 5098472"/>
              <a:gd name="connsiteY48" fmla="*/ 3860800 h 5052291"/>
              <a:gd name="connsiteX49" fmla="*/ 3990109 w 5098472"/>
              <a:gd name="connsiteY49" fmla="*/ 3962400 h 5052291"/>
              <a:gd name="connsiteX50" fmla="*/ 3897745 w 5098472"/>
              <a:gd name="connsiteY50" fmla="*/ 3888509 h 5052291"/>
              <a:gd name="connsiteX51" fmla="*/ 3860800 w 5098472"/>
              <a:gd name="connsiteY51" fmla="*/ 3980872 h 5052291"/>
              <a:gd name="connsiteX52" fmla="*/ 3740727 w 5098472"/>
              <a:gd name="connsiteY52" fmla="*/ 4008582 h 5052291"/>
              <a:gd name="connsiteX53" fmla="*/ 3740727 w 5098472"/>
              <a:gd name="connsiteY53" fmla="*/ 4128654 h 5052291"/>
              <a:gd name="connsiteX54" fmla="*/ 3648363 w 5098472"/>
              <a:gd name="connsiteY54" fmla="*/ 4165600 h 5052291"/>
              <a:gd name="connsiteX55" fmla="*/ 3602182 w 5098472"/>
              <a:gd name="connsiteY55" fmla="*/ 4128654 h 5052291"/>
              <a:gd name="connsiteX56" fmla="*/ 3565236 w 5098472"/>
              <a:gd name="connsiteY56" fmla="*/ 4294909 h 5052291"/>
              <a:gd name="connsiteX57" fmla="*/ 3629891 w 5098472"/>
              <a:gd name="connsiteY57" fmla="*/ 4239491 h 5052291"/>
              <a:gd name="connsiteX58" fmla="*/ 3666836 w 5098472"/>
              <a:gd name="connsiteY58" fmla="*/ 4267200 h 5052291"/>
              <a:gd name="connsiteX59" fmla="*/ 3565236 w 5098472"/>
              <a:gd name="connsiteY59" fmla="*/ 4433454 h 5052291"/>
              <a:gd name="connsiteX60" fmla="*/ 3491345 w 5098472"/>
              <a:gd name="connsiteY60" fmla="*/ 4442691 h 5052291"/>
              <a:gd name="connsiteX61" fmla="*/ 3491345 w 5098472"/>
              <a:gd name="connsiteY61" fmla="*/ 4488872 h 5052291"/>
              <a:gd name="connsiteX62" fmla="*/ 3574472 w 5098472"/>
              <a:gd name="connsiteY62" fmla="*/ 4451927 h 5052291"/>
              <a:gd name="connsiteX63" fmla="*/ 3583709 w 5098472"/>
              <a:gd name="connsiteY63" fmla="*/ 4636654 h 5052291"/>
              <a:gd name="connsiteX64" fmla="*/ 3500582 w 5098472"/>
              <a:gd name="connsiteY64" fmla="*/ 4701309 h 5052291"/>
              <a:gd name="connsiteX65" fmla="*/ 3556000 w 5098472"/>
              <a:gd name="connsiteY65" fmla="*/ 4729018 h 5052291"/>
              <a:gd name="connsiteX66" fmla="*/ 3666836 w 5098472"/>
              <a:gd name="connsiteY66" fmla="*/ 4978400 h 5052291"/>
              <a:gd name="connsiteX67" fmla="*/ 3676072 w 5098472"/>
              <a:gd name="connsiteY67" fmla="*/ 5052291 h 5052291"/>
              <a:gd name="connsiteX68" fmla="*/ 3343563 w 5098472"/>
              <a:gd name="connsiteY68" fmla="*/ 4969163 h 5052291"/>
              <a:gd name="connsiteX69" fmla="*/ 3103418 w 5098472"/>
              <a:gd name="connsiteY69" fmla="*/ 4922982 h 5052291"/>
              <a:gd name="connsiteX70" fmla="*/ 2909454 w 5098472"/>
              <a:gd name="connsiteY70" fmla="*/ 4765963 h 5052291"/>
              <a:gd name="connsiteX71" fmla="*/ 2817091 w 5098472"/>
              <a:gd name="connsiteY71" fmla="*/ 4682836 h 5052291"/>
              <a:gd name="connsiteX72" fmla="*/ 2687782 w 5098472"/>
              <a:gd name="connsiteY72" fmla="*/ 4414982 h 5052291"/>
              <a:gd name="connsiteX73" fmla="*/ 2687782 w 5098472"/>
              <a:gd name="connsiteY73" fmla="*/ 4267200 h 5052291"/>
              <a:gd name="connsiteX74" fmla="*/ 2521527 w 5098472"/>
              <a:gd name="connsiteY74" fmla="*/ 4119418 h 5052291"/>
              <a:gd name="connsiteX75" fmla="*/ 2466109 w 5098472"/>
              <a:gd name="connsiteY75" fmla="*/ 4017818 h 5052291"/>
              <a:gd name="connsiteX76" fmla="*/ 2355272 w 5098472"/>
              <a:gd name="connsiteY76" fmla="*/ 3943927 h 5052291"/>
              <a:gd name="connsiteX77" fmla="*/ 2225963 w 5098472"/>
              <a:gd name="connsiteY77" fmla="*/ 3703782 h 5052291"/>
              <a:gd name="connsiteX78" fmla="*/ 2179782 w 5098472"/>
              <a:gd name="connsiteY78" fmla="*/ 3556000 h 5052291"/>
              <a:gd name="connsiteX79" fmla="*/ 1948872 w 5098472"/>
              <a:gd name="connsiteY79" fmla="*/ 3352800 h 5052291"/>
              <a:gd name="connsiteX80" fmla="*/ 1838036 w 5098472"/>
              <a:gd name="connsiteY80" fmla="*/ 3241963 h 5052291"/>
              <a:gd name="connsiteX81" fmla="*/ 1588654 w 5098472"/>
              <a:gd name="connsiteY81" fmla="*/ 3214254 h 5052291"/>
              <a:gd name="connsiteX82" fmla="*/ 1560945 w 5098472"/>
              <a:gd name="connsiteY82" fmla="*/ 3260436 h 5052291"/>
              <a:gd name="connsiteX83" fmla="*/ 1431636 w 5098472"/>
              <a:gd name="connsiteY83" fmla="*/ 3260436 h 5052291"/>
              <a:gd name="connsiteX84" fmla="*/ 1293091 w 5098472"/>
              <a:gd name="connsiteY84" fmla="*/ 3389745 h 5052291"/>
              <a:gd name="connsiteX85" fmla="*/ 1283854 w 5098472"/>
              <a:gd name="connsiteY85" fmla="*/ 3519054 h 5052291"/>
              <a:gd name="connsiteX86" fmla="*/ 1228436 w 5098472"/>
              <a:gd name="connsiteY86" fmla="*/ 3546763 h 5052291"/>
              <a:gd name="connsiteX87" fmla="*/ 1209963 w 5098472"/>
              <a:gd name="connsiteY87" fmla="*/ 3666836 h 5052291"/>
              <a:gd name="connsiteX88" fmla="*/ 895927 w 5098472"/>
              <a:gd name="connsiteY88" fmla="*/ 3583709 h 5052291"/>
              <a:gd name="connsiteX89" fmla="*/ 822036 w 5098472"/>
              <a:gd name="connsiteY89" fmla="*/ 3491345 h 5052291"/>
              <a:gd name="connsiteX90" fmla="*/ 646545 w 5098472"/>
              <a:gd name="connsiteY90" fmla="*/ 3398982 h 5052291"/>
              <a:gd name="connsiteX91" fmla="*/ 480291 w 5098472"/>
              <a:gd name="connsiteY91" fmla="*/ 3131127 h 5052291"/>
              <a:gd name="connsiteX92" fmla="*/ 434109 w 5098472"/>
              <a:gd name="connsiteY92" fmla="*/ 2854036 h 5052291"/>
              <a:gd name="connsiteX93" fmla="*/ 406400 w 5098472"/>
              <a:gd name="connsiteY93" fmla="*/ 2844800 h 5052291"/>
              <a:gd name="connsiteX94" fmla="*/ 304800 w 5098472"/>
              <a:gd name="connsiteY94" fmla="*/ 2826327 h 5052291"/>
              <a:gd name="connsiteX95" fmla="*/ 166254 w 5098472"/>
              <a:gd name="connsiteY95" fmla="*/ 2660072 h 5052291"/>
              <a:gd name="connsiteX96" fmla="*/ 46182 w 5098472"/>
              <a:gd name="connsiteY96" fmla="*/ 2530763 h 5052291"/>
              <a:gd name="connsiteX97" fmla="*/ 0 w 5098472"/>
              <a:gd name="connsiteY97" fmla="*/ 2493818 h 5052291"/>
              <a:gd name="connsiteX98" fmla="*/ 2077027 w 5098472"/>
              <a:gd name="connsiteY98" fmla="*/ 1416050 h 5052291"/>
              <a:gd name="connsiteX99" fmla="*/ 1509568 w 5098472"/>
              <a:gd name="connsiteY99" fmla="*/ 876877 h 5052291"/>
              <a:gd name="connsiteX100" fmla="*/ 1234398 w 5098472"/>
              <a:gd name="connsiteY100" fmla="*/ 428711 h 5052291"/>
              <a:gd name="connsiteX101" fmla="*/ 1237672 w 5098472"/>
              <a:gd name="connsiteY101" fmla="*/ 0 h 5052291"/>
              <a:gd name="connsiteX0" fmla="*/ 1191490 w 5052290"/>
              <a:gd name="connsiteY0" fmla="*/ 0 h 5052291"/>
              <a:gd name="connsiteX1" fmla="*/ 2429163 w 5052290"/>
              <a:gd name="connsiteY1" fmla="*/ 9236 h 5052291"/>
              <a:gd name="connsiteX2" fmla="*/ 2447636 w 5052290"/>
              <a:gd name="connsiteY2" fmla="*/ 979054 h 5052291"/>
              <a:gd name="connsiteX3" fmla="*/ 2549236 w 5052290"/>
              <a:gd name="connsiteY3" fmla="*/ 1016000 h 5052291"/>
              <a:gd name="connsiteX4" fmla="*/ 2660072 w 5052290"/>
              <a:gd name="connsiteY4" fmla="*/ 1062182 h 5052291"/>
              <a:gd name="connsiteX5" fmla="*/ 2752436 w 5052290"/>
              <a:gd name="connsiteY5" fmla="*/ 1034472 h 5052291"/>
              <a:gd name="connsiteX6" fmla="*/ 2817090 w 5052290"/>
              <a:gd name="connsiteY6" fmla="*/ 1089891 h 5052291"/>
              <a:gd name="connsiteX7" fmla="*/ 2817090 w 5052290"/>
              <a:gd name="connsiteY7" fmla="*/ 1089891 h 5052291"/>
              <a:gd name="connsiteX8" fmla="*/ 2946400 w 5052290"/>
              <a:gd name="connsiteY8" fmla="*/ 1173018 h 5052291"/>
              <a:gd name="connsiteX9" fmla="*/ 3048000 w 5052290"/>
              <a:gd name="connsiteY9" fmla="*/ 1117600 h 5052291"/>
              <a:gd name="connsiteX10" fmla="*/ 3084945 w 5052290"/>
              <a:gd name="connsiteY10" fmla="*/ 1209963 h 5052291"/>
              <a:gd name="connsiteX11" fmla="*/ 3205018 w 5052290"/>
              <a:gd name="connsiteY11" fmla="*/ 1200727 h 5052291"/>
              <a:gd name="connsiteX12" fmla="*/ 3260436 w 5052290"/>
              <a:gd name="connsiteY12" fmla="*/ 1265382 h 5052291"/>
              <a:gd name="connsiteX13" fmla="*/ 3343563 w 5052290"/>
              <a:gd name="connsiteY13" fmla="*/ 1339272 h 5052291"/>
              <a:gd name="connsiteX14" fmla="*/ 3426690 w 5052290"/>
              <a:gd name="connsiteY14" fmla="*/ 1256145 h 5052291"/>
              <a:gd name="connsiteX15" fmla="*/ 3491345 w 5052290"/>
              <a:gd name="connsiteY15" fmla="*/ 1330036 h 5052291"/>
              <a:gd name="connsiteX16" fmla="*/ 3565236 w 5052290"/>
              <a:gd name="connsiteY16" fmla="*/ 1330036 h 5052291"/>
              <a:gd name="connsiteX17" fmla="*/ 3620654 w 5052290"/>
              <a:gd name="connsiteY17" fmla="*/ 1385454 h 5052291"/>
              <a:gd name="connsiteX18" fmla="*/ 3749963 w 5052290"/>
              <a:gd name="connsiteY18" fmla="*/ 1330036 h 5052291"/>
              <a:gd name="connsiteX19" fmla="*/ 3814618 w 5052290"/>
              <a:gd name="connsiteY19" fmla="*/ 1376218 h 5052291"/>
              <a:gd name="connsiteX20" fmla="*/ 4137890 w 5052290"/>
              <a:gd name="connsiteY20" fmla="*/ 1330036 h 5052291"/>
              <a:gd name="connsiteX21" fmla="*/ 4414981 w 5052290"/>
              <a:gd name="connsiteY21" fmla="*/ 1283854 h 5052291"/>
              <a:gd name="connsiteX22" fmla="*/ 4747490 w 5052290"/>
              <a:gd name="connsiteY22" fmla="*/ 1440872 h 5052291"/>
              <a:gd name="connsiteX23" fmla="*/ 4839854 w 5052290"/>
              <a:gd name="connsiteY23" fmla="*/ 1477818 h 5052291"/>
              <a:gd name="connsiteX24" fmla="*/ 4886036 w 5052290"/>
              <a:gd name="connsiteY24" fmla="*/ 2216727 h 5052291"/>
              <a:gd name="connsiteX25" fmla="*/ 5043054 w 5052290"/>
              <a:gd name="connsiteY25" fmla="*/ 2475345 h 5052291"/>
              <a:gd name="connsiteX26" fmla="*/ 5052290 w 5052290"/>
              <a:gd name="connsiteY26" fmla="*/ 2687782 h 5052291"/>
              <a:gd name="connsiteX27" fmla="*/ 5024581 w 5052290"/>
              <a:gd name="connsiteY27" fmla="*/ 2789382 h 5052291"/>
              <a:gd name="connsiteX28" fmla="*/ 5024581 w 5052290"/>
              <a:gd name="connsiteY28" fmla="*/ 2974109 h 5052291"/>
              <a:gd name="connsiteX29" fmla="*/ 5024581 w 5052290"/>
              <a:gd name="connsiteY29" fmla="*/ 3066472 h 5052291"/>
              <a:gd name="connsiteX30" fmla="*/ 4932218 w 5052290"/>
              <a:gd name="connsiteY30" fmla="*/ 3278909 h 5052291"/>
              <a:gd name="connsiteX31" fmla="*/ 4719781 w 5052290"/>
              <a:gd name="connsiteY31" fmla="*/ 3380509 h 5052291"/>
              <a:gd name="connsiteX32" fmla="*/ 4572000 w 5052290"/>
              <a:gd name="connsiteY32" fmla="*/ 3491345 h 5052291"/>
              <a:gd name="connsiteX33" fmla="*/ 4572000 w 5052290"/>
              <a:gd name="connsiteY33" fmla="*/ 3491345 h 5052291"/>
              <a:gd name="connsiteX34" fmla="*/ 4553527 w 5052290"/>
              <a:gd name="connsiteY34" fmla="*/ 3463636 h 5052291"/>
              <a:gd name="connsiteX35" fmla="*/ 4645890 w 5052290"/>
              <a:gd name="connsiteY35" fmla="*/ 3362036 h 5052291"/>
              <a:gd name="connsiteX36" fmla="*/ 4553527 w 5052290"/>
              <a:gd name="connsiteY36" fmla="*/ 3371272 h 5052291"/>
              <a:gd name="connsiteX37" fmla="*/ 4553527 w 5052290"/>
              <a:gd name="connsiteY37" fmla="*/ 3260436 h 5052291"/>
              <a:gd name="connsiteX38" fmla="*/ 4516581 w 5052290"/>
              <a:gd name="connsiteY38" fmla="*/ 3260436 h 5052291"/>
              <a:gd name="connsiteX39" fmla="*/ 4442690 w 5052290"/>
              <a:gd name="connsiteY39" fmla="*/ 3315854 h 5052291"/>
              <a:gd name="connsiteX40" fmla="*/ 4470400 w 5052290"/>
              <a:gd name="connsiteY40" fmla="*/ 3417454 h 5052291"/>
              <a:gd name="connsiteX41" fmla="*/ 4470400 w 5052290"/>
              <a:gd name="connsiteY41" fmla="*/ 3417454 h 5052291"/>
              <a:gd name="connsiteX42" fmla="*/ 4507345 w 5052290"/>
              <a:gd name="connsiteY42" fmla="*/ 3574472 h 5052291"/>
              <a:gd name="connsiteX43" fmla="*/ 4378036 w 5052290"/>
              <a:gd name="connsiteY43" fmla="*/ 3648363 h 5052291"/>
              <a:gd name="connsiteX44" fmla="*/ 4156363 w 5052290"/>
              <a:gd name="connsiteY44" fmla="*/ 3879272 h 5052291"/>
              <a:gd name="connsiteX45" fmla="*/ 4147127 w 5052290"/>
              <a:gd name="connsiteY45" fmla="*/ 3805382 h 5052291"/>
              <a:gd name="connsiteX46" fmla="*/ 4082472 w 5052290"/>
              <a:gd name="connsiteY46" fmla="*/ 3759200 h 5052291"/>
              <a:gd name="connsiteX47" fmla="*/ 3943927 w 5052290"/>
              <a:gd name="connsiteY47" fmla="*/ 3786909 h 5052291"/>
              <a:gd name="connsiteX48" fmla="*/ 4073236 w 5052290"/>
              <a:gd name="connsiteY48" fmla="*/ 3860800 h 5052291"/>
              <a:gd name="connsiteX49" fmla="*/ 3943927 w 5052290"/>
              <a:gd name="connsiteY49" fmla="*/ 3962400 h 5052291"/>
              <a:gd name="connsiteX50" fmla="*/ 3851563 w 5052290"/>
              <a:gd name="connsiteY50" fmla="*/ 3888509 h 5052291"/>
              <a:gd name="connsiteX51" fmla="*/ 3814618 w 5052290"/>
              <a:gd name="connsiteY51" fmla="*/ 3980872 h 5052291"/>
              <a:gd name="connsiteX52" fmla="*/ 3694545 w 5052290"/>
              <a:gd name="connsiteY52" fmla="*/ 4008582 h 5052291"/>
              <a:gd name="connsiteX53" fmla="*/ 3694545 w 5052290"/>
              <a:gd name="connsiteY53" fmla="*/ 4128654 h 5052291"/>
              <a:gd name="connsiteX54" fmla="*/ 3602181 w 5052290"/>
              <a:gd name="connsiteY54" fmla="*/ 4165600 h 5052291"/>
              <a:gd name="connsiteX55" fmla="*/ 3556000 w 5052290"/>
              <a:gd name="connsiteY55" fmla="*/ 4128654 h 5052291"/>
              <a:gd name="connsiteX56" fmla="*/ 3519054 w 5052290"/>
              <a:gd name="connsiteY56" fmla="*/ 4294909 h 5052291"/>
              <a:gd name="connsiteX57" fmla="*/ 3583709 w 5052290"/>
              <a:gd name="connsiteY57" fmla="*/ 4239491 h 5052291"/>
              <a:gd name="connsiteX58" fmla="*/ 3620654 w 5052290"/>
              <a:gd name="connsiteY58" fmla="*/ 4267200 h 5052291"/>
              <a:gd name="connsiteX59" fmla="*/ 3519054 w 5052290"/>
              <a:gd name="connsiteY59" fmla="*/ 4433454 h 5052291"/>
              <a:gd name="connsiteX60" fmla="*/ 3445163 w 5052290"/>
              <a:gd name="connsiteY60" fmla="*/ 4442691 h 5052291"/>
              <a:gd name="connsiteX61" fmla="*/ 3445163 w 5052290"/>
              <a:gd name="connsiteY61" fmla="*/ 4488872 h 5052291"/>
              <a:gd name="connsiteX62" fmla="*/ 3528290 w 5052290"/>
              <a:gd name="connsiteY62" fmla="*/ 4451927 h 5052291"/>
              <a:gd name="connsiteX63" fmla="*/ 3537527 w 5052290"/>
              <a:gd name="connsiteY63" fmla="*/ 4636654 h 5052291"/>
              <a:gd name="connsiteX64" fmla="*/ 3454400 w 5052290"/>
              <a:gd name="connsiteY64" fmla="*/ 4701309 h 5052291"/>
              <a:gd name="connsiteX65" fmla="*/ 3509818 w 5052290"/>
              <a:gd name="connsiteY65" fmla="*/ 4729018 h 5052291"/>
              <a:gd name="connsiteX66" fmla="*/ 3620654 w 5052290"/>
              <a:gd name="connsiteY66" fmla="*/ 4978400 h 5052291"/>
              <a:gd name="connsiteX67" fmla="*/ 3629890 w 5052290"/>
              <a:gd name="connsiteY67" fmla="*/ 5052291 h 5052291"/>
              <a:gd name="connsiteX68" fmla="*/ 3297381 w 5052290"/>
              <a:gd name="connsiteY68" fmla="*/ 4969163 h 5052291"/>
              <a:gd name="connsiteX69" fmla="*/ 3057236 w 5052290"/>
              <a:gd name="connsiteY69" fmla="*/ 4922982 h 5052291"/>
              <a:gd name="connsiteX70" fmla="*/ 2863272 w 5052290"/>
              <a:gd name="connsiteY70" fmla="*/ 4765963 h 5052291"/>
              <a:gd name="connsiteX71" fmla="*/ 2770909 w 5052290"/>
              <a:gd name="connsiteY71" fmla="*/ 4682836 h 5052291"/>
              <a:gd name="connsiteX72" fmla="*/ 2641600 w 5052290"/>
              <a:gd name="connsiteY72" fmla="*/ 4414982 h 5052291"/>
              <a:gd name="connsiteX73" fmla="*/ 2641600 w 5052290"/>
              <a:gd name="connsiteY73" fmla="*/ 4267200 h 5052291"/>
              <a:gd name="connsiteX74" fmla="*/ 2475345 w 5052290"/>
              <a:gd name="connsiteY74" fmla="*/ 4119418 h 5052291"/>
              <a:gd name="connsiteX75" fmla="*/ 2419927 w 5052290"/>
              <a:gd name="connsiteY75" fmla="*/ 4017818 h 5052291"/>
              <a:gd name="connsiteX76" fmla="*/ 2309090 w 5052290"/>
              <a:gd name="connsiteY76" fmla="*/ 3943927 h 5052291"/>
              <a:gd name="connsiteX77" fmla="*/ 2179781 w 5052290"/>
              <a:gd name="connsiteY77" fmla="*/ 3703782 h 5052291"/>
              <a:gd name="connsiteX78" fmla="*/ 2133600 w 5052290"/>
              <a:gd name="connsiteY78" fmla="*/ 3556000 h 5052291"/>
              <a:gd name="connsiteX79" fmla="*/ 1902690 w 5052290"/>
              <a:gd name="connsiteY79" fmla="*/ 3352800 h 5052291"/>
              <a:gd name="connsiteX80" fmla="*/ 1791854 w 5052290"/>
              <a:gd name="connsiteY80" fmla="*/ 3241963 h 5052291"/>
              <a:gd name="connsiteX81" fmla="*/ 1542472 w 5052290"/>
              <a:gd name="connsiteY81" fmla="*/ 3214254 h 5052291"/>
              <a:gd name="connsiteX82" fmla="*/ 1514763 w 5052290"/>
              <a:gd name="connsiteY82" fmla="*/ 3260436 h 5052291"/>
              <a:gd name="connsiteX83" fmla="*/ 1385454 w 5052290"/>
              <a:gd name="connsiteY83" fmla="*/ 3260436 h 5052291"/>
              <a:gd name="connsiteX84" fmla="*/ 1246909 w 5052290"/>
              <a:gd name="connsiteY84" fmla="*/ 3389745 h 5052291"/>
              <a:gd name="connsiteX85" fmla="*/ 1237672 w 5052290"/>
              <a:gd name="connsiteY85" fmla="*/ 3519054 h 5052291"/>
              <a:gd name="connsiteX86" fmla="*/ 1182254 w 5052290"/>
              <a:gd name="connsiteY86" fmla="*/ 3546763 h 5052291"/>
              <a:gd name="connsiteX87" fmla="*/ 1163781 w 5052290"/>
              <a:gd name="connsiteY87" fmla="*/ 3666836 h 5052291"/>
              <a:gd name="connsiteX88" fmla="*/ 849745 w 5052290"/>
              <a:gd name="connsiteY88" fmla="*/ 3583709 h 5052291"/>
              <a:gd name="connsiteX89" fmla="*/ 775854 w 5052290"/>
              <a:gd name="connsiteY89" fmla="*/ 3491345 h 5052291"/>
              <a:gd name="connsiteX90" fmla="*/ 600363 w 5052290"/>
              <a:gd name="connsiteY90" fmla="*/ 3398982 h 5052291"/>
              <a:gd name="connsiteX91" fmla="*/ 434109 w 5052290"/>
              <a:gd name="connsiteY91" fmla="*/ 3131127 h 5052291"/>
              <a:gd name="connsiteX92" fmla="*/ 387927 w 5052290"/>
              <a:gd name="connsiteY92" fmla="*/ 2854036 h 5052291"/>
              <a:gd name="connsiteX93" fmla="*/ 360218 w 5052290"/>
              <a:gd name="connsiteY93" fmla="*/ 2844800 h 5052291"/>
              <a:gd name="connsiteX94" fmla="*/ 258618 w 5052290"/>
              <a:gd name="connsiteY94" fmla="*/ 2826327 h 5052291"/>
              <a:gd name="connsiteX95" fmla="*/ 120072 w 5052290"/>
              <a:gd name="connsiteY95" fmla="*/ 2660072 h 5052291"/>
              <a:gd name="connsiteX96" fmla="*/ 0 w 5052290"/>
              <a:gd name="connsiteY96" fmla="*/ 2530763 h 5052291"/>
              <a:gd name="connsiteX97" fmla="*/ 2150918 w 5052290"/>
              <a:gd name="connsiteY97" fmla="*/ 1693718 h 5052291"/>
              <a:gd name="connsiteX98" fmla="*/ 2030845 w 5052290"/>
              <a:gd name="connsiteY98" fmla="*/ 1416050 h 5052291"/>
              <a:gd name="connsiteX99" fmla="*/ 1463386 w 5052290"/>
              <a:gd name="connsiteY99" fmla="*/ 876877 h 5052291"/>
              <a:gd name="connsiteX100" fmla="*/ 1188216 w 5052290"/>
              <a:gd name="connsiteY100" fmla="*/ 428711 h 5052291"/>
              <a:gd name="connsiteX101" fmla="*/ 1191490 w 5052290"/>
              <a:gd name="connsiteY101" fmla="*/ 0 h 5052291"/>
              <a:gd name="connsiteX0" fmla="*/ 1071418 w 4932218"/>
              <a:gd name="connsiteY0" fmla="*/ 0 h 5052291"/>
              <a:gd name="connsiteX1" fmla="*/ 2309091 w 4932218"/>
              <a:gd name="connsiteY1" fmla="*/ 9236 h 5052291"/>
              <a:gd name="connsiteX2" fmla="*/ 2327564 w 4932218"/>
              <a:gd name="connsiteY2" fmla="*/ 979054 h 5052291"/>
              <a:gd name="connsiteX3" fmla="*/ 2429164 w 4932218"/>
              <a:gd name="connsiteY3" fmla="*/ 1016000 h 5052291"/>
              <a:gd name="connsiteX4" fmla="*/ 2540000 w 4932218"/>
              <a:gd name="connsiteY4" fmla="*/ 1062182 h 5052291"/>
              <a:gd name="connsiteX5" fmla="*/ 2632364 w 4932218"/>
              <a:gd name="connsiteY5" fmla="*/ 1034472 h 5052291"/>
              <a:gd name="connsiteX6" fmla="*/ 2697018 w 4932218"/>
              <a:gd name="connsiteY6" fmla="*/ 1089891 h 5052291"/>
              <a:gd name="connsiteX7" fmla="*/ 2697018 w 4932218"/>
              <a:gd name="connsiteY7" fmla="*/ 1089891 h 5052291"/>
              <a:gd name="connsiteX8" fmla="*/ 2826328 w 4932218"/>
              <a:gd name="connsiteY8" fmla="*/ 1173018 h 5052291"/>
              <a:gd name="connsiteX9" fmla="*/ 2927928 w 4932218"/>
              <a:gd name="connsiteY9" fmla="*/ 1117600 h 5052291"/>
              <a:gd name="connsiteX10" fmla="*/ 2964873 w 4932218"/>
              <a:gd name="connsiteY10" fmla="*/ 1209963 h 5052291"/>
              <a:gd name="connsiteX11" fmla="*/ 3084946 w 4932218"/>
              <a:gd name="connsiteY11" fmla="*/ 1200727 h 5052291"/>
              <a:gd name="connsiteX12" fmla="*/ 3140364 w 4932218"/>
              <a:gd name="connsiteY12" fmla="*/ 1265382 h 5052291"/>
              <a:gd name="connsiteX13" fmla="*/ 3223491 w 4932218"/>
              <a:gd name="connsiteY13" fmla="*/ 1339272 h 5052291"/>
              <a:gd name="connsiteX14" fmla="*/ 3306618 w 4932218"/>
              <a:gd name="connsiteY14" fmla="*/ 1256145 h 5052291"/>
              <a:gd name="connsiteX15" fmla="*/ 3371273 w 4932218"/>
              <a:gd name="connsiteY15" fmla="*/ 1330036 h 5052291"/>
              <a:gd name="connsiteX16" fmla="*/ 3445164 w 4932218"/>
              <a:gd name="connsiteY16" fmla="*/ 1330036 h 5052291"/>
              <a:gd name="connsiteX17" fmla="*/ 3500582 w 4932218"/>
              <a:gd name="connsiteY17" fmla="*/ 1385454 h 5052291"/>
              <a:gd name="connsiteX18" fmla="*/ 3629891 w 4932218"/>
              <a:gd name="connsiteY18" fmla="*/ 1330036 h 5052291"/>
              <a:gd name="connsiteX19" fmla="*/ 3694546 w 4932218"/>
              <a:gd name="connsiteY19" fmla="*/ 1376218 h 5052291"/>
              <a:gd name="connsiteX20" fmla="*/ 4017818 w 4932218"/>
              <a:gd name="connsiteY20" fmla="*/ 1330036 h 5052291"/>
              <a:gd name="connsiteX21" fmla="*/ 4294909 w 4932218"/>
              <a:gd name="connsiteY21" fmla="*/ 1283854 h 5052291"/>
              <a:gd name="connsiteX22" fmla="*/ 4627418 w 4932218"/>
              <a:gd name="connsiteY22" fmla="*/ 1440872 h 5052291"/>
              <a:gd name="connsiteX23" fmla="*/ 4719782 w 4932218"/>
              <a:gd name="connsiteY23" fmla="*/ 1477818 h 5052291"/>
              <a:gd name="connsiteX24" fmla="*/ 4765964 w 4932218"/>
              <a:gd name="connsiteY24" fmla="*/ 2216727 h 5052291"/>
              <a:gd name="connsiteX25" fmla="*/ 4922982 w 4932218"/>
              <a:gd name="connsiteY25" fmla="*/ 2475345 h 5052291"/>
              <a:gd name="connsiteX26" fmla="*/ 4932218 w 4932218"/>
              <a:gd name="connsiteY26" fmla="*/ 2687782 h 5052291"/>
              <a:gd name="connsiteX27" fmla="*/ 4904509 w 4932218"/>
              <a:gd name="connsiteY27" fmla="*/ 2789382 h 5052291"/>
              <a:gd name="connsiteX28" fmla="*/ 4904509 w 4932218"/>
              <a:gd name="connsiteY28" fmla="*/ 2974109 h 5052291"/>
              <a:gd name="connsiteX29" fmla="*/ 4904509 w 4932218"/>
              <a:gd name="connsiteY29" fmla="*/ 3066472 h 5052291"/>
              <a:gd name="connsiteX30" fmla="*/ 4812146 w 4932218"/>
              <a:gd name="connsiteY30" fmla="*/ 3278909 h 5052291"/>
              <a:gd name="connsiteX31" fmla="*/ 4599709 w 4932218"/>
              <a:gd name="connsiteY31" fmla="*/ 3380509 h 5052291"/>
              <a:gd name="connsiteX32" fmla="*/ 4451928 w 4932218"/>
              <a:gd name="connsiteY32" fmla="*/ 3491345 h 5052291"/>
              <a:gd name="connsiteX33" fmla="*/ 4451928 w 4932218"/>
              <a:gd name="connsiteY33" fmla="*/ 3491345 h 5052291"/>
              <a:gd name="connsiteX34" fmla="*/ 4433455 w 4932218"/>
              <a:gd name="connsiteY34" fmla="*/ 3463636 h 5052291"/>
              <a:gd name="connsiteX35" fmla="*/ 4525818 w 4932218"/>
              <a:gd name="connsiteY35" fmla="*/ 3362036 h 5052291"/>
              <a:gd name="connsiteX36" fmla="*/ 4433455 w 4932218"/>
              <a:gd name="connsiteY36" fmla="*/ 3371272 h 5052291"/>
              <a:gd name="connsiteX37" fmla="*/ 4433455 w 4932218"/>
              <a:gd name="connsiteY37" fmla="*/ 3260436 h 5052291"/>
              <a:gd name="connsiteX38" fmla="*/ 4396509 w 4932218"/>
              <a:gd name="connsiteY38" fmla="*/ 3260436 h 5052291"/>
              <a:gd name="connsiteX39" fmla="*/ 4322618 w 4932218"/>
              <a:gd name="connsiteY39" fmla="*/ 3315854 h 5052291"/>
              <a:gd name="connsiteX40" fmla="*/ 4350328 w 4932218"/>
              <a:gd name="connsiteY40" fmla="*/ 3417454 h 5052291"/>
              <a:gd name="connsiteX41" fmla="*/ 4350328 w 4932218"/>
              <a:gd name="connsiteY41" fmla="*/ 3417454 h 5052291"/>
              <a:gd name="connsiteX42" fmla="*/ 4387273 w 4932218"/>
              <a:gd name="connsiteY42" fmla="*/ 3574472 h 5052291"/>
              <a:gd name="connsiteX43" fmla="*/ 4257964 w 4932218"/>
              <a:gd name="connsiteY43" fmla="*/ 3648363 h 5052291"/>
              <a:gd name="connsiteX44" fmla="*/ 4036291 w 4932218"/>
              <a:gd name="connsiteY44" fmla="*/ 3879272 h 5052291"/>
              <a:gd name="connsiteX45" fmla="*/ 4027055 w 4932218"/>
              <a:gd name="connsiteY45" fmla="*/ 3805382 h 5052291"/>
              <a:gd name="connsiteX46" fmla="*/ 3962400 w 4932218"/>
              <a:gd name="connsiteY46" fmla="*/ 3759200 h 5052291"/>
              <a:gd name="connsiteX47" fmla="*/ 3823855 w 4932218"/>
              <a:gd name="connsiteY47" fmla="*/ 3786909 h 5052291"/>
              <a:gd name="connsiteX48" fmla="*/ 3953164 w 4932218"/>
              <a:gd name="connsiteY48" fmla="*/ 3860800 h 5052291"/>
              <a:gd name="connsiteX49" fmla="*/ 3823855 w 4932218"/>
              <a:gd name="connsiteY49" fmla="*/ 3962400 h 5052291"/>
              <a:gd name="connsiteX50" fmla="*/ 3731491 w 4932218"/>
              <a:gd name="connsiteY50" fmla="*/ 3888509 h 5052291"/>
              <a:gd name="connsiteX51" fmla="*/ 3694546 w 4932218"/>
              <a:gd name="connsiteY51" fmla="*/ 3980872 h 5052291"/>
              <a:gd name="connsiteX52" fmla="*/ 3574473 w 4932218"/>
              <a:gd name="connsiteY52" fmla="*/ 4008582 h 5052291"/>
              <a:gd name="connsiteX53" fmla="*/ 3574473 w 4932218"/>
              <a:gd name="connsiteY53" fmla="*/ 4128654 h 5052291"/>
              <a:gd name="connsiteX54" fmla="*/ 3482109 w 4932218"/>
              <a:gd name="connsiteY54" fmla="*/ 4165600 h 5052291"/>
              <a:gd name="connsiteX55" fmla="*/ 3435928 w 4932218"/>
              <a:gd name="connsiteY55" fmla="*/ 4128654 h 5052291"/>
              <a:gd name="connsiteX56" fmla="*/ 3398982 w 4932218"/>
              <a:gd name="connsiteY56" fmla="*/ 4294909 h 5052291"/>
              <a:gd name="connsiteX57" fmla="*/ 3463637 w 4932218"/>
              <a:gd name="connsiteY57" fmla="*/ 4239491 h 5052291"/>
              <a:gd name="connsiteX58" fmla="*/ 3500582 w 4932218"/>
              <a:gd name="connsiteY58" fmla="*/ 4267200 h 5052291"/>
              <a:gd name="connsiteX59" fmla="*/ 3398982 w 4932218"/>
              <a:gd name="connsiteY59" fmla="*/ 4433454 h 5052291"/>
              <a:gd name="connsiteX60" fmla="*/ 3325091 w 4932218"/>
              <a:gd name="connsiteY60" fmla="*/ 4442691 h 5052291"/>
              <a:gd name="connsiteX61" fmla="*/ 3325091 w 4932218"/>
              <a:gd name="connsiteY61" fmla="*/ 4488872 h 5052291"/>
              <a:gd name="connsiteX62" fmla="*/ 3408218 w 4932218"/>
              <a:gd name="connsiteY62" fmla="*/ 4451927 h 5052291"/>
              <a:gd name="connsiteX63" fmla="*/ 3417455 w 4932218"/>
              <a:gd name="connsiteY63" fmla="*/ 4636654 h 5052291"/>
              <a:gd name="connsiteX64" fmla="*/ 3334328 w 4932218"/>
              <a:gd name="connsiteY64" fmla="*/ 4701309 h 5052291"/>
              <a:gd name="connsiteX65" fmla="*/ 3389746 w 4932218"/>
              <a:gd name="connsiteY65" fmla="*/ 4729018 h 5052291"/>
              <a:gd name="connsiteX66" fmla="*/ 3500582 w 4932218"/>
              <a:gd name="connsiteY66" fmla="*/ 4978400 h 5052291"/>
              <a:gd name="connsiteX67" fmla="*/ 3509818 w 4932218"/>
              <a:gd name="connsiteY67" fmla="*/ 5052291 h 5052291"/>
              <a:gd name="connsiteX68" fmla="*/ 3177309 w 4932218"/>
              <a:gd name="connsiteY68" fmla="*/ 4969163 h 5052291"/>
              <a:gd name="connsiteX69" fmla="*/ 2937164 w 4932218"/>
              <a:gd name="connsiteY69" fmla="*/ 4922982 h 5052291"/>
              <a:gd name="connsiteX70" fmla="*/ 2743200 w 4932218"/>
              <a:gd name="connsiteY70" fmla="*/ 4765963 h 5052291"/>
              <a:gd name="connsiteX71" fmla="*/ 2650837 w 4932218"/>
              <a:gd name="connsiteY71" fmla="*/ 4682836 h 5052291"/>
              <a:gd name="connsiteX72" fmla="*/ 2521528 w 4932218"/>
              <a:gd name="connsiteY72" fmla="*/ 4414982 h 5052291"/>
              <a:gd name="connsiteX73" fmla="*/ 2521528 w 4932218"/>
              <a:gd name="connsiteY73" fmla="*/ 4267200 h 5052291"/>
              <a:gd name="connsiteX74" fmla="*/ 2355273 w 4932218"/>
              <a:gd name="connsiteY74" fmla="*/ 4119418 h 5052291"/>
              <a:gd name="connsiteX75" fmla="*/ 2299855 w 4932218"/>
              <a:gd name="connsiteY75" fmla="*/ 4017818 h 5052291"/>
              <a:gd name="connsiteX76" fmla="*/ 2189018 w 4932218"/>
              <a:gd name="connsiteY76" fmla="*/ 3943927 h 5052291"/>
              <a:gd name="connsiteX77" fmla="*/ 2059709 w 4932218"/>
              <a:gd name="connsiteY77" fmla="*/ 3703782 h 5052291"/>
              <a:gd name="connsiteX78" fmla="*/ 2013528 w 4932218"/>
              <a:gd name="connsiteY78" fmla="*/ 3556000 h 5052291"/>
              <a:gd name="connsiteX79" fmla="*/ 1782618 w 4932218"/>
              <a:gd name="connsiteY79" fmla="*/ 3352800 h 5052291"/>
              <a:gd name="connsiteX80" fmla="*/ 1671782 w 4932218"/>
              <a:gd name="connsiteY80" fmla="*/ 3241963 h 5052291"/>
              <a:gd name="connsiteX81" fmla="*/ 1422400 w 4932218"/>
              <a:gd name="connsiteY81" fmla="*/ 3214254 h 5052291"/>
              <a:gd name="connsiteX82" fmla="*/ 1394691 w 4932218"/>
              <a:gd name="connsiteY82" fmla="*/ 3260436 h 5052291"/>
              <a:gd name="connsiteX83" fmla="*/ 1265382 w 4932218"/>
              <a:gd name="connsiteY83" fmla="*/ 3260436 h 5052291"/>
              <a:gd name="connsiteX84" fmla="*/ 1126837 w 4932218"/>
              <a:gd name="connsiteY84" fmla="*/ 3389745 h 5052291"/>
              <a:gd name="connsiteX85" fmla="*/ 1117600 w 4932218"/>
              <a:gd name="connsiteY85" fmla="*/ 3519054 h 5052291"/>
              <a:gd name="connsiteX86" fmla="*/ 1062182 w 4932218"/>
              <a:gd name="connsiteY86" fmla="*/ 3546763 h 5052291"/>
              <a:gd name="connsiteX87" fmla="*/ 1043709 w 4932218"/>
              <a:gd name="connsiteY87" fmla="*/ 3666836 h 5052291"/>
              <a:gd name="connsiteX88" fmla="*/ 729673 w 4932218"/>
              <a:gd name="connsiteY88" fmla="*/ 3583709 h 5052291"/>
              <a:gd name="connsiteX89" fmla="*/ 655782 w 4932218"/>
              <a:gd name="connsiteY89" fmla="*/ 3491345 h 5052291"/>
              <a:gd name="connsiteX90" fmla="*/ 480291 w 4932218"/>
              <a:gd name="connsiteY90" fmla="*/ 3398982 h 5052291"/>
              <a:gd name="connsiteX91" fmla="*/ 314037 w 4932218"/>
              <a:gd name="connsiteY91" fmla="*/ 3131127 h 5052291"/>
              <a:gd name="connsiteX92" fmla="*/ 267855 w 4932218"/>
              <a:gd name="connsiteY92" fmla="*/ 2854036 h 5052291"/>
              <a:gd name="connsiteX93" fmla="*/ 240146 w 4932218"/>
              <a:gd name="connsiteY93" fmla="*/ 2844800 h 5052291"/>
              <a:gd name="connsiteX94" fmla="*/ 138546 w 4932218"/>
              <a:gd name="connsiteY94" fmla="*/ 2826327 h 5052291"/>
              <a:gd name="connsiteX95" fmla="*/ 0 w 4932218"/>
              <a:gd name="connsiteY95" fmla="*/ 2660072 h 5052291"/>
              <a:gd name="connsiteX96" fmla="*/ 2261178 w 4932218"/>
              <a:gd name="connsiteY96" fmla="*/ 1997363 h 5052291"/>
              <a:gd name="connsiteX97" fmla="*/ 2030846 w 4932218"/>
              <a:gd name="connsiteY97" fmla="*/ 1693718 h 5052291"/>
              <a:gd name="connsiteX98" fmla="*/ 1910773 w 4932218"/>
              <a:gd name="connsiteY98" fmla="*/ 1416050 h 5052291"/>
              <a:gd name="connsiteX99" fmla="*/ 1343314 w 4932218"/>
              <a:gd name="connsiteY99" fmla="*/ 876877 h 5052291"/>
              <a:gd name="connsiteX100" fmla="*/ 1068144 w 4932218"/>
              <a:gd name="connsiteY100" fmla="*/ 428711 h 5052291"/>
              <a:gd name="connsiteX101" fmla="*/ 1071418 w 4932218"/>
              <a:gd name="connsiteY101" fmla="*/ 0 h 5052291"/>
              <a:gd name="connsiteX0" fmla="*/ 932872 w 4793672"/>
              <a:gd name="connsiteY0" fmla="*/ 0 h 5052291"/>
              <a:gd name="connsiteX1" fmla="*/ 2170545 w 4793672"/>
              <a:gd name="connsiteY1" fmla="*/ 9236 h 5052291"/>
              <a:gd name="connsiteX2" fmla="*/ 2189018 w 4793672"/>
              <a:gd name="connsiteY2" fmla="*/ 979054 h 5052291"/>
              <a:gd name="connsiteX3" fmla="*/ 2290618 w 4793672"/>
              <a:gd name="connsiteY3" fmla="*/ 1016000 h 5052291"/>
              <a:gd name="connsiteX4" fmla="*/ 2401454 w 4793672"/>
              <a:gd name="connsiteY4" fmla="*/ 1062182 h 5052291"/>
              <a:gd name="connsiteX5" fmla="*/ 2493818 w 4793672"/>
              <a:gd name="connsiteY5" fmla="*/ 1034472 h 5052291"/>
              <a:gd name="connsiteX6" fmla="*/ 2558472 w 4793672"/>
              <a:gd name="connsiteY6" fmla="*/ 1089891 h 5052291"/>
              <a:gd name="connsiteX7" fmla="*/ 2558472 w 4793672"/>
              <a:gd name="connsiteY7" fmla="*/ 1089891 h 5052291"/>
              <a:gd name="connsiteX8" fmla="*/ 2687782 w 4793672"/>
              <a:gd name="connsiteY8" fmla="*/ 1173018 h 5052291"/>
              <a:gd name="connsiteX9" fmla="*/ 2789382 w 4793672"/>
              <a:gd name="connsiteY9" fmla="*/ 1117600 h 5052291"/>
              <a:gd name="connsiteX10" fmla="*/ 2826327 w 4793672"/>
              <a:gd name="connsiteY10" fmla="*/ 1209963 h 5052291"/>
              <a:gd name="connsiteX11" fmla="*/ 2946400 w 4793672"/>
              <a:gd name="connsiteY11" fmla="*/ 1200727 h 5052291"/>
              <a:gd name="connsiteX12" fmla="*/ 3001818 w 4793672"/>
              <a:gd name="connsiteY12" fmla="*/ 1265382 h 5052291"/>
              <a:gd name="connsiteX13" fmla="*/ 3084945 w 4793672"/>
              <a:gd name="connsiteY13" fmla="*/ 1339272 h 5052291"/>
              <a:gd name="connsiteX14" fmla="*/ 3168072 w 4793672"/>
              <a:gd name="connsiteY14" fmla="*/ 1256145 h 5052291"/>
              <a:gd name="connsiteX15" fmla="*/ 3232727 w 4793672"/>
              <a:gd name="connsiteY15" fmla="*/ 1330036 h 5052291"/>
              <a:gd name="connsiteX16" fmla="*/ 3306618 w 4793672"/>
              <a:gd name="connsiteY16" fmla="*/ 1330036 h 5052291"/>
              <a:gd name="connsiteX17" fmla="*/ 3362036 w 4793672"/>
              <a:gd name="connsiteY17" fmla="*/ 1385454 h 5052291"/>
              <a:gd name="connsiteX18" fmla="*/ 3491345 w 4793672"/>
              <a:gd name="connsiteY18" fmla="*/ 1330036 h 5052291"/>
              <a:gd name="connsiteX19" fmla="*/ 3556000 w 4793672"/>
              <a:gd name="connsiteY19" fmla="*/ 1376218 h 5052291"/>
              <a:gd name="connsiteX20" fmla="*/ 3879272 w 4793672"/>
              <a:gd name="connsiteY20" fmla="*/ 1330036 h 5052291"/>
              <a:gd name="connsiteX21" fmla="*/ 4156363 w 4793672"/>
              <a:gd name="connsiteY21" fmla="*/ 1283854 h 5052291"/>
              <a:gd name="connsiteX22" fmla="*/ 4488872 w 4793672"/>
              <a:gd name="connsiteY22" fmla="*/ 1440872 h 5052291"/>
              <a:gd name="connsiteX23" fmla="*/ 4581236 w 4793672"/>
              <a:gd name="connsiteY23" fmla="*/ 1477818 h 5052291"/>
              <a:gd name="connsiteX24" fmla="*/ 4627418 w 4793672"/>
              <a:gd name="connsiteY24" fmla="*/ 2216727 h 5052291"/>
              <a:gd name="connsiteX25" fmla="*/ 4784436 w 4793672"/>
              <a:gd name="connsiteY25" fmla="*/ 2475345 h 5052291"/>
              <a:gd name="connsiteX26" fmla="*/ 4793672 w 4793672"/>
              <a:gd name="connsiteY26" fmla="*/ 2687782 h 5052291"/>
              <a:gd name="connsiteX27" fmla="*/ 4765963 w 4793672"/>
              <a:gd name="connsiteY27" fmla="*/ 2789382 h 5052291"/>
              <a:gd name="connsiteX28" fmla="*/ 4765963 w 4793672"/>
              <a:gd name="connsiteY28" fmla="*/ 2974109 h 5052291"/>
              <a:gd name="connsiteX29" fmla="*/ 4765963 w 4793672"/>
              <a:gd name="connsiteY29" fmla="*/ 3066472 h 5052291"/>
              <a:gd name="connsiteX30" fmla="*/ 4673600 w 4793672"/>
              <a:gd name="connsiteY30" fmla="*/ 3278909 h 5052291"/>
              <a:gd name="connsiteX31" fmla="*/ 4461163 w 4793672"/>
              <a:gd name="connsiteY31" fmla="*/ 3380509 h 5052291"/>
              <a:gd name="connsiteX32" fmla="*/ 4313382 w 4793672"/>
              <a:gd name="connsiteY32" fmla="*/ 3491345 h 5052291"/>
              <a:gd name="connsiteX33" fmla="*/ 4313382 w 4793672"/>
              <a:gd name="connsiteY33" fmla="*/ 3491345 h 5052291"/>
              <a:gd name="connsiteX34" fmla="*/ 4294909 w 4793672"/>
              <a:gd name="connsiteY34" fmla="*/ 3463636 h 5052291"/>
              <a:gd name="connsiteX35" fmla="*/ 4387272 w 4793672"/>
              <a:gd name="connsiteY35" fmla="*/ 3362036 h 5052291"/>
              <a:gd name="connsiteX36" fmla="*/ 4294909 w 4793672"/>
              <a:gd name="connsiteY36" fmla="*/ 3371272 h 5052291"/>
              <a:gd name="connsiteX37" fmla="*/ 4294909 w 4793672"/>
              <a:gd name="connsiteY37" fmla="*/ 3260436 h 5052291"/>
              <a:gd name="connsiteX38" fmla="*/ 4257963 w 4793672"/>
              <a:gd name="connsiteY38" fmla="*/ 3260436 h 5052291"/>
              <a:gd name="connsiteX39" fmla="*/ 4184072 w 4793672"/>
              <a:gd name="connsiteY39" fmla="*/ 3315854 h 5052291"/>
              <a:gd name="connsiteX40" fmla="*/ 4211782 w 4793672"/>
              <a:gd name="connsiteY40" fmla="*/ 3417454 h 5052291"/>
              <a:gd name="connsiteX41" fmla="*/ 4211782 w 4793672"/>
              <a:gd name="connsiteY41" fmla="*/ 3417454 h 5052291"/>
              <a:gd name="connsiteX42" fmla="*/ 4248727 w 4793672"/>
              <a:gd name="connsiteY42" fmla="*/ 3574472 h 5052291"/>
              <a:gd name="connsiteX43" fmla="*/ 4119418 w 4793672"/>
              <a:gd name="connsiteY43" fmla="*/ 3648363 h 5052291"/>
              <a:gd name="connsiteX44" fmla="*/ 3897745 w 4793672"/>
              <a:gd name="connsiteY44" fmla="*/ 3879272 h 5052291"/>
              <a:gd name="connsiteX45" fmla="*/ 3888509 w 4793672"/>
              <a:gd name="connsiteY45" fmla="*/ 3805382 h 5052291"/>
              <a:gd name="connsiteX46" fmla="*/ 3823854 w 4793672"/>
              <a:gd name="connsiteY46" fmla="*/ 3759200 h 5052291"/>
              <a:gd name="connsiteX47" fmla="*/ 3685309 w 4793672"/>
              <a:gd name="connsiteY47" fmla="*/ 3786909 h 5052291"/>
              <a:gd name="connsiteX48" fmla="*/ 3814618 w 4793672"/>
              <a:gd name="connsiteY48" fmla="*/ 3860800 h 5052291"/>
              <a:gd name="connsiteX49" fmla="*/ 3685309 w 4793672"/>
              <a:gd name="connsiteY49" fmla="*/ 3962400 h 5052291"/>
              <a:gd name="connsiteX50" fmla="*/ 3592945 w 4793672"/>
              <a:gd name="connsiteY50" fmla="*/ 3888509 h 5052291"/>
              <a:gd name="connsiteX51" fmla="*/ 3556000 w 4793672"/>
              <a:gd name="connsiteY51" fmla="*/ 3980872 h 5052291"/>
              <a:gd name="connsiteX52" fmla="*/ 3435927 w 4793672"/>
              <a:gd name="connsiteY52" fmla="*/ 4008582 h 5052291"/>
              <a:gd name="connsiteX53" fmla="*/ 3435927 w 4793672"/>
              <a:gd name="connsiteY53" fmla="*/ 4128654 h 5052291"/>
              <a:gd name="connsiteX54" fmla="*/ 3343563 w 4793672"/>
              <a:gd name="connsiteY54" fmla="*/ 4165600 h 5052291"/>
              <a:gd name="connsiteX55" fmla="*/ 3297382 w 4793672"/>
              <a:gd name="connsiteY55" fmla="*/ 4128654 h 5052291"/>
              <a:gd name="connsiteX56" fmla="*/ 3260436 w 4793672"/>
              <a:gd name="connsiteY56" fmla="*/ 4294909 h 5052291"/>
              <a:gd name="connsiteX57" fmla="*/ 3325091 w 4793672"/>
              <a:gd name="connsiteY57" fmla="*/ 4239491 h 5052291"/>
              <a:gd name="connsiteX58" fmla="*/ 3362036 w 4793672"/>
              <a:gd name="connsiteY58" fmla="*/ 4267200 h 5052291"/>
              <a:gd name="connsiteX59" fmla="*/ 3260436 w 4793672"/>
              <a:gd name="connsiteY59" fmla="*/ 4433454 h 5052291"/>
              <a:gd name="connsiteX60" fmla="*/ 3186545 w 4793672"/>
              <a:gd name="connsiteY60" fmla="*/ 4442691 h 5052291"/>
              <a:gd name="connsiteX61" fmla="*/ 3186545 w 4793672"/>
              <a:gd name="connsiteY61" fmla="*/ 4488872 h 5052291"/>
              <a:gd name="connsiteX62" fmla="*/ 3269672 w 4793672"/>
              <a:gd name="connsiteY62" fmla="*/ 4451927 h 5052291"/>
              <a:gd name="connsiteX63" fmla="*/ 3278909 w 4793672"/>
              <a:gd name="connsiteY63" fmla="*/ 4636654 h 5052291"/>
              <a:gd name="connsiteX64" fmla="*/ 3195782 w 4793672"/>
              <a:gd name="connsiteY64" fmla="*/ 4701309 h 5052291"/>
              <a:gd name="connsiteX65" fmla="*/ 3251200 w 4793672"/>
              <a:gd name="connsiteY65" fmla="*/ 4729018 h 5052291"/>
              <a:gd name="connsiteX66" fmla="*/ 3362036 w 4793672"/>
              <a:gd name="connsiteY66" fmla="*/ 4978400 h 5052291"/>
              <a:gd name="connsiteX67" fmla="*/ 3371272 w 4793672"/>
              <a:gd name="connsiteY67" fmla="*/ 5052291 h 5052291"/>
              <a:gd name="connsiteX68" fmla="*/ 3038763 w 4793672"/>
              <a:gd name="connsiteY68" fmla="*/ 4969163 h 5052291"/>
              <a:gd name="connsiteX69" fmla="*/ 2798618 w 4793672"/>
              <a:gd name="connsiteY69" fmla="*/ 4922982 h 5052291"/>
              <a:gd name="connsiteX70" fmla="*/ 2604654 w 4793672"/>
              <a:gd name="connsiteY70" fmla="*/ 4765963 h 5052291"/>
              <a:gd name="connsiteX71" fmla="*/ 2512291 w 4793672"/>
              <a:gd name="connsiteY71" fmla="*/ 4682836 h 5052291"/>
              <a:gd name="connsiteX72" fmla="*/ 2382982 w 4793672"/>
              <a:gd name="connsiteY72" fmla="*/ 4414982 h 5052291"/>
              <a:gd name="connsiteX73" fmla="*/ 2382982 w 4793672"/>
              <a:gd name="connsiteY73" fmla="*/ 4267200 h 5052291"/>
              <a:gd name="connsiteX74" fmla="*/ 2216727 w 4793672"/>
              <a:gd name="connsiteY74" fmla="*/ 4119418 h 5052291"/>
              <a:gd name="connsiteX75" fmla="*/ 2161309 w 4793672"/>
              <a:gd name="connsiteY75" fmla="*/ 4017818 h 5052291"/>
              <a:gd name="connsiteX76" fmla="*/ 2050472 w 4793672"/>
              <a:gd name="connsiteY76" fmla="*/ 3943927 h 5052291"/>
              <a:gd name="connsiteX77" fmla="*/ 1921163 w 4793672"/>
              <a:gd name="connsiteY77" fmla="*/ 3703782 h 5052291"/>
              <a:gd name="connsiteX78" fmla="*/ 1874982 w 4793672"/>
              <a:gd name="connsiteY78" fmla="*/ 3556000 h 5052291"/>
              <a:gd name="connsiteX79" fmla="*/ 1644072 w 4793672"/>
              <a:gd name="connsiteY79" fmla="*/ 3352800 h 5052291"/>
              <a:gd name="connsiteX80" fmla="*/ 1533236 w 4793672"/>
              <a:gd name="connsiteY80" fmla="*/ 3241963 h 5052291"/>
              <a:gd name="connsiteX81" fmla="*/ 1283854 w 4793672"/>
              <a:gd name="connsiteY81" fmla="*/ 3214254 h 5052291"/>
              <a:gd name="connsiteX82" fmla="*/ 1256145 w 4793672"/>
              <a:gd name="connsiteY82" fmla="*/ 3260436 h 5052291"/>
              <a:gd name="connsiteX83" fmla="*/ 1126836 w 4793672"/>
              <a:gd name="connsiteY83" fmla="*/ 3260436 h 5052291"/>
              <a:gd name="connsiteX84" fmla="*/ 988291 w 4793672"/>
              <a:gd name="connsiteY84" fmla="*/ 3389745 h 5052291"/>
              <a:gd name="connsiteX85" fmla="*/ 979054 w 4793672"/>
              <a:gd name="connsiteY85" fmla="*/ 3519054 h 5052291"/>
              <a:gd name="connsiteX86" fmla="*/ 923636 w 4793672"/>
              <a:gd name="connsiteY86" fmla="*/ 3546763 h 5052291"/>
              <a:gd name="connsiteX87" fmla="*/ 905163 w 4793672"/>
              <a:gd name="connsiteY87" fmla="*/ 3666836 h 5052291"/>
              <a:gd name="connsiteX88" fmla="*/ 591127 w 4793672"/>
              <a:gd name="connsiteY88" fmla="*/ 3583709 h 5052291"/>
              <a:gd name="connsiteX89" fmla="*/ 517236 w 4793672"/>
              <a:gd name="connsiteY89" fmla="*/ 3491345 h 5052291"/>
              <a:gd name="connsiteX90" fmla="*/ 341745 w 4793672"/>
              <a:gd name="connsiteY90" fmla="*/ 3398982 h 5052291"/>
              <a:gd name="connsiteX91" fmla="*/ 175491 w 4793672"/>
              <a:gd name="connsiteY91" fmla="*/ 3131127 h 5052291"/>
              <a:gd name="connsiteX92" fmla="*/ 129309 w 4793672"/>
              <a:gd name="connsiteY92" fmla="*/ 2854036 h 5052291"/>
              <a:gd name="connsiteX93" fmla="*/ 101600 w 4793672"/>
              <a:gd name="connsiteY93" fmla="*/ 2844800 h 5052291"/>
              <a:gd name="connsiteX94" fmla="*/ 0 w 4793672"/>
              <a:gd name="connsiteY94" fmla="*/ 2826327 h 5052291"/>
              <a:gd name="connsiteX95" fmla="*/ 2280804 w 4793672"/>
              <a:gd name="connsiteY95" fmla="*/ 2202872 h 5052291"/>
              <a:gd name="connsiteX96" fmla="*/ 2122632 w 4793672"/>
              <a:gd name="connsiteY96" fmla="*/ 1997363 h 5052291"/>
              <a:gd name="connsiteX97" fmla="*/ 1892300 w 4793672"/>
              <a:gd name="connsiteY97" fmla="*/ 1693718 h 5052291"/>
              <a:gd name="connsiteX98" fmla="*/ 1772227 w 4793672"/>
              <a:gd name="connsiteY98" fmla="*/ 1416050 h 5052291"/>
              <a:gd name="connsiteX99" fmla="*/ 1204768 w 4793672"/>
              <a:gd name="connsiteY99" fmla="*/ 876877 h 5052291"/>
              <a:gd name="connsiteX100" fmla="*/ 929598 w 4793672"/>
              <a:gd name="connsiteY100" fmla="*/ 428711 h 5052291"/>
              <a:gd name="connsiteX101" fmla="*/ 932872 w 4793672"/>
              <a:gd name="connsiteY101" fmla="*/ 0 h 5052291"/>
              <a:gd name="connsiteX0" fmla="*/ 831272 w 4692072"/>
              <a:gd name="connsiteY0" fmla="*/ 0 h 5052291"/>
              <a:gd name="connsiteX1" fmla="*/ 2068945 w 4692072"/>
              <a:gd name="connsiteY1" fmla="*/ 9236 h 5052291"/>
              <a:gd name="connsiteX2" fmla="*/ 2087418 w 4692072"/>
              <a:gd name="connsiteY2" fmla="*/ 979054 h 5052291"/>
              <a:gd name="connsiteX3" fmla="*/ 2189018 w 4692072"/>
              <a:gd name="connsiteY3" fmla="*/ 1016000 h 5052291"/>
              <a:gd name="connsiteX4" fmla="*/ 2299854 w 4692072"/>
              <a:gd name="connsiteY4" fmla="*/ 1062182 h 5052291"/>
              <a:gd name="connsiteX5" fmla="*/ 2392218 w 4692072"/>
              <a:gd name="connsiteY5" fmla="*/ 1034472 h 5052291"/>
              <a:gd name="connsiteX6" fmla="*/ 2456872 w 4692072"/>
              <a:gd name="connsiteY6" fmla="*/ 1089891 h 5052291"/>
              <a:gd name="connsiteX7" fmla="*/ 2456872 w 4692072"/>
              <a:gd name="connsiteY7" fmla="*/ 1089891 h 5052291"/>
              <a:gd name="connsiteX8" fmla="*/ 2586182 w 4692072"/>
              <a:gd name="connsiteY8" fmla="*/ 1173018 h 5052291"/>
              <a:gd name="connsiteX9" fmla="*/ 2687782 w 4692072"/>
              <a:gd name="connsiteY9" fmla="*/ 1117600 h 5052291"/>
              <a:gd name="connsiteX10" fmla="*/ 2724727 w 4692072"/>
              <a:gd name="connsiteY10" fmla="*/ 1209963 h 5052291"/>
              <a:gd name="connsiteX11" fmla="*/ 2844800 w 4692072"/>
              <a:gd name="connsiteY11" fmla="*/ 1200727 h 5052291"/>
              <a:gd name="connsiteX12" fmla="*/ 2900218 w 4692072"/>
              <a:gd name="connsiteY12" fmla="*/ 1265382 h 5052291"/>
              <a:gd name="connsiteX13" fmla="*/ 2983345 w 4692072"/>
              <a:gd name="connsiteY13" fmla="*/ 1339272 h 5052291"/>
              <a:gd name="connsiteX14" fmla="*/ 3066472 w 4692072"/>
              <a:gd name="connsiteY14" fmla="*/ 1256145 h 5052291"/>
              <a:gd name="connsiteX15" fmla="*/ 3131127 w 4692072"/>
              <a:gd name="connsiteY15" fmla="*/ 1330036 h 5052291"/>
              <a:gd name="connsiteX16" fmla="*/ 3205018 w 4692072"/>
              <a:gd name="connsiteY16" fmla="*/ 1330036 h 5052291"/>
              <a:gd name="connsiteX17" fmla="*/ 3260436 w 4692072"/>
              <a:gd name="connsiteY17" fmla="*/ 1385454 h 5052291"/>
              <a:gd name="connsiteX18" fmla="*/ 3389745 w 4692072"/>
              <a:gd name="connsiteY18" fmla="*/ 1330036 h 5052291"/>
              <a:gd name="connsiteX19" fmla="*/ 3454400 w 4692072"/>
              <a:gd name="connsiteY19" fmla="*/ 1376218 h 5052291"/>
              <a:gd name="connsiteX20" fmla="*/ 3777672 w 4692072"/>
              <a:gd name="connsiteY20" fmla="*/ 1330036 h 5052291"/>
              <a:gd name="connsiteX21" fmla="*/ 4054763 w 4692072"/>
              <a:gd name="connsiteY21" fmla="*/ 1283854 h 5052291"/>
              <a:gd name="connsiteX22" fmla="*/ 4387272 w 4692072"/>
              <a:gd name="connsiteY22" fmla="*/ 1440872 h 5052291"/>
              <a:gd name="connsiteX23" fmla="*/ 4479636 w 4692072"/>
              <a:gd name="connsiteY23" fmla="*/ 1477818 h 5052291"/>
              <a:gd name="connsiteX24" fmla="*/ 4525818 w 4692072"/>
              <a:gd name="connsiteY24" fmla="*/ 2216727 h 5052291"/>
              <a:gd name="connsiteX25" fmla="*/ 4682836 w 4692072"/>
              <a:gd name="connsiteY25" fmla="*/ 2475345 h 5052291"/>
              <a:gd name="connsiteX26" fmla="*/ 4692072 w 4692072"/>
              <a:gd name="connsiteY26" fmla="*/ 2687782 h 5052291"/>
              <a:gd name="connsiteX27" fmla="*/ 4664363 w 4692072"/>
              <a:gd name="connsiteY27" fmla="*/ 2789382 h 5052291"/>
              <a:gd name="connsiteX28" fmla="*/ 4664363 w 4692072"/>
              <a:gd name="connsiteY28" fmla="*/ 2974109 h 5052291"/>
              <a:gd name="connsiteX29" fmla="*/ 4664363 w 4692072"/>
              <a:gd name="connsiteY29" fmla="*/ 3066472 h 5052291"/>
              <a:gd name="connsiteX30" fmla="*/ 4572000 w 4692072"/>
              <a:gd name="connsiteY30" fmla="*/ 3278909 h 5052291"/>
              <a:gd name="connsiteX31" fmla="*/ 4359563 w 4692072"/>
              <a:gd name="connsiteY31" fmla="*/ 3380509 h 5052291"/>
              <a:gd name="connsiteX32" fmla="*/ 4211782 w 4692072"/>
              <a:gd name="connsiteY32" fmla="*/ 3491345 h 5052291"/>
              <a:gd name="connsiteX33" fmla="*/ 4211782 w 4692072"/>
              <a:gd name="connsiteY33" fmla="*/ 3491345 h 5052291"/>
              <a:gd name="connsiteX34" fmla="*/ 4193309 w 4692072"/>
              <a:gd name="connsiteY34" fmla="*/ 3463636 h 5052291"/>
              <a:gd name="connsiteX35" fmla="*/ 4285672 w 4692072"/>
              <a:gd name="connsiteY35" fmla="*/ 3362036 h 5052291"/>
              <a:gd name="connsiteX36" fmla="*/ 4193309 w 4692072"/>
              <a:gd name="connsiteY36" fmla="*/ 3371272 h 5052291"/>
              <a:gd name="connsiteX37" fmla="*/ 4193309 w 4692072"/>
              <a:gd name="connsiteY37" fmla="*/ 3260436 h 5052291"/>
              <a:gd name="connsiteX38" fmla="*/ 4156363 w 4692072"/>
              <a:gd name="connsiteY38" fmla="*/ 3260436 h 5052291"/>
              <a:gd name="connsiteX39" fmla="*/ 4082472 w 4692072"/>
              <a:gd name="connsiteY39" fmla="*/ 3315854 h 5052291"/>
              <a:gd name="connsiteX40" fmla="*/ 4110182 w 4692072"/>
              <a:gd name="connsiteY40" fmla="*/ 3417454 h 5052291"/>
              <a:gd name="connsiteX41" fmla="*/ 4110182 w 4692072"/>
              <a:gd name="connsiteY41" fmla="*/ 3417454 h 5052291"/>
              <a:gd name="connsiteX42" fmla="*/ 4147127 w 4692072"/>
              <a:gd name="connsiteY42" fmla="*/ 3574472 h 5052291"/>
              <a:gd name="connsiteX43" fmla="*/ 4017818 w 4692072"/>
              <a:gd name="connsiteY43" fmla="*/ 3648363 h 5052291"/>
              <a:gd name="connsiteX44" fmla="*/ 3796145 w 4692072"/>
              <a:gd name="connsiteY44" fmla="*/ 3879272 h 5052291"/>
              <a:gd name="connsiteX45" fmla="*/ 3786909 w 4692072"/>
              <a:gd name="connsiteY45" fmla="*/ 3805382 h 5052291"/>
              <a:gd name="connsiteX46" fmla="*/ 3722254 w 4692072"/>
              <a:gd name="connsiteY46" fmla="*/ 3759200 h 5052291"/>
              <a:gd name="connsiteX47" fmla="*/ 3583709 w 4692072"/>
              <a:gd name="connsiteY47" fmla="*/ 3786909 h 5052291"/>
              <a:gd name="connsiteX48" fmla="*/ 3713018 w 4692072"/>
              <a:gd name="connsiteY48" fmla="*/ 3860800 h 5052291"/>
              <a:gd name="connsiteX49" fmla="*/ 3583709 w 4692072"/>
              <a:gd name="connsiteY49" fmla="*/ 3962400 h 5052291"/>
              <a:gd name="connsiteX50" fmla="*/ 3491345 w 4692072"/>
              <a:gd name="connsiteY50" fmla="*/ 3888509 h 5052291"/>
              <a:gd name="connsiteX51" fmla="*/ 3454400 w 4692072"/>
              <a:gd name="connsiteY51" fmla="*/ 3980872 h 5052291"/>
              <a:gd name="connsiteX52" fmla="*/ 3334327 w 4692072"/>
              <a:gd name="connsiteY52" fmla="*/ 4008582 h 5052291"/>
              <a:gd name="connsiteX53" fmla="*/ 3334327 w 4692072"/>
              <a:gd name="connsiteY53" fmla="*/ 4128654 h 5052291"/>
              <a:gd name="connsiteX54" fmla="*/ 3241963 w 4692072"/>
              <a:gd name="connsiteY54" fmla="*/ 4165600 h 5052291"/>
              <a:gd name="connsiteX55" fmla="*/ 3195782 w 4692072"/>
              <a:gd name="connsiteY55" fmla="*/ 4128654 h 5052291"/>
              <a:gd name="connsiteX56" fmla="*/ 3158836 w 4692072"/>
              <a:gd name="connsiteY56" fmla="*/ 4294909 h 5052291"/>
              <a:gd name="connsiteX57" fmla="*/ 3223491 w 4692072"/>
              <a:gd name="connsiteY57" fmla="*/ 4239491 h 5052291"/>
              <a:gd name="connsiteX58" fmla="*/ 3260436 w 4692072"/>
              <a:gd name="connsiteY58" fmla="*/ 4267200 h 5052291"/>
              <a:gd name="connsiteX59" fmla="*/ 3158836 w 4692072"/>
              <a:gd name="connsiteY59" fmla="*/ 4433454 h 5052291"/>
              <a:gd name="connsiteX60" fmla="*/ 3084945 w 4692072"/>
              <a:gd name="connsiteY60" fmla="*/ 4442691 h 5052291"/>
              <a:gd name="connsiteX61" fmla="*/ 3084945 w 4692072"/>
              <a:gd name="connsiteY61" fmla="*/ 4488872 h 5052291"/>
              <a:gd name="connsiteX62" fmla="*/ 3168072 w 4692072"/>
              <a:gd name="connsiteY62" fmla="*/ 4451927 h 5052291"/>
              <a:gd name="connsiteX63" fmla="*/ 3177309 w 4692072"/>
              <a:gd name="connsiteY63" fmla="*/ 4636654 h 5052291"/>
              <a:gd name="connsiteX64" fmla="*/ 3094182 w 4692072"/>
              <a:gd name="connsiteY64" fmla="*/ 4701309 h 5052291"/>
              <a:gd name="connsiteX65" fmla="*/ 3149600 w 4692072"/>
              <a:gd name="connsiteY65" fmla="*/ 4729018 h 5052291"/>
              <a:gd name="connsiteX66" fmla="*/ 3260436 w 4692072"/>
              <a:gd name="connsiteY66" fmla="*/ 4978400 h 5052291"/>
              <a:gd name="connsiteX67" fmla="*/ 3269672 w 4692072"/>
              <a:gd name="connsiteY67" fmla="*/ 5052291 h 5052291"/>
              <a:gd name="connsiteX68" fmla="*/ 2937163 w 4692072"/>
              <a:gd name="connsiteY68" fmla="*/ 4969163 h 5052291"/>
              <a:gd name="connsiteX69" fmla="*/ 2697018 w 4692072"/>
              <a:gd name="connsiteY69" fmla="*/ 4922982 h 5052291"/>
              <a:gd name="connsiteX70" fmla="*/ 2503054 w 4692072"/>
              <a:gd name="connsiteY70" fmla="*/ 4765963 h 5052291"/>
              <a:gd name="connsiteX71" fmla="*/ 2410691 w 4692072"/>
              <a:gd name="connsiteY71" fmla="*/ 4682836 h 5052291"/>
              <a:gd name="connsiteX72" fmla="*/ 2281382 w 4692072"/>
              <a:gd name="connsiteY72" fmla="*/ 4414982 h 5052291"/>
              <a:gd name="connsiteX73" fmla="*/ 2281382 w 4692072"/>
              <a:gd name="connsiteY73" fmla="*/ 4267200 h 5052291"/>
              <a:gd name="connsiteX74" fmla="*/ 2115127 w 4692072"/>
              <a:gd name="connsiteY74" fmla="*/ 4119418 h 5052291"/>
              <a:gd name="connsiteX75" fmla="*/ 2059709 w 4692072"/>
              <a:gd name="connsiteY75" fmla="*/ 4017818 h 5052291"/>
              <a:gd name="connsiteX76" fmla="*/ 1948872 w 4692072"/>
              <a:gd name="connsiteY76" fmla="*/ 3943927 h 5052291"/>
              <a:gd name="connsiteX77" fmla="*/ 1819563 w 4692072"/>
              <a:gd name="connsiteY77" fmla="*/ 3703782 h 5052291"/>
              <a:gd name="connsiteX78" fmla="*/ 1773382 w 4692072"/>
              <a:gd name="connsiteY78" fmla="*/ 3556000 h 5052291"/>
              <a:gd name="connsiteX79" fmla="*/ 1542472 w 4692072"/>
              <a:gd name="connsiteY79" fmla="*/ 3352800 h 5052291"/>
              <a:gd name="connsiteX80" fmla="*/ 1431636 w 4692072"/>
              <a:gd name="connsiteY80" fmla="*/ 3241963 h 5052291"/>
              <a:gd name="connsiteX81" fmla="*/ 1182254 w 4692072"/>
              <a:gd name="connsiteY81" fmla="*/ 3214254 h 5052291"/>
              <a:gd name="connsiteX82" fmla="*/ 1154545 w 4692072"/>
              <a:gd name="connsiteY82" fmla="*/ 3260436 h 5052291"/>
              <a:gd name="connsiteX83" fmla="*/ 1025236 w 4692072"/>
              <a:gd name="connsiteY83" fmla="*/ 3260436 h 5052291"/>
              <a:gd name="connsiteX84" fmla="*/ 886691 w 4692072"/>
              <a:gd name="connsiteY84" fmla="*/ 3389745 h 5052291"/>
              <a:gd name="connsiteX85" fmla="*/ 877454 w 4692072"/>
              <a:gd name="connsiteY85" fmla="*/ 3519054 h 5052291"/>
              <a:gd name="connsiteX86" fmla="*/ 822036 w 4692072"/>
              <a:gd name="connsiteY86" fmla="*/ 3546763 h 5052291"/>
              <a:gd name="connsiteX87" fmla="*/ 803563 w 4692072"/>
              <a:gd name="connsiteY87" fmla="*/ 3666836 h 5052291"/>
              <a:gd name="connsiteX88" fmla="*/ 489527 w 4692072"/>
              <a:gd name="connsiteY88" fmla="*/ 3583709 h 5052291"/>
              <a:gd name="connsiteX89" fmla="*/ 415636 w 4692072"/>
              <a:gd name="connsiteY89" fmla="*/ 3491345 h 5052291"/>
              <a:gd name="connsiteX90" fmla="*/ 240145 w 4692072"/>
              <a:gd name="connsiteY90" fmla="*/ 3398982 h 5052291"/>
              <a:gd name="connsiteX91" fmla="*/ 73891 w 4692072"/>
              <a:gd name="connsiteY91" fmla="*/ 3131127 h 5052291"/>
              <a:gd name="connsiteX92" fmla="*/ 27709 w 4692072"/>
              <a:gd name="connsiteY92" fmla="*/ 2854036 h 5052291"/>
              <a:gd name="connsiteX93" fmla="*/ 0 w 4692072"/>
              <a:gd name="connsiteY93" fmla="*/ 2844800 h 5052291"/>
              <a:gd name="connsiteX94" fmla="*/ 2311400 w 4692072"/>
              <a:gd name="connsiteY94" fmla="*/ 2400877 h 5052291"/>
              <a:gd name="connsiteX95" fmla="*/ 2179204 w 4692072"/>
              <a:gd name="connsiteY95" fmla="*/ 2202872 h 5052291"/>
              <a:gd name="connsiteX96" fmla="*/ 2021032 w 4692072"/>
              <a:gd name="connsiteY96" fmla="*/ 1997363 h 5052291"/>
              <a:gd name="connsiteX97" fmla="*/ 1790700 w 4692072"/>
              <a:gd name="connsiteY97" fmla="*/ 1693718 h 5052291"/>
              <a:gd name="connsiteX98" fmla="*/ 1670627 w 4692072"/>
              <a:gd name="connsiteY98" fmla="*/ 1416050 h 5052291"/>
              <a:gd name="connsiteX99" fmla="*/ 1103168 w 4692072"/>
              <a:gd name="connsiteY99" fmla="*/ 876877 h 5052291"/>
              <a:gd name="connsiteX100" fmla="*/ 827998 w 4692072"/>
              <a:gd name="connsiteY100" fmla="*/ 428711 h 5052291"/>
              <a:gd name="connsiteX101" fmla="*/ 831272 w 4692072"/>
              <a:gd name="connsiteY101" fmla="*/ 0 h 5052291"/>
              <a:gd name="connsiteX0" fmla="*/ 803563 w 4664363"/>
              <a:gd name="connsiteY0" fmla="*/ 0 h 5052291"/>
              <a:gd name="connsiteX1" fmla="*/ 2041236 w 4664363"/>
              <a:gd name="connsiteY1" fmla="*/ 9236 h 5052291"/>
              <a:gd name="connsiteX2" fmla="*/ 2059709 w 4664363"/>
              <a:gd name="connsiteY2" fmla="*/ 979054 h 5052291"/>
              <a:gd name="connsiteX3" fmla="*/ 2161309 w 4664363"/>
              <a:gd name="connsiteY3" fmla="*/ 1016000 h 5052291"/>
              <a:gd name="connsiteX4" fmla="*/ 2272145 w 4664363"/>
              <a:gd name="connsiteY4" fmla="*/ 1062182 h 5052291"/>
              <a:gd name="connsiteX5" fmla="*/ 2364509 w 4664363"/>
              <a:gd name="connsiteY5" fmla="*/ 1034472 h 5052291"/>
              <a:gd name="connsiteX6" fmla="*/ 2429163 w 4664363"/>
              <a:gd name="connsiteY6" fmla="*/ 1089891 h 5052291"/>
              <a:gd name="connsiteX7" fmla="*/ 2429163 w 4664363"/>
              <a:gd name="connsiteY7" fmla="*/ 1089891 h 5052291"/>
              <a:gd name="connsiteX8" fmla="*/ 2558473 w 4664363"/>
              <a:gd name="connsiteY8" fmla="*/ 1173018 h 5052291"/>
              <a:gd name="connsiteX9" fmla="*/ 2660073 w 4664363"/>
              <a:gd name="connsiteY9" fmla="*/ 1117600 h 5052291"/>
              <a:gd name="connsiteX10" fmla="*/ 2697018 w 4664363"/>
              <a:gd name="connsiteY10" fmla="*/ 1209963 h 5052291"/>
              <a:gd name="connsiteX11" fmla="*/ 2817091 w 4664363"/>
              <a:gd name="connsiteY11" fmla="*/ 1200727 h 5052291"/>
              <a:gd name="connsiteX12" fmla="*/ 2872509 w 4664363"/>
              <a:gd name="connsiteY12" fmla="*/ 1265382 h 5052291"/>
              <a:gd name="connsiteX13" fmla="*/ 2955636 w 4664363"/>
              <a:gd name="connsiteY13" fmla="*/ 1339272 h 5052291"/>
              <a:gd name="connsiteX14" fmla="*/ 3038763 w 4664363"/>
              <a:gd name="connsiteY14" fmla="*/ 1256145 h 5052291"/>
              <a:gd name="connsiteX15" fmla="*/ 3103418 w 4664363"/>
              <a:gd name="connsiteY15" fmla="*/ 1330036 h 5052291"/>
              <a:gd name="connsiteX16" fmla="*/ 3177309 w 4664363"/>
              <a:gd name="connsiteY16" fmla="*/ 1330036 h 5052291"/>
              <a:gd name="connsiteX17" fmla="*/ 3232727 w 4664363"/>
              <a:gd name="connsiteY17" fmla="*/ 1385454 h 5052291"/>
              <a:gd name="connsiteX18" fmla="*/ 3362036 w 4664363"/>
              <a:gd name="connsiteY18" fmla="*/ 1330036 h 5052291"/>
              <a:gd name="connsiteX19" fmla="*/ 3426691 w 4664363"/>
              <a:gd name="connsiteY19" fmla="*/ 1376218 h 5052291"/>
              <a:gd name="connsiteX20" fmla="*/ 3749963 w 4664363"/>
              <a:gd name="connsiteY20" fmla="*/ 1330036 h 5052291"/>
              <a:gd name="connsiteX21" fmla="*/ 4027054 w 4664363"/>
              <a:gd name="connsiteY21" fmla="*/ 1283854 h 5052291"/>
              <a:gd name="connsiteX22" fmla="*/ 4359563 w 4664363"/>
              <a:gd name="connsiteY22" fmla="*/ 1440872 h 5052291"/>
              <a:gd name="connsiteX23" fmla="*/ 4451927 w 4664363"/>
              <a:gd name="connsiteY23" fmla="*/ 1477818 h 5052291"/>
              <a:gd name="connsiteX24" fmla="*/ 4498109 w 4664363"/>
              <a:gd name="connsiteY24" fmla="*/ 2216727 h 5052291"/>
              <a:gd name="connsiteX25" fmla="*/ 4655127 w 4664363"/>
              <a:gd name="connsiteY25" fmla="*/ 2475345 h 5052291"/>
              <a:gd name="connsiteX26" fmla="*/ 4664363 w 4664363"/>
              <a:gd name="connsiteY26" fmla="*/ 2687782 h 5052291"/>
              <a:gd name="connsiteX27" fmla="*/ 4636654 w 4664363"/>
              <a:gd name="connsiteY27" fmla="*/ 2789382 h 5052291"/>
              <a:gd name="connsiteX28" fmla="*/ 4636654 w 4664363"/>
              <a:gd name="connsiteY28" fmla="*/ 2974109 h 5052291"/>
              <a:gd name="connsiteX29" fmla="*/ 4636654 w 4664363"/>
              <a:gd name="connsiteY29" fmla="*/ 3066472 h 5052291"/>
              <a:gd name="connsiteX30" fmla="*/ 4544291 w 4664363"/>
              <a:gd name="connsiteY30" fmla="*/ 3278909 h 5052291"/>
              <a:gd name="connsiteX31" fmla="*/ 4331854 w 4664363"/>
              <a:gd name="connsiteY31" fmla="*/ 3380509 h 5052291"/>
              <a:gd name="connsiteX32" fmla="*/ 4184073 w 4664363"/>
              <a:gd name="connsiteY32" fmla="*/ 3491345 h 5052291"/>
              <a:gd name="connsiteX33" fmla="*/ 4184073 w 4664363"/>
              <a:gd name="connsiteY33" fmla="*/ 3491345 h 5052291"/>
              <a:gd name="connsiteX34" fmla="*/ 4165600 w 4664363"/>
              <a:gd name="connsiteY34" fmla="*/ 3463636 h 5052291"/>
              <a:gd name="connsiteX35" fmla="*/ 4257963 w 4664363"/>
              <a:gd name="connsiteY35" fmla="*/ 3362036 h 5052291"/>
              <a:gd name="connsiteX36" fmla="*/ 4165600 w 4664363"/>
              <a:gd name="connsiteY36" fmla="*/ 3371272 h 5052291"/>
              <a:gd name="connsiteX37" fmla="*/ 4165600 w 4664363"/>
              <a:gd name="connsiteY37" fmla="*/ 3260436 h 5052291"/>
              <a:gd name="connsiteX38" fmla="*/ 4128654 w 4664363"/>
              <a:gd name="connsiteY38" fmla="*/ 3260436 h 5052291"/>
              <a:gd name="connsiteX39" fmla="*/ 4054763 w 4664363"/>
              <a:gd name="connsiteY39" fmla="*/ 3315854 h 5052291"/>
              <a:gd name="connsiteX40" fmla="*/ 4082473 w 4664363"/>
              <a:gd name="connsiteY40" fmla="*/ 3417454 h 5052291"/>
              <a:gd name="connsiteX41" fmla="*/ 4082473 w 4664363"/>
              <a:gd name="connsiteY41" fmla="*/ 3417454 h 5052291"/>
              <a:gd name="connsiteX42" fmla="*/ 4119418 w 4664363"/>
              <a:gd name="connsiteY42" fmla="*/ 3574472 h 5052291"/>
              <a:gd name="connsiteX43" fmla="*/ 3990109 w 4664363"/>
              <a:gd name="connsiteY43" fmla="*/ 3648363 h 5052291"/>
              <a:gd name="connsiteX44" fmla="*/ 3768436 w 4664363"/>
              <a:gd name="connsiteY44" fmla="*/ 3879272 h 5052291"/>
              <a:gd name="connsiteX45" fmla="*/ 3759200 w 4664363"/>
              <a:gd name="connsiteY45" fmla="*/ 3805382 h 5052291"/>
              <a:gd name="connsiteX46" fmla="*/ 3694545 w 4664363"/>
              <a:gd name="connsiteY46" fmla="*/ 3759200 h 5052291"/>
              <a:gd name="connsiteX47" fmla="*/ 3556000 w 4664363"/>
              <a:gd name="connsiteY47" fmla="*/ 3786909 h 5052291"/>
              <a:gd name="connsiteX48" fmla="*/ 3685309 w 4664363"/>
              <a:gd name="connsiteY48" fmla="*/ 3860800 h 5052291"/>
              <a:gd name="connsiteX49" fmla="*/ 3556000 w 4664363"/>
              <a:gd name="connsiteY49" fmla="*/ 3962400 h 5052291"/>
              <a:gd name="connsiteX50" fmla="*/ 3463636 w 4664363"/>
              <a:gd name="connsiteY50" fmla="*/ 3888509 h 5052291"/>
              <a:gd name="connsiteX51" fmla="*/ 3426691 w 4664363"/>
              <a:gd name="connsiteY51" fmla="*/ 3980872 h 5052291"/>
              <a:gd name="connsiteX52" fmla="*/ 3306618 w 4664363"/>
              <a:gd name="connsiteY52" fmla="*/ 4008582 h 5052291"/>
              <a:gd name="connsiteX53" fmla="*/ 3306618 w 4664363"/>
              <a:gd name="connsiteY53" fmla="*/ 4128654 h 5052291"/>
              <a:gd name="connsiteX54" fmla="*/ 3214254 w 4664363"/>
              <a:gd name="connsiteY54" fmla="*/ 4165600 h 5052291"/>
              <a:gd name="connsiteX55" fmla="*/ 3168073 w 4664363"/>
              <a:gd name="connsiteY55" fmla="*/ 4128654 h 5052291"/>
              <a:gd name="connsiteX56" fmla="*/ 3131127 w 4664363"/>
              <a:gd name="connsiteY56" fmla="*/ 4294909 h 5052291"/>
              <a:gd name="connsiteX57" fmla="*/ 3195782 w 4664363"/>
              <a:gd name="connsiteY57" fmla="*/ 4239491 h 5052291"/>
              <a:gd name="connsiteX58" fmla="*/ 3232727 w 4664363"/>
              <a:gd name="connsiteY58" fmla="*/ 4267200 h 5052291"/>
              <a:gd name="connsiteX59" fmla="*/ 3131127 w 4664363"/>
              <a:gd name="connsiteY59" fmla="*/ 4433454 h 5052291"/>
              <a:gd name="connsiteX60" fmla="*/ 3057236 w 4664363"/>
              <a:gd name="connsiteY60" fmla="*/ 4442691 h 5052291"/>
              <a:gd name="connsiteX61" fmla="*/ 3057236 w 4664363"/>
              <a:gd name="connsiteY61" fmla="*/ 4488872 h 5052291"/>
              <a:gd name="connsiteX62" fmla="*/ 3140363 w 4664363"/>
              <a:gd name="connsiteY62" fmla="*/ 4451927 h 5052291"/>
              <a:gd name="connsiteX63" fmla="*/ 3149600 w 4664363"/>
              <a:gd name="connsiteY63" fmla="*/ 4636654 h 5052291"/>
              <a:gd name="connsiteX64" fmla="*/ 3066473 w 4664363"/>
              <a:gd name="connsiteY64" fmla="*/ 4701309 h 5052291"/>
              <a:gd name="connsiteX65" fmla="*/ 3121891 w 4664363"/>
              <a:gd name="connsiteY65" fmla="*/ 4729018 h 5052291"/>
              <a:gd name="connsiteX66" fmla="*/ 3232727 w 4664363"/>
              <a:gd name="connsiteY66" fmla="*/ 4978400 h 5052291"/>
              <a:gd name="connsiteX67" fmla="*/ 3241963 w 4664363"/>
              <a:gd name="connsiteY67" fmla="*/ 5052291 h 5052291"/>
              <a:gd name="connsiteX68" fmla="*/ 2909454 w 4664363"/>
              <a:gd name="connsiteY68" fmla="*/ 4969163 h 5052291"/>
              <a:gd name="connsiteX69" fmla="*/ 2669309 w 4664363"/>
              <a:gd name="connsiteY69" fmla="*/ 4922982 h 5052291"/>
              <a:gd name="connsiteX70" fmla="*/ 2475345 w 4664363"/>
              <a:gd name="connsiteY70" fmla="*/ 4765963 h 5052291"/>
              <a:gd name="connsiteX71" fmla="*/ 2382982 w 4664363"/>
              <a:gd name="connsiteY71" fmla="*/ 4682836 h 5052291"/>
              <a:gd name="connsiteX72" fmla="*/ 2253673 w 4664363"/>
              <a:gd name="connsiteY72" fmla="*/ 4414982 h 5052291"/>
              <a:gd name="connsiteX73" fmla="*/ 2253673 w 4664363"/>
              <a:gd name="connsiteY73" fmla="*/ 4267200 h 5052291"/>
              <a:gd name="connsiteX74" fmla="*/ 2087418 w 4664363"/>
              <a:gd name="connsiteY74" fmla="*/ 4119418 h 5052291"/>
              <a:gd name="connsiteX75" fmla="*/ 2032000 w 4664363"/>
              <a:gd name="connsiteY75" fmla="*/ 4017818 h 5052291"/>
              <a:gd name="connsiteX76" fmla="*/ 1921163 w 4664363"/>
              <a:gd name="connsiteY76" fmla="*/ 3943927 h 5052291"/>
              <a:gd name="connsiteX77" fmla="*/ 1791854 w 4664363"/>
              <a:gd name="connsiteY77" fmla="*/ 3703782 h 5052291"/>
              <a:gd name="connsiteX78" fmla="*/ 1745673 w 4664363"/>
              <a:gd name="connsiteY78" fmla="*/ 3556000 h 5052291"/>
              <a:gd name="connsiteX79" fmla="*/ 1514763 w 4664363"/>
              <a:gd name="connsiteY79" fmla="*/ 3352800 h 5052291"/>
              <a:gd name="connsiteX80" fmla="*/ 1403927 w 4664363"/>
              <a:gd name="connsiteY80" fmla="*/ 3241963 h 5052291"/>
              <a:gd name="connsiteX81" fmla="*/ 1154545 w 4664363"/>
              <a:gd name="connsiteY81" fmla="*/ 3214254 h 5052291"/>
              <a:gd name="connsiteX82" fmla="*/ 1126836 w 4664363"/>
              <a:gd name="connsiteY82" fmla="*/ 3260436 h 5052291"/>
              <a:gd name="connsiteX83" fmla="*/ 997527 w 4664363"/>
              <a:gd name="connsiteY83" fmla="*/ 3260436 h 5052291"/>
              <a:gd name="connsiteX84" fmla="*/ 858982 w 4664363"/>
              <a:gd name="connsiteY84" fmla="*/ 3389745 h 5052291"/>
              <a:gd name="connsiteX85" fmla="*/ 849745 w 4664363"/>
              <a:gd name="connsiteY85" fmla="*/ 3519054 h 5052291"/>
              <a:gd name="connsiteX86" fmla="*/ 794327 w 4664363"/>
              <a:gd name="connsiteY86" fmla="*/ 3546763 h 5052291"/>
              <a:gd name="connsiteX87" fmla="*/ 775854 w 4664363"/>
              <a:gd name="connsiteY87" fmla="*/ 3666836 h 5052291"/>
              <a:gd name="connsiteX88" fmla="*/ 461818 w 4664363"/>
              <a:gd name="connsiteY88" fmla="*/ 3583709 h 5052291"/>
              <a:gd name="connsiteX89" fmla="*/ 387927 w 4664363"/>
              <a:gd name="connsiteY89" fmla="*/ 3491345 h 5052291"/>
              <a:gd name="connsiteX90" fmla="*/ 212436 w 4664363"/>
              <a:gd name="connsiteY90" fmla="*/ 3398982 h 5052291"/>
              <a:gd name="connsiteX91" fmla="*/ 46182 w 4664363"/>
              <a:gd name="connsiteY91" fmla="*/ 3131127 h 5052291"/>
              <a:gd name="connsiteX92" fmla="*/ 0 w 4664363"/>
              <a:gd name="connsiteY92" fmla="*/ 2854036 h 5052291"/>
              <a:gd name="connsiteX93" fmla="*/ 2467841 w 4664363"/>
              <a:gd name="connsiteY93" fmla="*/ 2622550 h 5052291"/>
              <a:gd name="connsiteX94" fmla="*/ 2283691 w 4664363"/>
              <a:gd name="connsiteY94" fmla="*/ 2400877 h 5052291"/>
              <a:gd name="connsiteX95" fmla="*/ 2151495 w 4664363"/>
              <a:gd name="connsiteY95" fmla="*/ 2202872 h 5052291"/>
              <a:gd name="connsiteX96" fmla="*/ 1993323 w 4664363"/>
              <a:gd name="connsiteY96" fmla="*/ 1997363 h 5052291"/>
              <a:gd name="connsiteX97" fmla="*/ 1762991 w 4664363"/>
              <a:gd name="connsiteY97" fmla="*/ 1693718 h 5052291"/>
              <a:gd name="connsiteX98" fmla="*/ 1642918 w 4664363"/>
              <a:gd name="connsiteY98" fmla="*/ 1416050 h 5052291"/>
              <a:gd name="connsiteX99" fmla="*/ 1075459 w 4664363"/>
              <a:gd name="connsiteY99" fmla="*/ 876877 h 5052291"/>
              <a:gd name="connsiteX100" fmla="*/ 800289 w 4664363"/>
              <a:gd name="connsiteY100" fmla="*/ 428711 h 5052291"/>
              <a:gd name="connsiteX101" fmla="*/ 803563 w 4664363"/>
              <a:gd name="connsiteY101" fmla="*/ 0 h 5052291"/>
              <a:gd name="connsiteX0" fmla="*/ 757381 w 4618181"/>
              <a:gd name="connsiteY0" fmla="*/ 0 h 5052291"/>
              <a:gd name="connsiteX1" fmla="*/ 1995054 w 4618181"/>
              <a:gd name="connsiteY1" fmla="*/ 9236 h 5052291"/>
              <a:gd name="connsiteX2" fmla="*/ 2013527 w 4618181"/>
              <a:gd name="connsiteY2" fmla="*/ 979054 h 5052291"/>
              <a:gd name="connsiteX3" fmla="*/ 2115127 w 4618181"/>
              <a:gd name="connsiteY3" fmla="*/ 1016000 h 5052291"/>
              <a:gd name="connsiteX4" fmla="*/ 2225963 w 4618181"/>
              <a:gd name="connsiteY4" fmla="*/ 1062182 h 5052291"/>
              <a:gd name="connsiteX5" fmla="*/ 2318327 w 4618181"/>
              <a:gd name="connsiteY5" fmla="*/ 1034472 h 5052291"/>
              <a:gd name="connsiteX6" fmla="*/ 2382981 w 4618181"/>
              <a:gd name="connsiteY6" fmla="*/ 1089891 h 5052291"/>
              <a:gd name="connsiteX7" fmla="*/ 2382981 w 4618181"/>
              <a:gd name="connsiteY7" fmla="*/ 1089891 h 5052291"/>
              <a:gd name="connsiteX8" fmla="*/ 2512291 w 4618181"/>
              <a:gd name="connsiteY8" fmla="*/ 1173018 h 5052291"/>
              <a:gd name="connsiteX9" fmla="*/ 2613891 w 4618181"/>
              <a:gd name="connsiteY9" fmla="*/ 1117600 h 5052291"/>
              <a:gd name="connsiteX10" fmla="*/ 2650836 w 4618181"/>
              <a:gd name="connsiteY10" fmla="*/ 1209963 h 5052291"/>
              <a:gd name="connsiteX11" fmla="*/ 2770909 w 4618181"/>
              <a:gd name="connsiteY11" fmla="*/ 1200727 h 5052291"/>
              <a:gd name="connsiteX12" fmla="*/ 2826327 w 4618181"/>
              <a:gd name="connsiteY12" fmla="*/ 1265382 h 5052291"/>
              <a:gd name="connsiteX13" fmla="*/ 2909454 w 4618181"/>
              <a:gd name="connsiteY13" fmla="*/ 1339272 h 5052291"/>
              <a:gd name="connsiteX14" fmla="*/ 2992581 w 4618181"/>
              <a:gd name="connsiteY14" fmla="*/ 1256145 h 5052291"/>
              <a:gd name="connsiteX15" fmla="*/ 3057236 w 4618181"/>
              <a:gd name="connsiteY15" fmla="*/ 1330036 h 5052291"/>
              <a:gd name="connsiteX16" fmla="*/ 3131127 w 4618181"/>
              <a:gd name="connsiteY16" fmla="*/ 1330036 h 5052291"/>
              <a:gd name="connsiteX17" fmla="*/ 3186545 w 4618181"/>
              <a:gd name="connsiteY17" fmla="*/ 1385454 h 5052291"/>
              <a:gd name="connsiteX18" fmla="*/ 3315854 w 4618181"/>
              <a:gd name="connsiteY18" fmla="*/ 1330036 h 5052291"/>
              <a:gd name="connsiteX19" fmla="*/ 3380509 w 4618181"/>
              <a:gd name="connsiteY19" fmla="*/ 1376218 h 5052291"/>
              <a:gd name="connsiteX20" fmla="*/ 3703781 w 4618181"/>
              <a:gd name="connsiteY20" fmla="*/ 1330036 h 5052291"/>
              <a:gd name="connsiteX21" fmla="*/ 3980872 w 4618181"/>
              <a:gd name="connsiteY21" fmla="*/ 1283854 h 5052291"/>
              <a:gd name="connsiteX22" fmla="*/ 4313381 w 4618181"/>
              <a:gd name="connsiteY22" fmla="*/ 1440872 h 5052291"/>
              <a:gd name="connsiteX23" fmla="*/ 4405745 w 4618181"/>
              <a:gd name="connsiteY23" fmla="*/ 1477818 h 5052291"/>
              <a:gd name="connsiteX24" fmla="*/ 4451927 w 4618181"/>
              <a:gd name="connsiteY24" fmla="*/ 2216727 h 5052291"/>
              <a:gd name="connsiteX25" fmla="*/ 4608945 w 4618181"/>
              <a:gd name="connsiteY25" fmla="*/ 2475345 h 5052291"/>
              <a:gd name="connsiteX26" fmla="*/ 4618181 w 4618181"/>
              <a:gd name="connsiteY26" fmla="*/ 2687782 h 5052291"/>
              <a:gd name="connsiteX27" fmla="*/ 4590472 w 4618181"/>
              <a:gd name="connsiteY27" fmla="*/ 2789382 h 5052291"/>
              <a:gd name="connsiteX28" fmla="*/ 4590472 w 4618181"/>
              <a:gd name="connsiteY28" fmla="*/ 2974109 h 5052291"/>
              <a:gd name="connsiteX29" fmla="*/ 4590472 w 4618181"/>
              <a:gd name="connsiteY29" fmla="*/ 3066472 h 5052291"/>
              <a:gd name="connsiteX30" fmla="*/ 4498109 w 4618181"/>
              <a:gd name="connsiteY30" fmla="*/ 3278909 h 5052291"/>
              <a:gd name="connsiteX31" fmla="*/ 4285672 w 4618181"/>
              <a:gd name="connsiteY31" fmla="*/ 3380509 h 5052291"/>
              <a:gd name="connsiteX32" fmla="*/ 4137891 w 4618181"/>
              <a:gd name="connsiteY32" fmla="*/ 3491345 h 5052291"/>
              <a:gd name="connsiteX33" fmla="*/ 4137891 w 4618181"/>
              <a:gd name="connsiteY33" fmla="*/ 3491345 h 5052291"/>
              <a:gd name="connsiteX34" fmla="*/ 4119418 w 4618181"/>
              <a:gd name="connsiteY34" fmla="*/ 3463636 h 5052291"/>
              <a:gd name="connsiteX35" fmla="*/ 4211781 w 4618181"/>
              <a:gd name="connsiteY35" fmla="*/ 3362036 h 5052291"/>
              <a:gd name="connsiteX36" fmla="*/ 4119418 w 4618181"/>
              <a:gd name="connsiteY36" fmla="*/ 3371272 h 5052291"/>
              <a:gd name="connsiteX37" fmla="*/ 4119418 w 4618181"/>
              <a:gd name="connsiteY37" fmla="*/ 3260436 h 5052291"/>
              <a:gd name="connsiteX38" fmla="*/ 4082472 w 4618181"/>
              <a:gd name="connsiteY38" fmla="*/ 3260436 h 5052291"/>
              <a:gd name="connsiteX39" fmla="*/ 4008581 w 4618181"/>
              <a:gd name="connsiteY39" fmla="*/ 3315854 h 5052291"/>
              <a:gd name="connsiteX40" fmla="*/ 4036291 w 4618181"/>
              <a:gd name="connsiteY40" fmla="*/ 3417454 h 5052291"/>
              <a:gd name="connsiteX41" fmla="*/ 4036291 w 4618181"/>
              <a:gd name="connsiteY41" fmla="*/ 3417454 h 5052291"/>
              <a:gd name="connsiteX42" fmla="*/ 4073236 w 4618181"/>
              <a:gd name="connsiteY42" fmla="*/ 3574472 h 5052291"/>
              <a:gd name="connsiteX43" fmla="*/ 3943927 w 4618181"/>
              <a:gd name="connsiteY43" fmla="*/ 3648363 h 5052291"/>
              <a:gd name="connsiteX44" fmla="*/ 3722254 w 4618181"/>
              <a:gd name="connsiteY44" fmla="*/ 3879272 h 5052291"/>
              <a:gd name="connsiteX45" fmla="*/ 3713018 w 4618181"/>
              <a:gd name="connsiteY45" fmla="*/ 3805382 h 5052291"/>
              <a:gd name="connsiteX46" fmla="*/ 3648363 w 4618181"/>
              <a:gd name="connsiteY46" fmla="*/ 3759200 h 5052291"/>
              <a:gd name="connsiteX47" fmla="*/ 3509818 w 4618181"/>
              <a:gd name="connsiteY47" fmla="*/ 3786909 h 5052291"/>
              <a:gd name="connsiteX48" fmla="*/ 3639127 w 4618181"/>
              <a:gd name="connsiteY48" fmla="*/ 3860800 h 5052291"/>
              <a:gd name="connsiteX49" fmla="*/ 3509818 w 4618181"/>
              <a:gd name="connsiteY49" fmla="*/ 3962400 h 5052291"/>
              <a:gd name="connsiteX50" fmla="*/ 3417454 w 4618181"/>
              <a:gd name="connsiteY50" fmla="*/ 3888509 h 5052291"/>
              <a:gd name="connsiteX51" fmla="*/ 3380509 w 4618181"/>
              <a:gd name="connsiteY51" fmla="*/ 3980872 h 5052291"/>
              <a:gd name="connsiteX52" fmla="*/ 3260436 w 4618181"/>
              <a:gd name="connsiteY52" fmla="*/ 4008582 h 5052291"/>
              <a:gd name="connsiteX53" fmla="*/ 3260436 w 4618181"/>
              <a:gd name="connsiteY53" fmla="*/ 4128654 h 5052291"/>
              <a:gd name="connsiteX54" fmla="*/ 3168072 w 4618181"/>
              <a:gd name="connsiteY54" fmla="*/ 4165600 h 5052291"/>
              <a:gd name="connsiteX55" fmla="*/ 3121891 w 4618181"/>
              <a:gd name="connsiteY55" fmla="*/ 4128654 h 5052291"/>
              <a:gd name="connsiteX56" fmla="*/ 3084945 w 4618181"/>
              <a:gd name="connsiteY56" fmla="*/ 4294909 h 5052291"/>
              <a:gd name="connsiteX57" fmla="*/ 3149600 w 4618181"/>
              <a:gd name="connsiteY57" fmla="*/ 4239491 h 5052291"/>
              <a:gd name="connsiteX58" fmla="*/ 3186545 w 4618181"/>
              <a:gd name="connsiteY58" fmla="*/ 4267200 h 5052291"/>
              <a:gd name="connsiteX59" fmla="*/ 3084945 w 4618181"/>
              <a:gd name="connsiteY59" fmla="*/ 4433454 h 5052291"/>
              <a:gd name="connsiteX60" fmla="*/ 3011054 w 4618181"/>
              <a:gd name="connsiteY60" fmla="*/ 4442691 h 5052291"/>
              <a:gd name="connsiteX61" fmla="*/ 3011054 w 4618181"/>
              <a:gd name="connsiteY61" fmla="*/ 4488872 h 5052291"/>
              <a:gd name="connsiteX62" fmla="*/ 3094181 w 4618181"/>
              <a:gd name="connsiteY62" fmla="*/ 4451927 h 5052291"/>
              <a:gd name="connsiteX63" fmla="*/ 3103418 w 4618181"/>
              <a:gd name="connsiteY63" fmla="*/ 4636654 h 5052291"/>
              <a:gd name="connsiteX64" fmla="*/ 3020291 w 4618181"/>
              <a:gd name="connsiteY64" fmla="*/ 4701309 h 5052291"/>
              <a:gd name="connsiteX65" fmla="*/ 3075709 w 4618181"/>
              <a:gd name="connsiteY65" fmla="*/ 4729018 h 5052291"/>
              <a:gd name="connsiteX66" fmla="*/ 3186545 w 4618181"/>
              <a:gd name="connsiteY66" fmla="*/ 4978400 h 5052291"/>
              <a:gd name="connsiteX67" fmla="*/ 3195781 w 4618181"/>
              <a:gd name="connsiteY67" fmla="*/ 5052291 h 5052291"/>
              <a:gd name="connsiteX68" fmla="*/ 2863272 w 4618181"/>
              <a:gd name="connsiteY68" fmla="*/ 4969163 h 5052291"/>
              <a:gd name="connsiteX69" fmla="*/ 2623127 w 4618181"/>
              <a:gd name="connsiteY69" fmla="*/ 4922982 h 5052291"/>
              <a:gd name="connsiteX70" fmla="*/ 2429163 w 4618181"/>
              <a:gd name="connsiteY70" fmla="*/ 4765963 h 5052291"/>
              <a:gd name="connsiteX71" fmla="*/ 2336800 w 4618181"/>
              <a:gd name="connsiteY71" fmla="*/ 4682836 h 5052291"/>
              <a:gd name="connsiteX72" fmla="*/ 2207491 w 4618181"/>
              <a:gd name="connsiteY72" fmla="*/ 4414982 h 5052291"/>
              <a:gd name="connsiteX73" fmla="*/ 2207491 w 4618181"/>
              <a:gd name="connsiteY73" fmla="*/ 4267200 h 5052291"/>
              <a:gd name="connsiteX74" fmla="*/ 2041236 w 4618181"/>
              <a:gd name="connsiteY74" fmla="*/ 4119418 h 5052291"/>
              <a:gd name="connsiteX75" fmla="*/ 1985818 w 4618181"/>
              <a:gd name="connsiteY75" fmla="*/ 4017818 h 5052291"/>
              <a:gd name="connsiteX76" fmla="*/ 1874981 w 4618181"/>
              <a:gd name="connsiteY76" fmla="*/ 3943927 h 5052291"/>
              <a:gd name="connsiteX77" fmla="*/ 1745672 w 4618181"/>
              <a:gd name="connsiteY77" fmla="*/ 3703782 h 5052291"/>
              <a:gd name="connsiteX78" fmla="*/ 1699491 w 4618181"/>
              <a:gd name="connsiteY78" fmla="*/ 3556000 h 5052291"/>
              <a:gd name="connsiteX79" fmla="*/ 1468581 w 4618181"/>
              <a:gd name="connsiteY79" fmla="*/ 3352800 h 5052291"/>
              <a:gd name="connsiteX80" fmla="*/ 1357745 w 4618181"/>
              <a:gd name="connsiteY80" fmla="*/ 3241963 h 5052291"/>
              <a:gd name="connsiteX81" fmla="*/ 1108363 w 4618181"/>
              <a:gd name="connsiteY81" fmla="*/ 3214254 h 5052291"/>
              <a:gd name="connsiteX82" fmla="*/ 1080654 w 4618181"/>
              <a:gd name="connsiteY82" fmla="*/ 3260436 h 5052291"/>
              <a:gd name="connsiteX83" fmla="*/ 951345 w 4618181"/>
              <a:gd name="connsiteY83" fmla="*/ 3260436 h 5052291"/>
              <a:gd name="connsiteX84" fmla="*/ 812800 w 4618181"/>
              <a:gd name="connsiteY84" fmla="*/ 3389745 h 5052291"/>
              <a:gd name="connsiteX85" fmla="*/ 803563 w 4618181"/>
              <a:gd name="connsiteY85" fmla="*/ 3519054 h 5052291"/>
              <a:gd name="connsiteX86" fmla="*/ 748145 w 4618181"/>
              <a:gd name="connsiteY86" fmla="*/ 3546763 h 5052291"/>
              <a:gd name="connsiteX87" fmla="*/ 729672 w 4618181"/>
              <a:gd name="connsiteY87" fmla="*/ 3666836 h 5052291"/>
              <a:gd name="connsiteX88" fmla="*/ 415636 w 4618181"/>
              <a:gd name="connsiteY88" fmla="*/ 3583709 h 5052291"/>
              <a:gd name="connsiteX89" fmla="*/ 341745 w 4618181"/>
              <a:gd name="connsiteY89" fmla="*/ 3491345 h 5052291"/>
              <a:gd name="connsiteX90" fmla="*/ 166254 w 4618181"/>
              <a:gd name="connsiteY90" fmla="*/ 3398982 h 5052291"/>
              <a:gd name="connsiteX91" fmla="*/ 0 w 4618181"/>
              <a:gd name="connsiteY91" fmla="*/ 3131127 h 5052291"/>
              <a:gd name="connsiteX92" fmla="*/ 2544618 w 4618181"/>
              <a:gd name="connsiteY92" fmla="*/ 2841336 h 5052291"/>
              <a:gd name="connsiteX93" fmla="*/ 2421659 w 4618181"/>
              <a:gd name="connsiteY93" fmla="*/ 2622550 h 5052291"/>
              <a:gd name="connsiteX94" fmla="*/ 2237509 w 4618181"/>
              <a:gd name="connsiteY94" fmla="*/ 2400877 h 5052291"/>
              <a:gd name="connsiteX95" fmla="*/ 2105313 w 4618181"/>
              <a:gd name="connsiteY95" fmla="*/ 2202872 h 5052291"/>
              <a:gd name="connsiteX96" fmla="*/ 1947141 w 4618181"/>
              <a:gd name="connsiteY96" fmla="*/ 1997363 h 5052291"/>
              <a:gd name="connsiteX97" fmla="*/ 1716809 w 4618181"/>
              <a:gd name="connsiteY97" fmla="*/ 1693718 h 5052291"/>
              <a:gd name="connsiteX98" fmla="*/ 1596736 w 4618181"/>
              <a:gd name="connsiteY98" fmla="*/ 1416050 h 5052291"/>
              <a:gd name="connsiteX99" fmla="*/ 1029277 w 4618181"/>
              <a:gd name="connsiteY99" fmla="*/ 876877 h 5052291"/>
              <a:gd name="connsiteX100" fmla="*/ 754107 w 4618181"/>
              <a:gd name="connsiteY100" fmla="*/ 428711 h 5052291"/>
              <a:gd name="connsiteX101" fmla="*/ 757381 w 4618181"/>
              <a:gd name="connsiteY101" fmla="*/ 0 h 5052291"/>
              <a:gd name="connsiteX0" fmla="*/ 591127 w 4451927"/>
              <a:gd name="connsiteY0" fmla="*/ 0 h 5052291"/>
              <a:gd name="connsiteX1" fmla="*/ 1828800 w 4451927"/>
              <a:gd name="connsiteY1" fmla="*/ 9236 h 5052291"/>
              <a:gd name="connsiteX2" fmla="*/ 1847273 w 4451927"/>
              <a:gd name="connsiteY2" fmla="*/ 979054 h 5052291"/>
              <a:gd name="connsiteX3" fmla="*/ 1948873 w 4451927"/>
              <a:gd name="connsiteY3" fmla="*/ 1016000 h 5052291"/>
              <a:gd name="connsiteX4" fmla="*/ 2059709 w 4451927"/>
              <a:gd name="connsiteY4" fmla="*/ 1062182 h 5052291"/>
              <a:gd name="connsiteX5" fmla="*/ 2152073 w 4451927"/>
              <a:gd name="connsiteY5" fmla="*/ 1034472 h 5052291"/>
              <a:gd name="connsiteX6" fmla="*/ 2216727 w 4451927"/>
              <a:gd name="connsiteY6" fmla="*/ 1089891 h 5052291"/>
              <a:gd name="connsiteX7" fmla="*/ 2216727 w 4451927"/>
              <a:gd name="connsiteY7" fmla="*/ 1089891 h 5052291"/>
              <a:gd name="connsiteX8" fmla="*/ 2346037 w 4451927"/>
              <a:gd name="connsiteY8" fmla="*/ 1173018 h 5052291"/>
              <a:gd name="connsiteX9" fmla="*/ 2447637 w 4451927"/>
              <a:gd name="connsiteY9" fmla="*/ 1117600 h 5052291"/>
              <a:gd name="connsiteX10" fmla="*/ 2484582 w 4451927"/>
              <a:gd name="connsiteY10" fmla="*/ 1209963 h 5052291"/>
              <a:gd name="connsiteX11" fmla="*/ 2604655 w 4451927"/>
              <a:gd name="connsiteY11" fmla="*/ 1200727 h 5052291"/>
              <a:gd name="connsiteX12" fmla="*/ 2660073 w 4451927"/>
              <a:gd name="connsiteY12" fmla="*/ 1265382 h 5052291"/>
              <a:gd name="connsiteX13" fmla="*/ 2743200 w 4451927"/>
              <a:gd name="connsiteY13" fmla="*/ 1339272 h 5052291"/>
              <a:gd name="connsiteX14" fmla="*/ 2826327 w 4451927"/>
              <a:gd name="connsiteY14" fmla="*/ 1256145 h 5052291"/>
              <a:gd name="connsiteX15" fmla="*/ 2890982 w 4451927"/>
              <a:gd name="connsiteY15" fmla="*/ 1330036 h 5052291"/>
              <a:gd name="connsiteX16" fmla="*/ 2964873 w 4451927"/>
              <a:gd name="connsiteY16" fmla="*/ 1330036 h 5052291"/>
              <a:gd name="connsiteX17" fmla="*/ 3020291 w 4451927"/>
              <a:gd name="connsiteY17" fmla="*/ 1385454 h 5052291"/>
              <a:gd name="connsiteX18" fmla="*/ 3149600 w 4451927"/>
              <a:gd name="connsiteY18" fmla="*/ 1330036 h 5052291"/>
              <a:gd name="connsiteX19" fmla="*/ 3214255 w 4451927"/>
              <a:gd name="connsiteY19" fmla="*/ 1376218 h 5052291"/>
              <a:gd name="connsiteX20" fmla="*/ 3537527 w 4451927"/>
              <a:gd name="connsiteY20" fmla="*/ 1330036 h 5052291"/>
              <a:gd name="connsiteX21" fmla="*/ 3814618 w 4451927"/>
              <a:gd name="connsiteY21" fmla="*/ 1283854 h 5052291"/>
              <a:gd name="connsiteX22" fmla="*/ 4147127 w 4451927"/>
              <a:gd name="connsiteY22" fmla="*/ 1440872 h 5052291"/>
              <a:gd name="connsiteX23" fmla="*/ 4239491 w 4451927"/>
              <a:gd name="connsiteY23" fmla="*/ 1477818 h 5052291"/>
              <a:gd name="connsiteX24" fmla="*/ 4285673 w 4451927"/>
              <a:gd name="connsiteY24" fmla="*/ 2216727 h 5052291"/>
              <a:gd name="connsiteX25" fmla="*/ 4442691 w 4451927"/>
              <a:gd name="connsiteY25" fmla="*/ 2475345 h 5052291"/>
              <a:gd name="connsiteX26" fmla="*/ 4451927 w 4451927"/>
              <a:gd name="connsiteY26" fmla="*/ 2687782 h 5052291"/>
              <a:gd name="connsiteX27" fmla="*/ 4424218 w 4451927"/>
              <a:gd name="connsiteY27" fmla="*/ 2789382 h 5052291"/>
              <a:gd name="connsiteX28" fmla="*/ 4424218 w 4451927"/>
              <a:gd name="connsiteY28" fmla="*/ 2974109 h 5052291"/>
              <a:gd name="connsiteX29" fmla="*/ 4424218 w 4451927"/>
              <a:gd name="connsiteY29" fmla="*/ 3066472 h 5052291"/>
              <a:gd name="connsiteX30" fmla="*/ 4331855 w 4451927"/>
              <a:gd name="connsiteY30" fmla="*/ 3278909 h 5052291"/>
              <a:gd name="connsiteX31" fmla="*/ 4119418 w 4451927"/>
              <a:gd name="connsiteY31" fmla="*/ 3380509 h 5052291"/>
              <a:gd name="connsiteX32" fmla="*/ 3971637 w 4451927"/>
              <a:gd name="connsiteY32" fmla="*/ 3491345 h 5052291"/>
              <a:gd name="connsiteX33" fmla="*/ 3971637 w 4451927"/>
              <a:gd name="connsiteY33" fmla="*/ 3491345 h 5052291"/>
              <a:gd name="connsiteX34" fmla="*/ 3953164 w 4451927"/>
              <a:gd name="connsiteY34" fmla="*/ 3463636 h 5052291"/>
              <a:gd name="connsiteX35" fmla="*/ 4045527 w 4451927"/>
              <a:gd name="connsiteY35" fmla="*/ 3362036 h 5052291"/>
              <a:gd name="connsiteX36" fmla="*/ 3953164 w 4451927"/>
              <a:gd name="connsiteY36" fmla="*/ 3371272 h 5052291"/>
              <a:gd name="connsiteX37" fmla="*/ 3953164 w 4451927"/>
              <a:gd name="connsiteY37" fmla="*/ 3260436 h 5052291"/>
              <a:gd name="connsiteX38" fmla="*/ 3916218 w 4451927"/>
              <a:gd name="connsiteY38" fmla="*/ 3260436 h 5052291"/>
              <a:gd name="connsiteX39" fmla="*/ 3842327 w 4451927"/>
              <a:gd name="connsiteY39" fmla="*/ 3315854 h 5052291"/>
              <a:gd name="connsiteX40" fmla="*/ 3870037 w 4451927"/>
              <a:gd name="connsiteY40" fmla="*/ 3417454 h 5052291"/>
              <a:gd name="connsiteX41" fmla="*/ 3870037 w 4451927"/>
              <a:gd name="connsiteY41" fmla="*/ 3417454 h 5052291"/>
              <a:gd name="connsiteX42" fmla="*/ 3906982 w 4451927"/>
              <a:gd name="connsiteY42" fmla="*/ 3574472 h 5052291"/>
              <a:gd name="connsiteX43" fmla="*/ 3777673 w 4451927"/>
              <a:gd name="connsiteY43" fmla="*/ 3648363 h 5052291"/>
              <a:gd name="connsiteX44" fmla="*/ 3556000 w 4451927"/>
              <a:gd name="connsiteY44" fmla="*/ 3879272 h 5052291"/>
              <a:gd name="connsiteX45" fmla="*/ 3546764 w 4451927"/>
              <a:gd name="connsiteY45" fmla="*/ 3805382 h 5052291"/>
              <a:gd name="connsiteX46" fmla="*/ 3482109 w 4451927"/>
              <a:gd name="connsiteY46" fmla="*/ 3759200 h 5052291"/>
              <a:gd name="connsiteX47" fmla="*/ 3343564 w 4451927"/>
              <a:gd name="connsiteY47" fmla="*/ 3786909 h 5052291"/>
              <a:gd name="connsiteX48" fmla="*/ 3472873 w 4451927"/>
              <a:gd name="connsiteY48" fmla="*/ 3860800 h 5052291"/>
              <a:gd name="connsiteX49" fmla="*/ 3343564 w 4451927"/>
              <a:gd name="connsiteY49" fmla="*/ 3962400 h 5052291"/>
              <a:gd name="connsiteX50" fmla="*/ 3251200 w 4451927"/>
              <a:gd name="connsiteY50" fmla="*/ 3888509 h 5052291"/>
              <a:gd name="connsiteX51" fmla="*/ 3214255 w 4451927"/>
              <a:gd name="connsiteY51" fmla="*/ 3980872 h 5052291"/>
              <a:gd name="connsiteX52" fmla="*/ 3094182 w 4451927"/>
              <a:gd name="connsiteY52" fmla="*/ 4008582 h 5052291"/>
              <a:gd name="connsiteX53" fmla="*/ 3094182 w 4451927"/>
              <a:gd name="connsiteY53" fmla="*/ 4128654 h 5052291"/>
              <a:gd name="connsiteX54" fmla="*/ 3001818 w 4451927"/>
              <a:gd name="connsiteY54" fmla="*/ 4165600 h 5052291"/>
              <a:gd name="connsiteX55" fmla="*/ 2955637 w 4451927"/>
              <a:gd name="connsiteY55" fmla="*/ 4128654 h 5052291"/>
              <a:gd name="connsiteX56" fmla="*/ 2918691 w 4451927"/>
              <a:gd name="connsiteY56" fmla="*/ 4294909 h 5052291"/>
              <a:gd name="connsiteX57" fmla="*/ 2983346 w 4451927"/>
              <a:gd name="connsiteY57" fmla="*/ 4239491 h 5052291"/>
              <a:gd name="connsiteX58" fmla="*/ 3020291 w 4451927"/>
              <a:gd name="connsiteY58" fmla="*/ 4267200 h 5052291"/>
              <a:gd name="connsiteX59" fmla="*/ 2918691 w 4451927"/>
              <a:gd name="connsiteY59" fmla="*/ 4433454 h 5052291"/>
              <a:gd name="connsiteX60" fmla="*/ 2844800 w 4451927"/>
              <a:gd name="connsiteY60" fmla="*/ 4442691 h 5052291"/>
              <a:gd name="connsiteX61" fmla="*/ 2844800 w 4451927"/>
              <a:gd name="connsiteY61" fmla="*/ 4488872 h 5052291"/>
              <a:gd name="connsiteX62" fmla="*/ 2927927 w 4451927"/>
              <a:gd name="connsiteY62" fmla="*/ 4451927 h 5052291"/>
              <a:gd name="connsiteX63" fmla="*/ 2937164 w 4451927"/>
              <a:gd name="connsiteY63" fmla="*/ 4636654 h 5052291"/>
              <a:gd name="connsiteX64" fmla="*/ 2854037 w 4451927"/>
              <a:gd name="connsiteY64" fmla="*/ 4701309 h 5052291"/>
              <a:gd name="connsiteX65" fmla="*/ 2909455 w 4451927"/>
              <a:gd name="connsiteY65" fmla="*/ 4729018 h 5052291"/>
              <a:gd name="connsiteX66" fmla="*/ 3020291 w 4451927"/>
              <a:gd name="connsiteY66" fmla="*/ 4978400 h 5052291"/>
              <a:gd name="connsiteX67" fmla="*/ 3029527 w 4451927"/>
              <a:gd name="connsiteY67" fmla="*/ 5052291 h 5052291"/>
              <a:gd name="connsiteX68" fmla="*/ 2697018 w 4451927"/>
              <a:gd name="connsiteY68" fmla="*/ 4969163 h 5052291"/>
              <a:gd name="connsiteX69" fmla="*/ 2456873 w 4451927"/>
              <a:gd name="connsiteY69" fmla="*/ 4922982 h 5052291"/>
              <a:gd name="connsiteX70" fmla="*/ 2262909 w 4451927"/>
              <a:gd name="connsiteY70" fmla="*/ 4765963 h 5052291"/>
              <a:gd name="connsiteX71" fmla="*/ 2170546 w 4451927"/>
              <a:gd name="connsiteY71" fmla="*/ 4682836 h 5052291"/>
              <a:gd name="connsiteX72" fmla="*/ 2041237 w 4451927"/>
              <a:gd name="connsiteY72" fmla="*/ 4414982 h 5052291"/>
              <a:gd name="connsiteX73" fmla="*/ 2041237 w 4451927"/>
              <a:gd name="connsiteY73" fmla="*/ 4267200 h 5052291"/>
              <a:gd name="connsiteX74" fmla="*/ 1874982 w 4451927"/>
              <a:gd name="connsiteY74" fmla="*/ 4119418 h 5052291"/>
              <a:gd name="connsiteX75" fmla="*/ 1819564 w 4451927"/>
              <a:gd name="connsiteY75" fmla="*/ 4017818 h 5052291"/>
              <a:gd name="connsiteX76" fmla="*/ 1708727 w 4451927"/>
              <a:gd name="connsiteY76" fmla="*/ 3943927 h 5052291"/>
              <a:gd name="connsiteX77" fmla="*/ 1579418 w 4451927"/>
              <a:gd name="connsiteY77" fmla="*/ 3703782 h 5052291"/>
              <a:gd name="connsiteX78" fmla="*/ 1533237 w 4451927"/>
              <a:gd name="connsiteY78" fmla="*/ 3556000 h 5052291"/>
              <a:gd name="connsiteX79" fmla="*/ 1302327 w 4451927"/>
              <a:gd name="connsiteY79" fmla="*/ 3352800 h 5052291"/>
              <a:gd name="connsiteX80" fmla="*/ 1191491 w 4451927"/>
              <a:gd name="connsiteY80" fmla="*/ 3241963 h 5052291"/>
              <a:gd name="connsiteX81" fmla="*/ 942109 w 4451927"/>
              <a:gd name="connsiteY81" fmla="*/ 3214254 h 5052291"/>
              <a:gd name="connsiteX82" fmla="*/ 914400 w 4451927"/>
              <a:gd name="connsiteY82" fmla="*/ 3260436 h 5052291"/>
              <a:gd name="connsiteX83" fmla="*/ 785091 w 4451927"/>
              <a:gd name="connsiteY83" fmla="*/ 3260436 h 5052291"/>
              <a:gd name="connsiteX84" fmla="*/ 646546 w 4451927"/>
              <a:gd name="connsiteY84" fmla="*/ 3389745 h 5052291"/>
              <a:gd name="connsiteX85" fmla="*/ 637309 w 4451927"/>
              <a:gd name="connsiteY85" fmla="*/ 3519054 h 5052291"/>
              <a:gd name="connsiteX86" fmla="*/ 581891 w 4451927"/>
              <a:gd name="connsiteY86" fmla="*/ 3546763 h 5052291"/>
              <a:gd name="connsiteX87" fmla="*/ 563418 w 4451927"/>
              <a:gd name="connsiteY87" fmla="*/ 3666836 h 5052291"/>
              <a:gd name="connsiteX88" fmla="*/ 249382 w 4451927"/>
              <a:gd name="connsiteY88" fmla="*/ 3583709 h 5052291"/>
              <a:gd name="connsiteX89" fmla="*/ 175491 w 4451927"/>
              <a:gd name="connsiteY89" fmla="*/ 3491345 h 5052291"/>
              <a:gd name="connsiteX90" fmla="*/ 0 w 4451927"/>
              <a:gd name="connsiteY90" fmla="*/ 3398982 h 5052291"/>
              <a:gd name="connsiteX91" fmla="*/ 2500746 w 4451927"/>
              <a:gd name="connsiteY91" fmla="*/ 2997777 h 5052291"/>
              <a:gd name="connsiteX92" fmla="*/ 2378364 w 4451927"/>
              <a:gd name="connsiteY92" fmla="*/ 2841336 h 5052291"/>
              <a:gd name="connsiteX93" fmla="*/ 2255405 w 4451927"/>
              <a:gd name="connsiteY93" fmla="*/ 2622550 h 5052291"/>
              <a:gd name="connsiteX94" fmla="*/ 2071255 w 4451927"/>
              <a:gd name="connsiteY94" fmla="*/ 2400877 h 5052291"/>
              <a:gd name="connsiteX95" fmla="*/ 1939059 w 4451927"/>
              <a:gd name="connsiteY95" fmla="*/ 2202872 h 5052291"/>
              <a:gd name="connsiteX96" fmla="*/ 1780887 w 4451927"/>
              <a:gd name="connsiteY96" fmla="*/ 1997363 h 5052291"/>
              <a:gd name="connsiteX97" fmla="*/ 1550555 w 4451927"/>
              <a:gd name="connsiteY97" fmla="*/ 1693718 h 5052291"/>
              <a:gd name="connsiteX98" fmla="*/ 1430482 w 4451927"/>
              <a:gd name="connsiteY98" fmla="*/ 1416050 h 5052291"/>
              <a:gd name="connsiteX99" fmla="*/ 863023 w 4451927"/>
              <a:gd name="connsiteY99" fmla="*/ 876877 h 5052291"/>
              <a:gd name="connsiteX100" fmla="*/ 587853 w 4451927"/>
              <a:gd name="connsiteY100" fmla="*/ 428711 h 5052291"/>
              <a:gd name="connsiteX101" fmla="*/ 591127 w 4451927"/>
              <a:gd name="connsiteY101" fmla="*/ 0 h 5052291"/>
              <a:gd name="connsiteX0" fmla="*/ 415636 w 4276436"/>
              <a:gd name="connsiteY0" fmla="*/ 0 h 5052291"/>
              <a:gd name="connsiteX1" fmla="*/ 1653309 w 4276436"/>
              <a:gd name="connsiteY1" fmla="*/ 9236 h 5052291"/>
              <a:gd name="connsiteX2" fmla="*/ 1671782 w 4276436"/>
              <a:gd name="connsiteY2" fmla="*/ 979054 h 5052291"/>
              <a:gd name="connsiteX3" fmla="*/ 1773382 w 4276436"/>
              <a:gd name="connsiteY3" fmla="*/ 1016000 h 5052291"/>
              <a:gd name="connsiteX4" fmla="*/ 1884218 w 4276436"/>
              <a:gd name="connsiteY4" fmla="*/ 1062182 h 5052291"/>
              <a:gd name="connsiteX5" fmla="*/ 1976582 w 4276436"/>
              <a:gd name="connsiteY5" fmla="*/ 1034472 h 5052291"/>
              <a:gd name="connsiteX6" fmla="*/ 2041236 w 4276436"/>
              <a:gd name="connsiteY6" fmla="*/ 1089891 h 5052291"/>
              <a:gd name="connsiteX7" fmla="*/ 2041236 w 4276436"/>
              <a:gd name="connsiteY7" fmla="*/ 1089891 h 5052291"/>
              <a:gd name="connsiteX8" fmla="*/ 2170546 w 4276436"/>
              <a:gd name="connsiteY8" fmla="*/ 1173018 h 5052291"/>
              <a:gd name="connsiteX9" fmla="*/ 2272146 w 4276436"/>
              <a:gd name="connsiteY9" fmla="*/ 1117600 h 5052291"/>
              <a:gd name="connsiteX10" fmla="*/ 2309091 w 4276436"/>
              <a:gd name="connsiteY10" fmla="*/ 1209963 h 5052291"/>
              <a:gd name="connsiteX11" fmla="*/ 2429164 w 4276436"/>
              <a:gd name="connsiteY11" fmla="*/ 1200727 h 5052291"/>
              <a:gd name="connsiteX12" fmla="*/ 2484582 w 4276436"/>
              <a:gd name="connsiteY12" fmla="*/ 1265382 h 5052291"/>
              <a:gd name="connsiteX13" fmla="*/ 2567709 w 4276436"/>
              <a:gd name="connsiteY13" fmla="*/ 1339272 h 5052291"/>
              <a:gd name="connsiteX14" fmla="*/ 2650836 w 4276436"/>
              <a:gd name="connsiteY14" fmla="*/ 1256145 h 5052291"/>
              <a:gd name="connsiteX15" fmla="*/ 2715491 w 4276436"/>
              <a:gd name="connsiteY15" fmla="*/ 1330036 h 5052291"/>
              <a:gd name="connsiteX16" fmla="*/ 2789382 w 4276436"/>
              <a:gd name="connsiteY16" fmla="*/ 1330036 h 5052291"/>
              <a:gd name="connsiteX17" fmla="*/ 2844800 w 4276436"/>
              <a:gd name="connsiteY17" fmla="*/ 1385454 h 5052291"/>
              <a:gd name="connsiteX18" fmla="*/ 2974109 w 4276436"/>
              <a:gd name="connsiteY18" fmla="*/ 1330036 h 5052291"/>
              <a:gd name="connsiteX19" fmla="*/ 3038764 w 4276436"/>
              <a:gd name="connsiteY19" fmla="*/ 1376218 h 5052291"/>
              <a:gd name="connsiteX20" fmla="*/ 3362036 w 4276436"/>
              <a:gd name="connsiteY20" fmla="*/ 1330036 h 5052291"/>
              <a:gd name="connsiteX21" fmla="*/ 3639127 w 4276436"/>
              <a:gd name="connsiteY21" fmla="*/ 1283854 h 5052291"/>
              <a:gd name="connsiteX22" fmla="*/ 3971636 w 4276436"/>
              <a:gd name="connsiteY22" fmla="*/ 1440872 h 5052291"/>
              <a:gd name="connsiteX23" fmla="*/ 4064000 w 4276436"/>
              <a:gd name="connsiteY23" fmla="*/ 1477818 h 5052291"/>
              <a:gd name="connsiteX24" fmla="*/ 4110182 w 4276436"/>
              <a:gd name="connsiteY24" fmla="*/ 2216727 h 5052291"/>
              <a:gd name="connsiteX25" fmla="*/ 4267200 w 4276436"/>
              <a:gd name="connsiteY25" fmla="*/ 2475345 h 5052291"/>
              <a:gd name="connsiteX26" fmla="*/ 4276436 w 4276436"/>
              <a:gd name="connsiteY26" fmla="*/ 2687782 h 5052291"/>
              <a:gd name="connsiteX27" fmla="*/ 4248727 w 4276436"/>
              <a:gd name="connsiteY27" fmla="*/ 2789382 h 5052291"/>
              <a:gd name="connsiteX28" fmla="*/ 4248727 w 4276436"/>
              <a:gd name="connsiteY28" fmla="*/ 2974109 h 5052291"/>
              <a:gd name="connsiteX29" fmla="*/ 4248727 w 4276436"/>
              <a:gd name="connsiteY29" fmla="*/ 3066472 h 5052291"/>
              <a:gd name="connsiteX30" fmla="*/ 4156364 w 4276436"/>
              <a:gd name="connsiteY30" fmla="*/ 3278909 h 5052291"/>
              <a:gd name="connsiteX31" fmla="*/ 3943927 w 4276436"/>
              <a:gd name="connsiteY31" fmla="*/ 3380509 h 5052291"/>
              <a:gd name="connsiteX32" fmla="*/ 3796146 w 4276436"/>
              <a:gd name="connsiteY32" fmla="*/ 3491345 h 5052291"/>
              <a:gd name="connsiteX33" fmla="*/ 3796146 w 4276436"/>
              <a:gd name="connsiteY33" fmla="*/ 3491345 h 5052291"/>
              <a:gd name="connsiteX34" fmla="*/ 3777673 w 4276436"/>
              <a:gd name="connsiteY34" fmla="*/ 3463636 h 5052291"/>
              <a:gd name="connsiteX35" fmla="*/ 3870036 w 4276436"/>
              <a:gd name="connsiteY35" fmla="*/ 3362036 h 5052291"/>
              <a:gd name="connsiteX36" fmla="*/ 3777673 w 4276436"/>
              <a:gd name="connsiteY36" fmla="*/ 3371272 h 5052291"/>
              <a:gd name="connsiteX37" fmla="*/ 3777673 w 4276436"/>
              <a:gd name="connsiteY37" fmla="*/ 3260436 h 5052291"/>
              <a:gd name="connsiteX38" fmla="*/ 3740727 w 4276436"/>
              <a:gd name="connsiteY38" fmla="*/ 3260436 h 5052291"/>
              <a:gd name="connsiteX39" fmla="*/ 3666836 w 4276436"/>
              <a:gd name="connsiteY39" fmla="*/ 3315854 h 5052291"/>
              <a:gd name="connsiteX40" fmla="*/ 3694546 w 4276436"/>
              <a:gd name="connsiteY40" fmla="*/ 3417454 h 5052291"/>
              <a:gd name="connsiteX41" fmla="*/ 3694546 w 4276436"/>
              <a:gd name="connsiteY41" fmla="*/ 3417454 h 5052291"/>
              <a:gd name="connsiteX42" fmla="*/ 3731491 w 4276436"/>
              <a:gd name="connsiteY42" fmla="*/ 3574472 h 5052291"/>
              <a:gd name="connsiteX43" fmla="*/ 3602182 w 4276436"/>
              <a:gd name="connsiteY43" fmla="*/ 3648363 h 5052291"/>
              <a:gd name="connsiteX44" fmla="*/ 3380509 w 4276436"/>
              <a:gd name="connsiteY44" fmla="*/ 3879272 h 5052291"/>
              <a:gd name="connsiteX45" fmla="*/ 3371273 w 4276436"/>
              <a:gd name="connsiteY45" fmla="*/ 3805382 h 5052291"/>
              <a:gd name="connsiteX46" fmla="*/ 3306618 w 4276436"/>
              <a:gd name="connsiteY46" fmla="*/ 3759200 h 5052291"/>
              <a:gd name="connsiteX47" fmla="*/ 3168073 w 4276436"/>
              <a:gd name="connsiteY47" fmla="*/ 3786909 h 5052291"/>
              <a:gd name="connsiteX48" fmla="*/ 3297382 w 4276436"/>
              <a:gd name="connsiteY48" fmla="*/ 3860800 h 5052291"/>
              <a:gd name="connsiteX49" fmla="*/ 3168073 w 4276436"/>
              <a:gd name="connsiteY49" fmla="*/ 3962400 h 5052291"/>
              <a:gd name="connsiteX50" fmla="*/ 3075709 w 4276436"/>
              <a:gd name="connsiteY50" fmla="*/ 3888509 h 5052291"/>
              <a:gd name="connsiteX51" fmla="*/ 3038764 w 4276436"/>
              <a:gd name="connsiteY51" fmla="*/ 3980872 h 5052291"/>
              <a:gd name="connsiteX52" fmla="*/ 2918691 w 4276436"/>
              <a:gd name="connsiteY52" fmla="*/ 4008582 h 5052291"/>
              <a:gd name="connsiteX53" fmla="*/ 2918691 w 4276436"/>
              <a:gd name="connsiteY53" fmla="*/ 4128654 h 5052291"/>
              <a:gd name="connsiteX54" fmla="*/ 2826327 w 4276436"/>
              <a:gd name="connsiteY54" fmla="*/ 4165600 h 5052291"/>
              <a:gd name="connsiteX55" fmla="*/ 2780146 w 4276436"/>
              <a:gd name="connsiteY55" fmla="*/ 4128654 h 5052291"/>
              <a:gd name="connsiteX56" fmla="*/ 2743200 w 4276436"/>
              <a:gd name="connsiteY56" fmla="*/ 4294909 h 5052291"/>
              <a:gd name="connsiteX57" fmla="*/ 2807855 w 4276436"/>
              <a:gd name="connsiteY57" fmla="*/ 4239491 h 5052291"/>
              <a:gd name="connsiteX58" fmla="*/ 2844800 w 4276436"/>
              <a:gd name="connsiteY58" fmla="*/ 4267200 h 5052291"/>
              <a:gd name="connsiteX59" fmla="*/ 2743200 w 4276436"/>
              <a:gd name="connsiteY59" fmla="*/ 4433454 h 5052291"/>
              <a:gd name="connsiteX60" fmla="*/ 2669309 w 4276436"/>
              <a:gd name="connsiteY60" fmla="*/ 4442691 h 5052291"/>
              <a:gd name="connsiteX61" fmla="*/ 2669309 w 4276436"/>
              <a:gd name="connsiteY61" fmla="*/ 4488872 h 5052291"/>
              <a:gd name="connsiteX62" fmla="*/ 2752436 w 4276436"/>
              <a:gd name="connsiteY62" fmla="*/ 4451927 h 5052291"/>
              <a:gd name="connsiteX63" fmla="*/ 2761673 w 4276436"/>
              <a:gd name="connsiteY63" fmla="*/ 4636654 h 5052291"/>
              <a:gd name="connsiteX64" fmla="*/ 2678546 w 4276436"/>
              <a:gd name="connsiteY64" fmla="*/ 4701309 h 5052291"/>
              <a:gd name="connsiteX65" fmla="*/ 2733964 w 4276436"/>
              <a:gd name="connsiteY65" fmla="*/ 4729018 h 5052291"/>
              <a:gd name="connsiteX66" fmla="*/ 2844800 w 4276436"/>
              <a:gd name="connsiteY66" fmla="*/ 4978400 h 5052291"/>
              <a:gd name="connsiteX67" fmla="*/ 2854036 w 4276436"/>
              <a:gd name="connsiteY67" fmla="*/ 5052291 h 5052291"/>
              <a:gd name="connsiteX68" fmla="*/ 2521527 w 4276436"/>
              <a:gd name="connsiteY68" fmla="*/ 4969163 h 5052291"/>
              <a:gd name="connsiteX69" fmla="*/ 2281382 w 4276436"/>
              <a:gd name="connsiteY69" fmla="*/ 4922982 h 5052291"/>
              <a:gd name="connsiteX70" fmla="*/ 2087418 w 4276436"/>
              <a:gd name="connsiteY70" fmla="*/ 4765963 h 5052291"/>
              <a:gd name="connsiteX71" fmla="*/ 1995055 w 4276436"/>
              <a:gd name="connsiteY71" fmla="*/ 4682836 h 5052291"/>
              <a:gd name="connsiteX72" fmla="*/ 1865746 w 4276436"/>
              <a:gd name="connsiteY72" fmla="*/ 4414982 h 5052291"/>
              <a:gd name="connsiteX73" fmla="*/ 1865746 w 4276436"/>
              <a:gd name="connsiteY73" fmla="*/ 4267200 h 5052291"/>
              <a:gd name="connsiteX74" fmla="*/ 1699491 w 4276436"/>
              <a:gd name="connsiteY74" fmla="*/ 4119418 h 5052291"/>
              <a:gd name="connsiteX75" fmla="*/ 1644073 w 4276436"/>
              <a:gd name="connsiteY75" fmla="*/ 4017818 h 5052291"/>
              <a:gd name="connsiteX76" fmla="*/ 1533236 w 4276436"/>
              <a:gd name="connsiteY76" fmla="*/ 3943927 h 5052291"/>
              <a:gd name="connsiteX77" fmla="*/ 1403927 w 4276436"/>
              <a:gd name="connsiteY77" fmla="*/ 3703782 h 5052291"/>
              <a:gd name="connsiteX78" fmla="*/ 1357746 w 4276436"/>
              <a:gd name="connsiteY78" fmla="*/ 3556000 h 5052291"/>
              <a:gd name="connsiteX79" fmla="*/ 1126836 w 4276436"/>
              <a:gd name="connsiteY79" fmla="*/ 3352800 h 5052291"/>
              <a:gd name="connsiteX80" fmla="*/ 1016000 w 4276436"/>
              <a:gd name="connsiteY80" fmla="*/ 3241963 h 5052291"/>
              <a:gd name="connsiteX81" fmla="*/ 766618 w 4276436"/>
              <a:gd name="connsiteY81" fmla="*/ 3214254 h 5052291"/>
              <a:gd name="connsiteX82" fmla="*/ 738909 w 4276436"/>
              <a:gd name="connsiteY82" fmla="*/ 3260436 h 5052291"/>
              <a:gd name="connsiteX83" fmla="*/ 609600 w 4276436"/>
              <a:gd name="connsiteY83" fmla="*/ 3260436 h 5052291"/>
              <a:gd name="connsiteX84" fmla="*/ 471055 w 4276436"/>
              <a:gd name="connsiteY84" fmla="*/ 3389745 h 5052291"/>
              <a:gd name="connsiteX85" fmla="*/ 461818 w 4276436"/>
              <a:gd name="connsiteY85" fmla="*/ 3519054 h 5052291"/>
              <a:gd name="connsiteX86" fmla="*/ 406400 w 4276436"/>
              <a:gd name="connsiteY86" fmla="*/ 3546763 h 5052291"/>
              <a:gd name="connsiteX87" fmla="*/ 387927 w 4276436"/>
              <a:gd name="connsiteY87" fmla="*/ 3666836 h 5052291"/>
              <a:gd name="connsiteX88" fmla="*/ 73891 w 4276436"/>
              <a:gd name="connsiteY88" fmla="*/ 3583709 h 5052291"/>
              <a:gd name="connsiteX89" fmla="*/ 0 w 4276436"/>
              <a:gd name="connsiteY89" fmla="*/ 3491345 h 5052291"/>
              <a:gd name="connsiteX90" fmla="*/ 2440709 w 4276436"/>
              <a:gd name="connsiteY90" fmla="*/ 3164032 h 5052291"/>
              <a:gd name="connsiteX91" fmla="*/ 2325255 w 4276436"/>
              <a:gd name="connsiteY91" fmla="*/ 2997777 h 5052291"/>
              <a:gd name="connsiteX92" fmla="*/ 2202873 w 4276436"/>
              <a:gd name="connsiteY92" fmla="*/ 2841336 h 5052291"/>
              <a:gd name="connsiteX93" fmla="*/ 2079914 w 4276436"/>
              <a:gd name="connsiteY93" fmla="*/ 2622550 h 5052291"/>
              <a:gd name="connsiteX94" fmla="*/ 1895764 w 4276436"/>
              <a:gd name="connsiteY94" fmla="*/ 2400877 h 5052291"/>
              <a:gd name="connsiteX95" fmla="*/ 1763568 w 4276436"/>
              <a:gd name="connsiteY95" fmla="*/ 2202872 h 5052291"/>
              <a:gd name="connsiteX96" fmla="*/ 1605396 w 4276436"/>
              <a:gd name="connsiteY96" fmla="*/ 1997363 h 5052291"/>
              <a:gd name="connsiteX97" fmla="*/ 1375064 w 4276436"/>
              <a:gd name="connsiteY97" fmla="*/ 1693718 h 5052291"/>
              <a:gd name="connsiteX98" fmla="*/ 1254991 w 4276436"/>
              <a:gd name="connsiteY98" fmla="*/ 1416050 h 5052291"/>
              <a:gd name="connsiteX99" fmla="*/ 687532 w 4276436"/>
              <a:gd name="connsiteY99" fmla="*/ 876877 h 5052291"/>
              <a:gd name="connsiteX100" fmla="*/ 412362 w 4276436"/>
              <a:gd name="connsiteY100" fmla="*/ 428711 h 5052291"/>
              <a:gd name="connsiteX101" fmla="*/ 415636 w 4276436"/>
              <a:gd name="connsiteY101" fmla="*/ 0 h 5052291"/>
              <a:gd name="connsiteX0" fmla="*/ 341745 w 4202545"/>
              <a:gd name="connsiteY0" fmla="*/ 0 h 5052291"/>
              <a:gd name="connsiteX1" fmla="*/ 1579418 w 4202545"/>
              <a:gd name="connsiteY1" fmla="*/ 9236 h 5052291"/>
              <a:gd name="connsiteX2" fmla="*/ 1597891 w 4202545"/>
              <a:gd name="connsiteY2" fmla="*/ 979054 h 5052291"/>
              <a:gd name="connsiteX3" fmla="*/ 1699491 w 4202545"/>
              <a:gd name="connsiteY3" fmla="*/ 1016000 h 5052291"/>
              <a:gd name="connsiteX4" fmla="*/ 1810327 w 4202545"/>
              <a:gd name="connsiteY4" fmla="*/ 1062182 h 5052291"/>
              <a:gd name="connsiteX5" fmla="*/ 1902691 w 4202545"/>
              <a:gd name="connsiteY5" fmla="*/ 1034472 h 5052291"/>
              <a:gd name="connsiteX6" fmla="*/ 1967345 w 4202545"/>
              <a:gd name="connsiteY6" fmla="*/ 1089891 h 5052291"/>
              <a:gd name="connsiteX7" fmla="*/ 1967345 w 4202545"/>
              <a:gd name="connsiteY7" fmla="*/ 1089891 h 5052291"/>
              <a:gd name="connsiteX8" fmla="*/ 2096655 w 4202545"/>
              <a:gd name="connsiteY8" fmla="*/ 1173018 h 5052291"/>
              <a:gd name="connsiteX9" fmla="*/ 2198255 w 4202545"/>
              <a:gd name="connsiteY9" fmla="*/ 1117600 h 5052291"/>
              <a:gd name="connsiteX10" fmla="*/ 2235200 w 4202545"/>
              <a:gd name="connsiteY10" fmla="*/ 1209963 h 5052291"/>
              <a:gd name="connsiteX11" fmla="*/ 2355273 w 4202545"/>
              <a:gd name="connsiteY11" fmla="*/ 1200727 h 5052291"/>
              <a:gd name="connsiteX12" fmla="*/ 2410691 w 4202545"/>
              <a:gd name="connsiteY12" fmla="*/ 1265382 h 5052291"/>
              <a:gd name="connsiteX13" fmla="*/ 2493818 w 4202545"/>
              <a:gd name="connsiteY13" fmla="*/ 1339272 h 5052291"/>
              <a:gd name="connsiteX14" fmla="*/ 2576945 w 4202545"/>
              <a:gd name="connsiteY14" fmla="*/ 1256145 h 5052291"/>
              <a:gd name="connsiteX15" fmla="*/ 2641600 w 4202545"/>
              <a:gd name="connsiteY15" fmla="*/ 1330036 h 5052291"/>
              <a:gd name="connsiteX16" fmla="*/ 2715491 w 4202545"/>
              <a:gd name="connsiteY16" fmla="*/ 1330036 h 5052291"/>
              <a:gd name="connsiteX17" fmla="*/ 2770909 w 4202545"/>
              <a:gd name="connsiteY17" fmla="*/ 1385454 h 5052291"/>
              <a:gd name="connsiteX18" fmla="*/ 2900218 w 4202545"/>
              <a:gd name="connsiteY18" fmla="*/ 1330036 h 5052291"/>
              <a:gd name="connsiteX19" fmla="*/ 2964873 w 4202545"/>
              <a:gd name="connsiteY19" fmla="*/ 1376218 h 5052291"/>
              <a:gd name="connsiteX20" fmla="*/ 3288145 w 4202545"/>
              <a:gd name="connsiteY20" fmla="*/ 1330036 h 5052291"/>
              <a:gd name="connsiteX21" fmla="*/ 3565236 w 4202545"/>
              <a:gd name="connsiteY21" fmla="*/ 1283854 h 5052291"/>
              <a:gd name="connsiteX22" fmla="*/ 3897745 w 4202545"/>
              <a:gd name="connsiteY22" fmla="*/ 1440872 h 5052291"/>
              <a:gd name="connsiteX23" fmla="*/ 3990109 w 4202545"/>
              <a:gd name="connsiteY23" fmla="*/ 1477818 h 5052291"/>
              <a:gd name="connsiteX24" fmla="*/ 4036291 w 4202545"/>
              <a:gd name="connsiteY24" fmla="*/ 2216727 h 5052291"/>
              <a:gd name="connsiteX25" fmla="*/ 4193309 w 4202545"/>
              <a:gd name="connsiteY25" fmla="*/ 2475345 h 5052291"/>
              <a:gd name="connsiteX26" fmla="*/ 4202545 w 4202545"/>
              <a:gd name="connsiteY26" fmla="*/ 2687782 h 5052291"/>
              <a:gd name="connsiteX27" fmla="*/ 4174836 w 4202545"/>
              <a:gd name="connsiteY27" fmla="*/ 2789382 h 5052291"/>
              <a:gd name="connsiteX28" fmla="*/ 4174836 w 4202545"/>
              <a:gd name="connsiteY28" fmla="*/ 2974109 h 5052291"/>
              <a:gd name="connsiteX29" fmla="*/ 4174836 w 4202545"/>
              <a:gd name="connsiteY29" fmla="*/ 3066472 h 5052291"/>
              <a:gd name="connsiteX30" fmla="*/ 4082473 w 4202545"/>
              <a:gd name="connsiteY30" fmla="*/ 3278909 h 5052291"/>
              <a:gd name="connsiteX31" fmla="*/ 3870036 w 4202545"/>
              <a:gd name="connsiteY31" fmla="*/ 3380509 h 5052291"/>
              <a:gd name="connsiteX32" fmla="*/ 3722255 w 4202545"/>
              <a:gd name="connsiteY32" fmla="*/ 3491345 h 5052291"/>
              <a:gd name="connsiteX33" fmla="*/ 3722255 w 4202545"/>
              <a:gd name="connsiteY33" fmla="*/ 3491345 h 5052291"/>
              <a:gd name="connsiteX34" fmla="*/ 3703782 w 4202545"/>
              <a:gd name="connsiteY34" fmla="*/ 3463636 h 5052291"/>
              <a:gd name="connsiteX35" fmla="*/ 3796145 w 4202545"/>
              <a:gd name="connsiteY35" fmla="*/ 3362036 h 5052291"/>
              <a:gd name="connsiteX36" fmla="*/ 3703782 w 4202545"/>
              <a:gd name="connsiteY36" fmla="*/ 3371272 h 5052291"/>
              <a:gd name="connsiteX37" fmla="*/ 3703782 w 4202545"/>
              <a:gd name="connsiteY37" fmla="*/ 3260436 h 5052291"/>
              <a:gd name="connsiteX38" fmla="*/ 3666836 w 4202545"/>
              <a:gd name="connsiteY38" fmla="*/ 3260436 h 5052291"/>
              <a:gd name="connsiteX39" fmla="*/ 3592945 w 4202545"/>
              <a:gd name="connsiteY39" fmla="*/ 3315854 h 5052291"/>
              <a:gd name="connsiteX40" fmla="*/ 3620655 w 4202545"/>
              <a:gd name="connsiteY40" fmla="*/ 3417454 h 5052291"/>
              <a:gd name="connsiteX41" fmla="*/ 3620655 w 4202545"/>
              <a:gd name="connsiteY41" fmla="*/ 3417454 h 5052291"/>
              <a:gd name="connsiteX42" fmla="*/ 3657600 w 4202545"/>
              <a:gd name="connsiteY42" fmla="*/ 3574472 h 5052291"/>
              <a:gd name="connsiteX43" fmla="*/ 3528291 w 4202545"/>
              <a:gd name="connsiteY43" fmla="*/ 3648363 h 5052291"/>
              <a:gd name="connsiteX44" fmla="*/ 3306618 w 4202545"/>
              <a:gd name="connsiteY44" fmla="*/ 3879272 h 5052291"/>
              <a:gd name="connsiteX45" fmla="*/ 3297382 w 4202545"/>
              <a:gd name="connsiteY45" fmla="*/ 3805382 h 5052291"/>
              <a:gd name="connsiteX46" fmla="*/ 3232727 w 4202545"/>
              <a:gd name="connsiteY46" fmla="*/ 3759200 h 5052291"/>
              <a:gd name="connsiteX47" fmla="*/ 3094182 w 4202545"/>
              <a:gd name="connsiteY47" fmla="*/ 3786909 h 5052291"/>
              <a:gd name="connsiteX48" fmla="*/ 3223491 w 4202545"/>
              <a:gd name="connsiteY48" fmla="*/ 3860800 h 5052291"/>
              <a:gd name="connsiteX49" fmla="*/ 3094182 w 4202545"/>
              <a:gd name="connsiteY49" fmla="*/ 3962400 h 5052291"/>
              <a:gd name="connsiteX50" fmla="*/ 3001818 w 4202545"/>
              <a:gd name="connsiteY50" fmla="*/ 3888509 h 5052291"/>
              <a:gd name="connsiteX51" fmla="*/ 2964873 w 4202545"/>
              <a:gd name="connsiteY51" fmla="*/ 3980872 h 5052291"/>
              <a:gd name="connsiteX52" fmla="*/ 2844800 w 4202545"/>
              <a:gd name="connsiteY52" fmla="*/ 4008582 h 5052291"/>
              <a:gd name="connsiteX53" fmla="*/ 2844800 w 4202545"/>
              <a:gd name="connsiteY53" fmla="*/ 4128654 h 5052291"/>
              <a:gd name="connsiteX54" fmla="*/ 2752436 w 4202545"/>
              <a:gd name="connsiteY54" fmla="*/ 4165600 h 5052291"/>
              <a:gd name="connsiteX55" fmla="*/ 2706255 w 4202545"/>
              <a:gd name="connsiteY55" fmla="*/ 4128654 h 5052291"/>
              <a:gd name="connsiteX56" fmla="*/ 2669309 w 4202545"/>
              <a:gd name="connsiteY56" fmla="*/ 4294909 h 5052291"/>
              <a:gd name="connsiteX57" fmla="*/ 2733964 w 4202545"/>
              <a:gd name="connsiteY57" fmla="*/ 4239491 h 5052291"/>
              <a:gd name="connsiteX58" fmla="*/ 2770909 w 4202545"/>
              <a:gd name="connsiteY58" fmla="*/ 4267200 h 5052291"/>
              <a:gd name="connsiteX59" fmla="*/ 2669309 w 4202545"/>
              <a:gd name="connsiteY59" fmla="*/ 4433454 h 5052291"/>
              <a:gd name="connsiteX60" fmla="*/ 2595418 w 4202545"/>
              <a:gd name="connsiteY60" fmla="*/ 4442691 h 5052291"/>
              <a:gd name="connsiteX61" fmla="*/ 2595418 w 4202545"/>
              <a:gd name="connsiteY61" fmla="*/ 4488872 h 5052291"/>
              <a:gd name="connsiteX62" fmla="*/ 2678545 w 4202545"/>
              <a:gd name="connsiteY62" fmla="*/ 4451927 h 5052291"/>
              <a:gd name="connsiteX63" fmla="*/ 2687782 w 4202545"/>
              <a:gd name="connsiteY63" fmla="*/ 4636654 h 5052291"/>
              <a:gd name="connsiteX64" fmla="*/ 2604655 w 4202545"/>
              <a:gd name="connsiteY64" fmla="*/ 4701309 h 5052291"/>
              <a:gd name="connsiteX65" fmla="*/ 2660073 w 4202545"/>
              <a:gd name="connsiteY65" fmla="*/ 4729018 h 5052291"/>
              <a:gd name="connsiteX66" fmla="*/ 2770909 w 4202545"/>
              <a:gd name="connsiteY66" fmla="*/ 4978400 h 5052291"/>
              <a:gd name="connsiteX67" fmla="*/ 2780145 w 4202545"/>
              <a:gd name="connsiteY67" fmla="*/ 5052291 h 5052291"/>
              <a:gd name="connsiteX68" fmla="*/ 2447636 w 4202545"/>
              <a:gd name="connsiteY68" fmla="*/ 4969163 h 5052291"/>
              <a:gd name="connsiteX69" fmla="*/ 2207491 w 4202545"/>
              <a:gd name="connsiteY69" fmla="*/ 4922982 h 5052291"/>
              <a:gd name="connsiteX70" fmla="*/ 2013527 w 4202545"/>
              <a:gd name="connsiteY70" fmla="*/ 4765963 h 5052291"/>
              <a:gd name="connsiteX71" fmla="*/ 1921164 w 4202545"/>
              <a:gd name="connsiteY71" fmla="*/ 4682836 h 5052291"/>
              <a:gd name="connsiteX72" fmla="*/ 1791855 w 4202545"/>
              <a:gd name="connsiteY72" fmla="*/ 4414982 h 5052291"/>
              <a:gd name="connsiteX73" fmla="*/ 1791855 w 4202545"/>
              <a:gd name="connsiteY73" fmla="*/ 4267200 h 5052291"/>
              <a:gd name="connsiteX74" fmla="*/ 1625600 w 4202545"/>
              <a:gd name="connsiteY74" fmla="*/ 4119418 h 5052291"/>
              <a:gd name="connsiteX75" fmla="*/ 1570182 w 4202545"/>
              <a:gd name="connsiteY75" fmla="*/ 4017818 h 5052291"/>
              <a:gd name="connsiteX76" fmla="*/ 1459345 w 4202545"/>
              <a:gd name="connsiteY76" fmla="*/ 3943927 h 5052291"/>
              <a:gd name="connsiteX77" fmla="*/ 1330036 w 4202545"/>
              <a:gd name="connsiteY77" fmla="*/ 3703782 h 5052291"/>
              <a:gd name="connsiteX78" fmla="*/ 1283855 w 4202545"/>
              <a:gd name="connsiteY78" fmla="*/ 3556000 h 5052291"/>
              <a:gd name="connsiteX79" fmla="*/ 1052945 w 4202545"/>
              <a:gd name="connsiteY79" fmla="*/ 3352800 h 5052291"/>
              <a:gd name="connsiteX80" fmla="*/ 942109 w 4202545"/>
              <a:gd name="connsiteY80" fmla="*/ 3241963 h 5052291"/>
              <a:gd name="connsiteX81" fmla="*/ 692727 w 4202545"/>
              <a:gd name="connsiteY81" fmla="*/ 3214254 h 5052291"/>
              <a:gd name="connsiteX82" fmla="*/ 665018 w 4202545"/>
              <a:gd name="connsiteY82" fmla="*/ 3260436 h 5052291"/>
              <a:gd name="connsiteX83" fmla="*/ 535709 w 4202545"/>
              <a:gd name="connsiteY83" fmla="*/ 3260436 h 5052291"/>
              <a:gd name="connsiteX84" fmla="*/ 397164 w 4202545"/>
              <a:gd name="connsiteY84" fmla="*/ 3389745 h 5052291"/>
              <a:gd name="connsiteX85" fmla="*/ 387927 w 4202545"/>
              <a:gd name="connsiteY85" fmla="*/ 3519054 h 5052291"/>
              <a:gd name="connsiteX86" fmla="*/ 332509 w 4202545"/>
              <a:gd name="connsiteY86" fmla="*/ 3546763 h 5052291"/>
              <a:gd name="connsiteX87" fmla="*/ 314036 w 4202545"/>
              <a:gd name="connsiteY87" fmla="*/ 3666836 h 5052291"/>
              <a:gd name="connsiteX88" fmla="*/ 0 w 4202545"/>
              <a:gd name="connsiteY88" fmla="*/ 3583709 h 5052291"/>
              <a:gd name="connsiteX89" fmla="*/ 2618509 w 4202545"/>
              <a:gd name="connsiteY89" fmla="*/ 2938895 h 5052291"/>
              <a:gd name="connsiteX90" fmla="*/ 2366818 w 4202545"/>
              <a:gd name="connsiteY90" fmla="*/ 3164032 h 5052291"/>
              <a:gd name="connsiteX91" fmla="*/ 2251364 w 4202545"/>
              <a:gd name="connsiteY91" fmla="*/ 2997777 h 5052291"/>
              <a:gd name="connsiteX92" fmla="*/ 2128982 w 4202545"/>
              <a:gd name="connsiteY92" fmla="*/ 2841336 h 5052291"/>
              <a:gd name="connsiteX93" fmla="*/ 2006023 w 4202545"/>
              <a:gd name="connsiteY93" fmla="*/ 2622550 h 5052291"/>
              <a:gd name="connsiteX94" fmla="*/ 1821873 w 4202545"/>
              <a:gd name="connsiteY94" fmla="*/ 2400877 h 5052291"/>
              <a:gd name="connsiteX95" fmla="*/ 1689677 w 4202545"/>
              <a:gd name="connsiteY95" fmla="*/ 2202872 h 5052291"/>
              <a:gd name="connsiteX96" fmla="*/ 1531505 w 4202545"/>
              <a:gd name="connsiteY96" fmla="*/ 1997363 h 5052291"/>
              <a:gd name="connsiteX97" fmla="*/ 1301173 w 4202545"/>
              <a:gd name="connsiteY97" fmla="*/ 1693718 h 5052291"/>
              <a:gd name="connsiteX98" fmla="*/ 1181100 w 4202545"/>
              <a:gd name="connsiteY98" fmla="*/ 1416050 h 5052291"/>
              <a:gd name="connsiteX99" fmla="*/ 613641 w 4202545"/>
              <a:gd name="connsiteY99" fmla="*/ 876877 h 5052291"/>
              <a:gd name="connsiteX100" fmla="*/ 338471 w 4202545"/>
              <a:gd name="connsiteY100" fmla="*/ 428711 h 5052291"/>
              <a:gd name="connsiteX101" fmla="*/ 341745 w 4202545"/>
              <a:gd name="connsiteY101" fmla="*/ 0 h 5052291"/>
              <a:gd name="connsiteX0" fmla="*/ 27709 w 3888509"/>
              <a:gd name="connsiteY0" fmla="*/ 0 h 5052291"/>
              <a:gd name="connsiteX1" fmla="*/ 1265382 w 3888509"/>
              <a:gd name="connsiteY1" fmla="*/ 9236 h 5052291"/>
              <a:gd name="connsiteX2" fmla="*/ 1283855 w 3888509"/>
              <a:gd name="connsiteY2" fmla="*/ 979054 h 5052291"/>
              <a:gd name="connsiteX3" fmla="*/ 1385455 w 3888509"/>
              <a:gd name="connsiteY3" fmla="*/ 1016000 h 5052291"/>
              <a:gd name="connsiteX4" fmla="*/ 1496291 w 3888509"/>
              <a:gd name="connsiteY4" fmla="*/ 1062182 h 5052291"/>
              <a:gd name="connsiteX5" fmla="*/ 1588655 w 3888509"/>
              <a:gd name="connsiteY5" fmla="*/ 1034472 h 5052291"/>
              <a:gd name="connsiteX6" fmla="*/ 1653309 w 3888509"/>
              <a:gd name="connsiteY6" fmla="*/ 1089891 h 5052291"/>
              <a:gd name="connsiteX7" fmla="*/ 1653309 w 3888509"/>
              <a:gd name="connsiteY7" fmla="*/ 1089891 h 5052291"/>
              <a:gd name="connsiteX8" fmla="*/ 1782619 w 3888509"/>
              <a:gd name="connsiteY8" fmla="*/ 1173018 h 5052291"/>
              <a:gd name="connsiteX9" fmla="*/ 1884219 w 3888509"/>
              <a:gd name="connsiteY9" fmla="*/ 1117600 h 5052291"/>
              <a:gd name="connsiteX10" fmla="*/ 1921164 w 3888509"/>
              <a:gd name="connsiteY10" fmla="*/ 1209963 h 5052291"/>
              <a:gd name="connsiteX11" fmla="*/ 2041237 w 3888509"/>
              <a:gd name="connsiteY11" fmla="*/ 1200727 h 5052291"/>
              <a:gd name="connsiteX12" fmla="*/ 2096655 w 3888509"/>
              <a:gd name="connsiteY12" fmla="*/ 1265382 h 5052291"/>
              <a:gd name="connsiteX13" fmla="*/ 2179782 w 3888509"/>
              <a:gd name="connsiteY13" fmla="*/ 1339272 h 5052291"/>
              <a:gd name="connsiteX14" fmla="*/ 2262909 w 3888509"/>
              <a:gd name="connsiteY14" fmla="*/ 1256145 h 5052291"/>
              <a:gd name="connsiteX15" fmla="*/ 2327564 w 3888509"/>
              <a:gd name="connsiteY15" fmla="*/ 1330036 h 5052291"/>
              <a:gd name="connsiteX16" fmla="*/ 2401455 w 3888509"/>
              <a:gd name="connsiteY16" fmla="*/ 1330036 h 5052291"/>
              <a:gd name="connsiteX17" fmla="*/ 2456873 w 3888509"/>
              <a:gd name="connsiteY17" fmla="*/ 1385454 h 5052291"/>
              <a:gd name="connsiteX18" fmla="*/ 2586182 w 3888509"/>
              <a:gd name="connsiteY18" fmla="*/ 1330036 h 5052291"/>
              <a:gd name="connsiteX19" fmla="*/ 2650837 w 3888509"/>
              <a:gd name="connsiteY19" fmla="*/ 1376218 h 5052291"/>
              <a:gd name="connsiteX20" fmla="*/ 2974109 w 3888509"/>
              <a:gd name="connsiteY20" fmla="*/ 1330036 h 5052291"/>
              <a:gd name="connsiteX21" fmla="*/ 3251200 w 3888509"/>
              <a:gd name="connsiteY21" fmla="*/ 1283854 h 5052291"/>
              <a:gd name="connsiteX22" fmla="*/ 3583709 w 3888509"/>
              <a:gd name="connsiteY22" fmla="*/ 1440872 h 5052291"/>
              <a:gd name="connsiteX23" fmla="*/ 3676073 w 3888509"/>
              <a:gd name="connsiteY23" fmla="*/ 1477818 h 5052291"/>
              <a:gd name="connsiteX24" fmla="*/ 3722255 w 3888509"/>
              <a:gd name="connsiteY24" fmla="*/ 2216727 h 5052291"/>
              <a:gd name="connsiteX25" fmla="*/ 3879273 w 3888509"/>
              <a:gd name="connsiteY25" fmla="*/ 2475345 h 5052291"/>
              <a:gd name="connsiteX26" fmla="*/ 3888509 w 3888509"/>
              <a:gd name="connsiteY26" fmla="*/ 2687782 h 5052291"/>
              <a:gd name="connsiteX27" fmla="*/ 3860800 w 3888509"/>
              <a:gd name="connsiteY27" fmla="*/ 2789382 h 5052291"/>
              <a:gd name="connsiteX28" fmla="*/ 3860800 w 3888509"/>
              <a:gd name="connsiteY28" fmla="*/ 2974109 h 5052291"/>
              <a:gd name="connsiteX29" fmla="*/ 3860800 w 3888509"/>
              <a:gd name="connsiteY29" fmla="*/ 3066472 h 5052291"/>
              <a:gd name="connsiteX30" fmla="*/ 3768437 w 3888509"/>
              <a:gd name="connsiteY30" fmla="*/ 3278909 h 5052291"/>
              <a:gd name="connsiteX31" fmla="*/ 3556000 w 3888509"/>
              <a:gd name="connsiteY31" fmla="*/ 3380509 h 5052291"/>
              <a:gd name="connsiteX32" fmla="*/ 3408219 w 3888509"/>
              <a:gd name="connsiteY32" fmla="*/ 3491345 h 5052291"/>
              <a:gd name="connsiteX33" fmla="*/ 3408219 w 3888509"/>
              <a:gd name="connsiteY33" fmla="*/ 3491345 h 5052291"/>
              <a:gd name="connsiteX34" fmla="*/ 3389746 w 3888509"/>
              <a:gd name="connsiteY34" fmla="*/ 3463636 h 5052291"/>
              <a:gd name="connsiteX35" fmla="*/ 3482109 w 3888509"/>
              <a:gd name="connsiteY35" fmla="*/ 3362036 h 5052291"/>
              <a:gd name="connsiteX36" fmla="*/ 3389746 w 3888509"/>
              <a:gd name="connsiteY36" fmla="*/ 3371272 h 5052291"/>
              <a:gd name="connsiteX37" fmla="*/ 3389746 w 3888509"/>
              <a:gd name="connsiteY37" fmla="*/ 3260436 h 5052291"/>
              <a:gd name="connsiteX38" fmla="*/ 3352800 w 3888509"/>
              <a:gd name="connsiteY38" fmla="*/ 3260436 h 5052291"/>
              <a:gd name="connsiteX39" fmla="*/ 3278909 w 3888509"/>
              <a:gd name="connsiteY39" fmla="*/ 3315854 h 5052291"/>
              <a:gd name="connsiteX40" fmla="*/ 3306619 w 3888509"/>
              <a:gd name="connsiteY40" fmla="*/ 3417454 h 5052291"/>
              <a:gd name="connsiteX41" fmla="*/ 3306619 w 3888509"/>
              <a:gd name="connsiteY41" fmla="*/ 3417454 h 5052291"/>
              <a:gd name="connsiteX42" fmla="*/ 3343564 w 3888509"/>
              <a:gd name="connsiteY42" fmla="*/ 3574472 h 5052291"/>
              <a:gd name="connsiteX43" fmla="*/ 3214255 w 3888509"/>
              <a:gd name="connsiteY43" fmla="*/ 3648363 h 5052291"/>
              <a:gd name="connsiteX44" fmla="*/ 2992582 w 3888509"/>
              <a:gd name="connsiteY44" fmla="*/ 3879272 h 5052291"/>
              <a:gd name="connsiteX45" fmla="*/ 2983346 w 3888509"/>
              <a:gd name="connsiteY45" fmla="*/ 3805382 h 5052291"/>
              <a:gd name="connsiteX46" fmla="*/ 2918691 w 3888509"/>
              <a:gd name="connsiteY46" fmla="*/ 3759200 h 5052291"/>
              <a:gd name="connsiteX47" fmla="*/ 2780146 w 3888509"/>
              <a:gd name="connsiteY47" fmla="*/ 3786909 h 5052291"/>
              <a:gd name="connsiteX48" fmla="*/ 2909455 w 3888509"/>
              <a:gd name="connsiteY48" fmla="*/ 3860800 h 5052291"/>
              <a:gd name="connsiteX49" fmla="*/ 2780146 w 3888509"/>
              <a:gd name="connsiteY49" fmla="*/ 3962400 h 5052291"/>
              <a:gd name="connsiteX50" fmla="*/ 2687782 w 3888509"/>
              <a:gd name="connsiteY50" fmla="*/ 3888509 h 5052291"/>
              <a:gd name="connsiteX51" fmla="*/ 2650837 w 3888509"/>
              <a:gd name="connsiteY51" fmla="*/ 3980872 h 5052291"/>
              <a:gd name="connsiteX52" fmla="*/ 2530764 w 3888509"/>
              <a:gd name="connsiteY52" fmla="*/ 4008582 h 5052291"/>
              <a:gd name="connsiteX53" fmla="*/ 2530764 w 3888509"/>
              <a:gd name="connsiteY53" fmla="*/ 4128654 h 5052291"/>
              <a:gd name="connsiteX54" fmla="*/ 2438400 w 3888509"/>
              <a:gd name="connsiteY54" fmla="*/ 4165600 h 5052291"/>
              <a:gd name="connsiteX55" fmla="*/ 2392219 w 3888509"/>
              <a:gd name="connsiteY55" fmla="*/ 4128654 h 5052291"/>
              <a:gd name="connsiteX56" fmla="*/ 2355273 w 3888509"/>
              <a:gd name="connsiteY56" fmla="*/ 4294909 h 5052291"/>
              <a:gd name="connsiteX57" fmla="*/ 2419928 w 3888509"/>
              <a:gd name="connsiteY57" fmla="*/ 4239491 h 5052291"/>
              <a:gd name="connsiteX58" fmla="*/ 2456873 w 3888509"/>
              <a:gd name="connsiteY58" fmla="*/ 4267200 h 5052291"/>
              <a:gd name="connsiteX59" fmla="*/ 2355273 w 3888509"/>
              <a:gd name="connsiteY59" fmla="*/ 4433454 h 5052291"/>
              <a:gd name="connsiteX60" fmla="*/ 2281382 w 3888509"/>
              <a:gd name="connsiteY60" fmla="*/ 4442691 h 5052291"/>
              <a:gd name="connsiteX61" fmla="*/ 2281382 w 3888509"/>
              <a:gd name="connsiteY61" fmla="*/ 4488872 h 5052291"/>
              <a:gd name="connsiteX62" fmla="*/ 2364509 w 3888509"/>
              <a:gd name="connsiteY62" fmla="*/ 4451927 h 5052291"/>
              <a:gd name="connsiteX63" fmla="*/ 2373746 w 3888509"/>
              <a:gd name="connsiteY63" fmla="*/ 4636654 h 5052291"/>
              <a:gd name="connsiteX64" fmla="*/ 2290619 w 3888509"/>
              <a:gd name="connsiteY64" fmla="*/ 4701309 h 5052291"/>
              <a:gd name="connsiteX65" fmla="*/ 2346037 w 3888509"/>
              <a:gd name="connsiteY65" fmla="*/ 4729018 h 5052291"/>
              <a:gd name="connsiteX66" fmla="*/ 2456873 w 3888509"/>
              <a:gd name="connsiteY66" fmla="*/ 4978400 h 5052291"/>
              <a:gd name="connsiteX67" fmla="*/ 2466109 w 3888509"/>
              <a:gd name="connsiteY67" fmla="*/ 5052291 h 5052291"/>
              <a:gd name="connsiteX68" fmla="*/ 2133600 w 3888509"/>
              <a:gd name="connsiteY68" fmla="*/ 4969163 h 5052291"/>
              <a:gd name="connsiteX69" fmla="*/ 1893455 w 3888509"/>
              <a:gd name="connsiteY69" fmla="*/ 4922982 h 5052291"/>
              <a:gd name="connsiteX70" fmla="*/ 1699491 w 3888509"/>
              <a:gd name="connsiteY70" fmla="*/ 4765963 h 5052291"/>
              <a:gd name="connsiteX71" fmla="*/ 1607128 w 3888509"/>
              <a:gd name="connsiteY71" fmla="*/ 4682836 h 5052291"/>
              <a:gd name="connsiteX72" fmla="*/ 1477819 w 3888509"/>
              <a:gd name="connsiteY72" fmla="*/ 4414982 h 5052291"/>
              <a:gd name="connsiteX73" fmla="*/ 1477819 w 3888509"/>
              <a:gd name="connsiteY73" fmla="*/ 4267200 h 5052291"/>
              <a:gd name="connsiteX74" fmla="*/ 1311564 w 3888509"/>
              <a:gd name="connsiteY74" fmla="*/ 4119418 h 5052291"/>
              <a:gd name="connsiteX75" fmla="*/ 1256146 w 3888509"/>
              <a:gd name="connsiteY75" fmla="*/ 4017818 h 5052291"/>
              <a:gd name="connsiteX76" fmla="*/ 1145309 w 3888509"/>
              <a:gd name="connsiteY76" fmla="*/ 3943927 h 5052291"/>
              <a:gd name="connsiteX77" fmla="*/ 1016000 w 3888509"/>
              <a:gd name="connsiteY77" fmla="*/ 3703782 h 5052291"/>
              <a:gd name="connsiteX78" fmla="*/ 969819 w 3888509"/>
              <a:gd name="connsiteY78" fmla="*/ 3556000 h 5052291"/>
              <a:gd name="connsiteX79" fmla="*/ 738909 w 3888509"/>
              <a:gd name="connsiteY79" fmla="*/ 3352800 h 5052291"/>
              <a:gd name="connsiteX80" fmla="*/ 628073 w 3888509"/>
              <a:gd name="connsiteY80" fmla="*/ 3241963 h 5052291"/>
              <a:gd name="connsiteX81" fmla="*/ 378691 w 3888509"/>
              <a:gd name="connsiteY81" fmla="*/ 3214254 h 5052291"/>
              <a:gd name="connsiteX82" fmla="*/ 350982 w 3888509"/>
              <a:gd name="connsiteY82" fmla="*/ 3260436 h 5052291"/>
              <a:gd name="connsiteX83" fmla="*/ 221673 w 3888509"/>
              <a:gd name="connsiteY83" fmla="*/ 3260436 h 5052291"/>
              <a:gd name="connsiteX84" fmla="*/ 83128 w 3888509"/>
              <a:gd name="connsiteY84" fmla="*/ 3389745 h 5052291"/>
              <a:gd name="connsiteX85" fmla="*/ 73891 w 3888509"/>
              <a:gd name="connsiteY85" fmla="*/ 3519054 h 5052291"/>
              <a:gd name="connsiteX86" fmla="*/ 18473 w 3888509"/>
              <a:gd name="connsiteY86" fmla="*/ 3546763 h 5052291"/>
              <a:gd name="connsiteX87" fmla="*/ 0 w 3888509"/>
              <a:gd name="connsiteY87" fmla="*/ 3666836 h 5052291"/>
              <a:gd name="connsiteX88" fmla="*/ 2422814 w 3888509"/>
              <a:gd name="connsiteY88" fmla="*/ 2701059 h 5052291"/>
              <a:gd name="connsiteX89" fmla="*/ 2304473 w 3888509"/>
              <a:gd name="connsiteY89" fmla="*/ 2938895 h 5052291"/>
              <a:gd name="connsiteX90" fmla="*/ 2052782 w 3888509"/>
              <a:gd name="connsiteY90" fmla="*/ 3164032 h 5052291"/>
              <a:gd name="connsiteX91" fmla="*/ 1937328 w 3888509"/>
              <a:gd name="connsiteY91" fmla="*/ 2997777 h 5052291"/>
              <a:gd name="connsiteX92" fmla="*/ 1814946 w 3888509"/>
              <a:gd name="connsiteY92" fmla="*/ 2841336 h 5052291"/>
              <a:gd name="connsiteX93" fmla="*/ 1691987 w 3888509"/>
              <a:gd name="connsiteY93" fmla="*/ 2622550 h 5052291"/>
              <a:gd name="connsiteX94" fmla="*/ 1507837 w 3888509"/>
              <a:gd name="connsiteY94" fmla="*/ 2400877 h 5052291"/>
              <a:gd name="connsiteX95" fmla="*/ 1375641 w 3888509"/>
              <a:gd name="connsiteY95" fmla="*/ 2202872 h 5052291"/>
              <a:gd name="connsiteX96" fmla="*/ 1217469 w 3888509"/>
              <a:gd name="connsiteY96" fmla="*/ 1997363 h 5052291"/>
              <a:gd name="connsiteX97" fmla="*/ 987137 w 3888509"/>
              <a:gd name="connsiteY97" fmla="*/ 1693718 h 5052291"/>
              <a:gd name="connsiteX98" fmla="*/ 867064 w 3888509"/>
              <a:gd name="connsiteY98" fmla="*/ 1416050 h 5052291"/>
              <a:gd name="connsiteX99" fmla="*/ 299605 w 3888509"/>
              <a:gd name="connsiteY99" fmla="*/ 876877 h 5052291"/>
              <a:gd name="connsiteX100" fmla="*/ 24435 w 3888509"/>
              <a:gd name="connsiteY100" fmla="*/ 428711 h 5052291"/>
              <a:gd name="connsiteX101" fmla="*/ 27709 w 3888509"/>
              <a:gd name="connsiteY101" fmla="*/ 0 h 5052291"/>
              <a:gd name="connsiteX0" fmla="*/ 9236 w 3870036"/>
              <a:gd name="connsiteY0" fmla="*/ 0 h 5052291"/>
              <a:gd name="connsiteX1" fmla="*/ 1246909 w 3870036"/>
              <a:gd name="connsiteY1" fmla="*/ 9236 h 5052291"/>
              <a:gd name="connsiteX2" fmla="*/ 1265382 w 3870036"/>
              <a:gd name="connsiteY2" fmla="*/ 979054 h 5052291"/>
              <a:gd name="connsiteX3" fmla="*/ 1366982 w 3870036"/>
              <a:gd name="connsiteY3" fmla="*/ 1016000 h 5052291"/>
              <a:gd name="connsiteX4" fmla="*/ 1477818 w 3870036"/>
              <a:gd name="connsiteY4" fmla="*/ 1062182 h 5052291"/>
              <a:gd name="connsiteX5" fmla="*/ 1570182 w 3870036"/>
              <a:gd name="connsiteY5" fmla="*/ 1034472 h 5052291"/>
              <a:gd name="connsiteX6" fmla="*/ 1634836 w 3870036"/>
              <a:gd name="connsiteY6" fmla="*/ 1089891 h 5052291"/>
              <a:gd name="connsiteX7" fmla="*/ 1634836 w 3870036"/>
              <a:gd name="connsiteY7" fmla="*/ 1089891 h 5052291"/>
              <a:gd name="connsiteX8" fmla="*/ 1764146 w 3870036"/>
              <a:gd name="connsiteY8" fmla="*/ 1173018 h 5052291"/>
              <a:gd name="connsiteX9" fmla="*/ 1865746 w 3870036"/>
              <a:gd name="connsiteY9" fmla="*/ 1117600 h 5052291"/>
              <a:gd name="connsiteX10" fmla="*/ 1902691 w 3870036"/>
              <a:gd name="connsiteY10" fmla="*/ 1209963 h 5052291"/>
              <a:gd name="connsiteX11" fmla="*/ 2022764 w 3870036"/>
              <a:gd name="connsiteY11" fmla="*/ 1200727 h 5052291"/>
              <a:gd name="connsiteX12" fmla="*/ 2078182 w 3870036"/>
              <a:gd name="connsiteY12" fmla="*/ 1265382 h 5052291"/>
              <a:gd name="connsiteX13" fmla="*/ 2161309 w 3870036"/>
              <a:gd name="connsiteY13" fmla="*/ 1339272 h 5052291"/>
              <a:gd name="connsiteX14" fmla="*/ 2244436 w 3870036"/>
              <a:gd name="connsiteY14" fmla="*/ 1256145 h 5052291"/>
              <a:gd name="connsiteX15" fmla="*/ 2309091 w 3870036"/>
              <a:gd name="connsiteY15" fmla="*/ 1330036 h 5052291"/>
              <a:gd name="connsiteX16" fmla="*/ 2382982 w 3870036"/>
              <a:gd name="connsiteY16" fmla="*/ 1330036 h 5052291"/>
              <a:gd name="connsiteX17" fmla="*/ 2438400 w 3870036"/>
              <a:gd name="connsiteY17" fmla="*/ 1385454 h 5052291"/>
              <a:gd name="connsiteX18" fmla="*/ 2567709 w 3870036"/>
              <a:gd name="connsiteY18" fmla="*/ 1330036 h 5052291"/>
              <a:gd name="connsiteX19" fmla="*/ 2632364 w 3870036"/>
              <a:gd name="connsiteY19" fmla="*/ 1376218 h 5052291"/>
              <a:gd name="connsiteX20" fmla="*/ 2955636 w 3870036"/>
              <a:gd name="connsiteY20" fmla="*/ 1330036 h 5052291"/>
              <a:gd name="connsiteX21" fmla="*/ 3232727 w 3870036"/>
              <a:gd name="connsiteY21" fmla="*/ 1283854 h 5052291"/>
              <a:gd name="connsiteX22" fmla="*/ 3565236 w 3870036"/>
              <a:gd name="connsiteY22" fmla="*/ 1440872 h 5052291"/>
              <a:gd name="connsiteX23" fmla="*/ 3657600 w 3870036"/>
              <a:gd name="connsiteY23" fmla="*/ 1477818 h 5052291"/>
              <a:gd name="connsiteX24" fmla="*/ 3703782 w 3870036"/>
              <a:gd name="connsiteY24" fmla="*/ 2216727 h 5052291"/>
              <a:gd name="connsiteX25" fmla="*/ 3860800 w 3870036"/>
              <a:gd name="connsiteY25" fmla="*/ 2475345 h 5052291"/>
              <a:gd name="connsiteX26" fmla="*/ 3870036 w 3870036"/>
              <a:gd name="connsiteY26" fmla="*/ 2687782 h 5052291"/>
              <a:gd name="connsiteX27" fmla="*/ 3842327 w 3870036"/>
              <a:gd name="connsiteY27" fmla="*/ 2789382 h 5052291"/>
              <a:gd name="connsiteX28" fmla="*/ 3842327 w 3870036"/>
              <a:gd name="connsiteY28" fmla="*/ 2974109 h 5052291"/>
              <a:gd name="connsiteX29" fmla="*/ 3842327 w 3870036"/>
              <a:gd name="connsiteY29" fmla="*/ 3066472 h 5052291"/>
              <a:gd name="connsiteX30" fmla="*/ 3749964 w 3870036"/>
              <a:gd name="connsiteY30" fmla="*/ 3278909 h 5052291"/>
              <a:gd name="connsiteX31" fmla="*/ 3537527 w 3870036"/>
              <a:gd name="connsiteY31" fmla="*/ 3380509 h 5052291"/>
              <a:gd name="connsiteX32" fmla="*/ 3389746 w 3870036"/>
              <a:gd name="connsiteY32" fmla="*/ 3491345 h 5052291"/>
              <a:gd name="connsiteX33" fmla="*/ 3389746 w 3870036"/>
              <a:gd name="connsiteY33" fmla="*/ 3491345 h 5052291"/>
              <a:gd name="connsiteX34" fmla="*/ 3371273 w 3870036"/>
              <a:gd name="connsiteY34" fmla="*/ 3463636 h 5052291"/>
              <a:gd name="connsiteX35" fmla="*/ 3463636 w 3870036"/>
              <a:gd name="connsiteY35" fmla="*/ 3362036 h 5052291"/>
              <a:gd name="connsiteX36" fmla="*/ 3371273 w 3870036"/>
              <a:gd name="connsiteY36" fmla="*/ 3371272 h 5052291"/>
              <a:gd name="connsiteX37" fmla="*/ 3371273 w 3870036"/>
              <a:gd name="connsiteY37" fmla="*/ 3260436 h 5052291"/>
              <a:gd name="connsiteX38" fmla="*/ 3334327 w 3870036"/>
              <a:gd name="connsiteY38" fmla="*/ 3260436 h 5052291"/>
              <a:gd name="connsiteX39" fmla="*/ 3260436 w 3870036"/>
              <a:gd name="connsiteY39" fmla="*/ 3315854 h 5052291"/>
              <a:gd name="connsiteX40" fmla="*/ 3288146 w 3870036"/>
              <a:gd name="connsiteY40" fmla="*/ 3417454 h 5052291"/>
              <a:gd name="connsiteX41" fmla="*/ 3288146 w 3870036"/>
              <a:gd name="connsiteY41" fmla="*/ 3417454 h 5052291"/>
              <a:gd name="connsiteX42" fmla="*/ 3325091 w 3870036"/>
              <a:gd name="connsiteY42" fmla="*/ 3574472 h 5052291"/>
              <a:gd name="connsiteX43" fmla="*/ 3195782 w 3870036"/>
              <a:gd name="connsiteY43" fmla="*/ 3648363 h 5052291"/>
              <a:gd name="connsiteX44" fmla="*/ 2974109 w 3870036"/>
              <a:gd name="connsiteY44" fmla="*/ 3879272 h 5052291"/>
              <a:gd name="connsiteX45" fmla="*/ 2964873 w 3870036"/>
              <a:gd name="connsiteY45" fmla="*/ 3805382 h 5052291"/>
              <a:gd name="connsiteX46" fmla="*/ 2900218 w 3870036"/>
              <a:gd name="connsiteY46" fmla="*/ 3759200 h 5052291"/>
              <a:gd name="connsiteX47" fmla="*/ 2761673 w 3870036"/>
              <a:gd name="connsiteY47" fmla="*/ 3786909 h 5052291"/>
              <a:gd name="connsiteX48" fmla="*/ 2890982 w 3870036"/>
              <a:gd name="connsiteY48" fmla="*/ 3860800 h 5052291"/>
              <a:gd name="connsiteX49" fmla="*/ 2761673 w 3870036"/>
              <a:gd name="connsiteY49" fmla="*/ 3962400 h 5052291"/>
              <a:gd name="connsiteX50" fmla="*/ 2669309 w 3870036"/>
              <a:gd name="connsiteY50" fmla="*/ 3888509 h 5052291"/>
              <a:gd name="connsiteX51" fmla="*/ 2632364 w 3870036"/>
              <a:gd name="connsiteY51" fmla="*/ 3980872 h 5052291"/>
              <a:gd name="connsiteX52" fmla="*/ 2512291 w 3870036"/>
              <a:gd name="connsiteY52" fmla="*/ 4008582 h 5052291"/>
              <a:gd name="connsiteX53" fmla="*/ 2512291 w 3870036"/>
              <a:gd name="connsiteY53" fmla="*/ 4128654 h 5052291"/>
              <a:gd name="connsiteX54" fmla="*/ 2419927 w 3870036"/>
              <a:gd name="connsiteY54" fmla="*/ 4165600 h 5052291"/>
              <a:gd name="connsiteX55" fmla="*/ 2373746 w 3870036"/>
              <a:gd name="connsiteY55" fmla="*/ 4128654 h 5052291"/>
              <a:gd name="connsiteX56" fmla="*/ 2336800 w 3870036"/>
              <a:gd name="connsiteY56" fmla="*/ 4294909 h 5052291"/>
              <a:gd name="connsiteX57" fmla="*/ 2401455 w 3870036"/>
              <a:gd name="connsiteY57" fmla="*/ 4239491 h 5052291"/>
              <a:gd name="connsiteX58" fmla="*/ 2438400 w 3870036"/>
              <a:gd name="connsiteY58" fmla="*/ 4267200 h 5052291"/>
              <a:gd name="connsiteX59" fmla="*/ 2336800 w 3870036"/>
              <a:gd name="connsiteY59" fmla="*/ 4433454 h 5052291"/>
              <a:gd name="connsiteX60" fmla="*/ 2262909 w 3870036"/>
              <a:gd name="connsiteY60" fmla="*/ 4442691 h 5052291"/>
              <a:gd name="connsiteX61" fmla="*/ 2262909 w 3870036"/>
              <a:gd name="connsiteY61" fmla="*/ 4488872 h 5052291"/>
              <a:gd name="connsiteX62" fmla="*/ 2346036 w 3870036"/>
              <a:gd name="connsiteY62" fmla="*/ 4451927 h 5052291"/>
              <a:gd name="connsiteX63" fmla="*/ 2355273 w 3870036"/>
              <a:gd name="connsiteY63" fmla="*/ 4636654 h 5052291"/>
              <a:gd name="connsiteX64" fmla="*/ 2272146 w 3870036"/>
              <a:gd name="connsiteY64" fmla="*/ 4701309 h 5052291"/>
              <a:gd name="connsiteX65" fmla="*/ 2327564 w 3870036"/>
              <a:gd name="connsiteY65" fmla="*/ 4729018 h 5052291"/>
              <a:gd name="connsiteX66" fmla="*/ 2438400 w 3870036"/>
              <a:gd name="connsiteY66" fmla="*/ 4978400 h 5052291"/>
              <a:gd name="connsiteX67" fmla="*/ 2447636 w 3870036"/>
              <a:gd name="connsiteY67" fmla="*/ 5052291 h 5052291"/>
              <a:gd name="connsiteX68" fmla="*/ 2115127 w 3870036"/>
              <a:gd name="connsiteY68" fmla="*/ 4969163 h 5052291"/>
              <a:gd name="connsiteX69" fmla="*/ 1874982 w 3870036"/>
              <a:gd name="connsiteY69" fmla="*/ 4922982 h 5052291"/>
              <a:gd name="connsiteX70" fmla="*/ 1681018 w 3870036"/>
              <a:gd name="connsiteY70" fmla="*/ 4765963 h 5052291"/>
              <a:gd name="connsiteX71" fmla="*/ 1588655 w 3870036"/>
              <a:gd name="connsiteY71" fmla="*/ 4682836 h 5052291"/>
              <a:gd name="connsiteX72" fmla="*/ 1459346 w 3870036"/>
              <a:gd name="connsiteY72" fmla="*/ 4414982 h 5052291"/>
              <a:gd name="connsiteX73" fmla="*/ 1459346 w 3870036"/>
              <a:gd name="connsiteY73" fmla="*/ 4267200 h 5052291"/>
              <a:gd name="connsiteX74" fmla="*/ 1293091 w 3870036"/>
              <a:gd name="connsiteY74" fmla="*/ 4119418 h 5052291"/>
              <a:gd name="connsiteX75" fmla="*/ 1237673 w 3870036"/>
              <a:gd name="connsiteY75" fmla="*/ 4017818 h 5052291"/>
              <a:gd name="connsiteX76" fmla="*/ 1126836 w 3870036"/>
              <a:gd name="connsiteY76" fmla="*/ 3943927 h 5052291"/>
              <a:gd name="connsiteX77" fmla="*/ 997527 w 3870036"/>
              <a:gd name="connsiteY77" fmla="*/ 3703782 h 5052291"/>
              <a:gd name="connsiteX78" fmla="*/ 951346 w 3870036"/>
              <a:gd name="connsiteY78" fmla="*/ 3556000 h 5052291"/>
              <a:gd name="connsiteX79" fmla="*/ 720436 w 3870036"/>
              <a:gd name="connsiteY79" fmla="*/ 3352800 h 5052291"/>
              <a:gd name="connsiteX80" fmla="*/ 609600 w 3870036"/>
              <a:gd name="connsiteY80" fmla="*/ 3241963 h 5052291"/>
              <a:gd name="connsiteX81" fmla="*/ 360218 w 3870036"/>
              <a:gd name="connsiteY81" fmla="*/ 3214254 h 5052291"/>
              <a:gd name="connsiteX82" fmla="*/ 332509 w 3870036"/>
              <a:gd name="connsiteY82" fmla="*/ 3260436 h 5052291"/>
              <a:gd name="connsiteX83" fmla="*/ 203200 w 3870036"/>
              <a:gd name="connsiteY83" fmla="*/ 3260436 h 5052291"/>
              <a:gd name="connsiteX84" fmla="*/ 64655 w 3870036"/>
              <a:gd name="connsiteY84" fmla="*/ 3389745 h 5052291"/>
              <a:gd name="connsiteX85" fmla="*/ 55418 w 3870036"/>
              <a:gd name="connsiteY85" fmla="*/ 3519054 h 5052291"/>
              <a:gd name="connsiteX86" fmla="*/ 0 w 3870036"/>
              <a:gd name="connsiteY86" fmla="*/ 3546763 h 5052291"/>
              <a:gd name="connsiteX87" fmla="*/ 2591377 w 3870036"/>
              <a:gd name="connsiteY87" fmla="*/ 2466686 h 5052291"/>
              <a:gd name="connsiteX88" fmla="*/ 2404341 w 3870036"/>
              <a:gd name="connsiteY88" fmla="*/ 2701059 h 5052291"/>
              <a:gd name="connsiteX89" fmla="*/ 2286000 w 3870036"/>
              <a:gd name="connsiteY89" fmla="*/ 2938895 h 5052291"/>
              <a:gd name="connsiteX90" fmla="*/ 2034309 w 3870036"/>
              <a:gd name="connsiteY90" fmla="*/ 3164032 h 5052291"/>
              <a:gd name="connsiteX91" fmla="*/ 1918855 w 3870036"/>
              <a:gd name="connsiteY91" fmla="*/ 2997777 h 5052291"/>
              <a:gd name="connsiteX92" fmla="*/ 1796473 w 3870036"/>
              <a:gd name="connsiteY92" fmla="*/ 2841336 h 5052291"/>
              <a:gd name="connsiteX93" fmla="*/ 1673514 w 3870036"/>
              <a:gd name="connsiteY93" fmla="*/ 2622550 h 5052291"/>
              <a:gd name="connsiteX94" fmla="*/ 1489364 w 3870036"/>
              <a:gd name="connsiteY94" fmla="*/ 2400877 h 5052291"/>
              <a:gd name="connsiteX95" fmla="*/ 1357168 w 3870036"/>
              <a:gd name="connsiteY95" fmla="*/ 2202872 h 5052291"/>
              <a:gd name="connsiteX96" fmla="*/ 1198996 w 3870036"/>
              <a:gd name="connsiteY96" fmla="*/ 1997363 h 5052291"/>
              <a:gd name="connsiteX97" fmla="*/ 968664 w 3870036"/>
              <a:gd name="connsiteY97" fmla="*/ 1693718 h 5052291"/>
              <a:gd name="connsiteX98" fmla="*/ 848591 w 3870036"/>
              <a:gd name="connsiteY98" fmla="*/ 1416050 h 5052291"/>
              <a:gd name="connsiteX99" fmla="*/ 281132 w 3870036"/>
              <a:gd name="connsiteY99" fmla="*/ 876877 h 5052291"/>
              <a:gd name="connsiteX100" fmla="*/ 5962 w 3870036"/>
              <a:gd name="connsiteY100" fmla="*/ 428711 h 5052291"/>
              <a:gd name="connsiteX101" fmla="*/ 9236 w 3870036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49456 w 3864074"/>
              <a:gd name="connsiteY85" fmla="*/ 35190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184047 w 3864074"/>
              <a:gd name="connsiteY82" fmla="*/ 161578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3397638 w 3864074"/>
              <a:gd name="connsiteY79" fmla="*/ 1356013 h 5052291"/>
              <a:gd name="connsiteX80" fmla="*/ 3224456 w 3864074"/>
              <a:gd name="connsiteY80" fmla="*/ 1550554 h 5052291"/>
              <a:gd name="connsiteX81" fmla="*/ 3184047 w 3864074"/>
              <a:gd name="connsiteY81" fmla="*/ 1615786 h 5052291"/>
              <a:gd name="connsiteX82" fmla="*/ 3149988 w 3864074"/>
              <a:gd name="connsiteY82" fmla="*/ 1704686 h 5052291"/>
              <a:gd name="connsiteX83" fmla="*/ 3024143 w 3864074"/>
              <a:gd name="connsiteY83" fmla="*/ 1878445 h 5052291"/>
              <a:gd name="connsiteX84" fmla="*/ 2926006 w 3864074"/>
              <a:gd name="connsiteY84" fmla="*/ 2058554 h 5052291"/>
              <a:gd name="connsiteX85" fmla="*/ 2724538 w 3864074"/>
              <a:gd name="connsiteY85" fmla="*/ 2245013 h 5052291"/>
              <a:gd name="connsiteX86" fmla="*/ 2585415 w 3864074"/>
              <a:gd name="connsiteY86" fmla="*/ 2466686 h 5052291"/>
              <a:gd name="connsiteX87" fmla="*/ 2398379 w 3864074"/>
              <a:gd name="connsiteY87" fmla="*/ 2701059 h 5052291"/>
              <a:gd name="connsiteX88" fmla="*/ 2280038 w 3864074"/>
              <a:gd name="connsiteY88" fmla="*/ 2938895 h 5052291"/>
              <a:gd name="connsiteX89" fmla="*/ 2028347 w 3864074"/>
              <a:gd name="connsiteY89" fmla="*/ 3164032 h 5052291"/>
              <a:gd name="connsiteX90" fmla="*/ 1912893 w 3864074"/>
              <a:gd name="connsiteY90" fmla="*/ 2997777 h 5052291"/>
              <a:gd name="connsiteX91" fmla="*/ 1790511 w 3864074"/>
              <a:gd name="connsiteY91" fmla="*/ 2841336 h 5052291"/>
              <a:gd name="connsiteX92" fmla="*/ 1667552 w 3864074"/>
              <a:gd name="connsiteY92" fmla="*/ 2622550 h 5052291"/>
              <a:gd name="connsiteX93" fmla="*/ 1483402 w 3864074"/>
              <a:gd name="connsiteY93" fmla="*/ 2400877 h 5052291"/>
              <a:gd name="connsiteX94" fmla="*/ 1351206 w 3864074"/>
              <a:gd name="connsiteY94" fmla="*/ 2202872 h 5052291"/>
              <a:gd name="connsiteX95" fmla="*/ 1193034 w 3864074"/>
              <a:gd name="connsiteY95" fmla="*/ 1997363 h 5052291"/>
              <a:gd name="connsiteX96" fmla="*/ 962702 w 3864074"/>
              <a:gd name="connsiteY96" fmla="*/ 1693718 h 5052291"/>
              <a:gd name="connsiteX97" fmla="*/ 842629 w 3864074"/>
              <a:gd name="connsiteY97" fmla="*/ 1416050 h 5052291"/>
              <a:gd name="connsiteX98" fmla="*/ 275170 w 3864074"/>
              <a:gd name="connsiteY98" fmla="*/ 876877 h 5052291"/>
              <a:gd name="connsiteX99" fmla="*/ 0 w 3864074"/>
              <a:gd name="connsiteY99" fmla="*/ 428711 h 5052291"/>
              <a:gd name="connsiteX100" fmla="*/ 3274 w 3864074"/>
              <a:gd name="connsiteY100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3397638 w 3864074"/>
              <a:gd name="connsiteY78" fmla="*/ 1356013 h 5052291"/>
              <a:gd name="connsiteX79" fmla="*/ 3224456 w 3864074"/>
              <a:gd name="connsiteY79" fmla="*/ 1550554 h 5052291"/>
              <a:gd name="connsiteX80" fmla="*/ 3184047 w 3864074"/>
              <a:gd name="connsiteY80" fmla="*/ 1615786 h 5052291"/>
              <a:gd name="connsiteX81" fmla="*/ 3149988 w 3864074"/>
              <a:gd name="connsiteY81" fmla="*/ 1704686 h 5052291"/>
              <a:gd name="connsiteX82" fmla="*/ 3024143 w 3864074"/>
              <a:gd name="connsiteY82" fmla="*/ 1878445 h 5052291"/>
              <a:gd name="connsiteX83" fmla="*/ 2926006 w 3864074"/>
              <a:gd name="connsiteY83" fmla="*/ 2058554 h 5052291"/>
              <a:gd name="connsiteX84" fmla="*/ 2724538 w 3864074"/>
              <a:gd name="connsiteY84" fmla="*/ 2245013 h 5052291"/>
              <a:gd name="connsiteX85" fmla="*/ 2585415 w 3864074"/>
              <a:gd name="connsiteY85" fmla="*/ 2466686 h 5052291"/>
              <a:gd name="connsiteX86" fmla="*/ 2398379 w 3864074"/>
              <a:gd name="connsiteY86" fmla="*/ 2701059 h 5052291"/>
              <a:gd name="connsiteX87" fmla="*/ 2280038 w 3864074"/>
              <a:gd name="connsiteY87" fmla="*/ 2938895 h 5052291"/>
              <a:gd name="connsiteX88" fmla="*/ 2028347 w 3864074"/>
              <a:gd name="connsiteY88" fmla="*/ 3164032 h 5052291"/>
              <a:gd name="connsiteX89" fmla="*/ 1912893 w 3864074"/>
              <a:gd name="connsiteY89" fmla="*/ 2997777 h 5052291"/>
              <a:gd name="connsiteX90" fmla="*/ 1790511 w 3864074"/>
              <a:gd name="connsiteY90" fmla="*/ 2841336 h 5052291"/>
              <a:gd name="connsiteX91" fmla="*/ 1667552 w 3864074"/>
              <a:gd name="connsiteY91" fmla="*/ 2622550 h 5052291"/>
              <a:gd name="connsiteX92" fmla="*/ 1483402 w 3864074"/>
              <a:gd name="connsiteY92" fmla="*/ 2400877 h 5052291"/>
              <a:gd name="connsiteX93" fmla="*/ 1351206 w 3864074"/>
              <a:gd name="connsiteY93" fmla="*/ 2202872 h 5052291"/>
              <a:gd name="connsiteX94" fmla="*/ 1193034 w 3864074"/>
              <a:gd name="connsiteY94" fmla="*/ 1997363 h 5052291"/>
              <a:gd name="connsiteX95" fmla="*/ 962702 w 3864074"/>
              <a:gd name="connsiteY95" fmla="*/ 1693718 h 5052291"/>
              <a:gd name="connsiteX96" fmla="*/ 842629 w 3864074"/>
              <a:gd name="connsiteY96" fmla="*/ 1416050 h 5052291"/>
              <a:gd name="connsiteX97" fmla="*/ 275170 w 3864074"/>
              <a:gd name="connsiteY97" fmla="*/ 876877 h 5052291"/>
              <a:gd name="connsiteX98" fmla="*/ 0 w 3864074"/>
              <a:gd name="connsiteY98" fmla="*/ 428711 h 5052291"/>
              <a:gd name="connsiteX99" fmla="*/ 3274 w 3864074"/>
              <a:gd name="connsiteY99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3397638 w 3864074"/>
              <a:gd name="connsiteY77" fmla="*/ 1356013 h 5052291"/>
              <a:gd name="connsiteX78" fmla="*/ 3224456 w 3864074"/>
              <a:gd name="connsiteY78" fmla="*/ 1550554 h 5052291"/>
              <a:gd name="connsiteX79" fmla="*/ 3184047 w 3864074"/>
              <a:gd name="connsiteY79" fmla="*/ 1615786 h 5052291"/>
              <a:gd name="connsiteX80" fmla="*/ 3149988 w 3864074"/>
              <a:gd name="connsiteY80" fmla="*/ 1704686 h 5052291"/>
              <a:gd name="connsiteX81" fmla="*/ 3024143 w 3864074"/>
              <a:gd name="connsiteY81" fmla="*/ 1878445 h 5052291"/>
              <a:gd name="connsiteX82" fmla="*/ 2926006 w 3864074"/>
              <a:gd name="connsiteY82" fmla="*/ 2058554 h 5052291"/>
              <a:gd name="connsiteX83" fmla="*/ 2724538 w 3864074"/>
              <a:gd name="connsiteY83" fmla="*/ 2245013 h 5052291"/>
              <a:gd name="connsiteX84" fmla="*/ 2585415 w 3864074"/>
              <a:gd name="connsiteY84" fmla="*/ 2466686 h 5052291"/>
              <a:gd name="connsiteX85" fmla="*/ 2398379 w 3864074"/>
              <a:gd name="connsiteY85" fmla="*/ 2701059 h 5052291"/>
              <a:gd name="connsiteX86" fmla="*/ 2280038 w 3864074"/>
              <a:gd name="connsiteY86" fmla="*/ 2938895 h 5052291"/>
              <a:gd name="connsiteX87" fmla="*/ 2028347 w 3864074"/>
              <a:gd name="connsiteY87" fmla="*/ 3164032 h 5052291"/>
              <a:gd name="connsiteX88" fmla="*/ 1912893 w 3864074"/>
              <a:gd name="connsiteY88" fmla="*/ 2997777 h 5052291"/>
              <a:gd name="connsiteX89" fmla="*/ 1790511 w 3864074"/>
              <a:gd name="connsiteY89" fmla="*/ 2841336 h 5052291"/>
              <a:gd name="connsiteX90" fmla="*/ 1667552 w 3864074"/>
              <a:gd name="connsiteY90" fmla="*/ 2622550 h 5052291"/>
              <a:gd name="connsiteX91" fmla="*/ 1483402 w 3864074"/>
              <a:gd name="connsiteY91" fmla="*/ 2400877 h 5052291"/>
              <a:gd name="connsiteX92" fmla="*/ 1351206 w 3864074"/>
              <a:gd name="connsiteY92" fmla="*/ 2202872 h 5052291"/>
              <a:gd name="connsiteX93" fmla="*/ 1193034 w 3864074"/>
              <a:gd name="connsiteY93" fmla="*/ 1997363 h 5052291"/>
              <a:gd name="connsiteX94" fmla="*/ 962702 w 3864074"/>
              <a:gd name="connsiteY94" fmla="*/ 1693718 h 5052291"/>
              <a:gd name="connsiteX95" fmla="*/ 842629 w 3864074"/>
              <a:gd name="connsiteY95" fmla="*/ 1416050 h 5052291"/>
              <a:gd name="connsiteX96" fmla="*/ 275170 w 3864074"/>
              <a:gd name="connsiteY96" fmla="*/ 876877 h 5052291"/>
              <a:gd name="connsiteX97" fmla="*/ 0 w 3864074"/>
              <a:gd name="connsiteY97" fmla="*/ 428711 h 5052291"/>
              <a:gd name="connsiteX98" fmla="*/ 3274 w 3864074"/>
              <a:gd name="connsiteY98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3397638 w 3864074"/>
              <a:gd name="connsiteY76" fmla="*/ 1356013 h 5052291"/>
              <a:gd name="connsiteX77" fmla="*/ 3224456 w 3864074"/>
              <a:gd name="connsiteY77" fmla="*/ 1550554 h 5052291"/>
              <a:gd name="connsiteX78" fmla="*/ 3184047 w 3864074"/>
              <a:gd name="connsiteY78" fmla="*/ 1615786 h 5052291"/>
              <a:gd name="connsiteX79" fmla="*/ 3149988 w 3864074"/>
              <a:gd name="connsiteY79" fmla="*/ 1704686 h 5052291"/>
              <a:gd name="connsiteX80" fmla="*/ 3024143 w 3864074"/>
              <a:gd name="connsiteY80" fmla="*/ 1878445 h 5052291"/>
              <a:gd name="connsiteX81" fmla="*/ 2926006 w 3864074"/>
              <a:gd name="connsiteY81" fmla="*/ 2058554 h 5052291"/>
              <a:gd name="connsiteX82" fmla="*/ 2724538 w 3864074"/>
              <a:gd name="connsiteY82" fmla="*/ 2245013 h 5052291"/>
              <a:gd name="connsiteX83" fmla="*/ 2585415 w 3864074"/>
              <a:gd name="connsiteY83" fmla="*/ 2466686 h 5052291"/>
              <a:gd name="connsiteX84" fmla="*/ 2398379 w 3864074"/>
              <a:gd name="connsiteY84" fmla="*/ 2701059 h 5052291"/>
              <a:gd name="connsiteX85" fmla="*/ 2280038 w 3864074"/>
              <a:gd name="connsiteY85" fmla="*/ 2938895 h 5052291"/>
              <a:gd name="connsiteX86" fmla="*/ 2028347 w 3864074"/>
              <a:gd name="connsiteY86" fmla="*/ 3164032 h 5052291"/>
              <a:gd name="connsiteX87" fmla="*/ 1912893 w 3864074"/>
              <a:gd name="connsiteY87" fmla="*/ 2997777 h 5052291"/>
              <a:gd name="connsiteX88" fmla="*/ 1790511 w 3864074"/>
              <a:gd name="connsiteY88" fmla="*/ 2841336 h 5052291"/>
              <a:gd name="connsiteX89" fmla="*/ 1667552 w 3864074"/>
              <a:gd name="connsiteY89" fmla="*/ 2622550 h 5052291"/>
              <a:gd name="connsiteX90" fmla="*/ 1483402 w 3864074"/>
              <a:gd name="connsiteY90" fmla="*/ 2400877 h 5052291"/>
              <a:gd name="connsiteX91" fmla="*/ 1351206 w 3864074"/>
              <a:gd name="connsiteY91" fmla="*/ 2202872 h 5052291"/>
              <a:gd name="connsiteX92" fmla="*/ 1193034 w 3864074"/>
              <a:gd name="connsiteY92" fmla="*/ 1997363 h 5052291"/>
              <a:gd name="connsiteX93" fmla="*/ 962702 w 3864074"/>
              <a:gd name="connsiteY93" fmla="*/ 1693718 h 5052291"/>
              <a:gd name="connsiteX94" fmla="*/ 842629 w 3864074"/>
              <a:gd name="connsiteY94" fmla="*/ 1416050 h 5052291"/>
              <a:gd name="connsiteX95" fmla="*/ 275170 w 3864074"/>
              <a:gd name="connsiteY95" fmla="*/ 876877 h 5052291"/>
              <a:gd name="connsiteX96" fmla="*/ 0 w 3864074"/>
              <a:gd name="connsiteY96" fmla="*/ 428711 h 5052291"/>
              <a:gd name="connsiteX97" fmla="*/ 3274 w 3864074"/>
              <a:gd name="connsiteY97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3397638 w 3864074"/>
              <a:gd name="connsiteY75" fmla="*/ 1356013 h 5052291"/>
              <a:gd name="connsiteX76" fmla="*/ 3224456 w 3864074"/>
              <a:gd name="connsiteY76" fmla="*/ 1550554 h 5052291"/>
              <a:gd name="connsiteX77" fmla="*/ 3184047 w 3864074"/>
              <a:gd name="connsiteY77" fmla="*/ 1615786 h 5052291"/>
              <a:gd name="connsiteX78" fmla="*/ 3149988 w 3864074"/>
              <a:gd name="connsiteY78" fmla="*/ 1704686 h 5052291"/>
              <a:gd name="connsiteX79" fmla="*/ 3024143 w 3864074"/>
              <a:gd name="connsiteY79" fmla="*/ 1878445 h 5052291"/>
              <a:gd name="connsiteX80" fmla="*/ 2926006 w 3864074"/>
              <a:gd name="connsiteY80" fmla="*/ 2058554 h 5052291"/>
              <a:gd name="connsiteX81" fmla="*/ 2724538 w 3864074"/>
              <a:gd name="connsiteY81" fmla="*/ 2245013 h 5052291"/>
              <a:gd name="connsiteX82" fmla="*/ 2585415 w 3864074"/>
              <a:gd name="connsiteY82" fmla="*/ 2466686 h 5052291"/>
              <a:gd name="connsiteX83" fmla="*/ 2398379 w 3864074"/>
              <a:gd name="connsiteY83" fmla="*/ 2701059 h 5052291"/>
              <a:gd name="connsiteX84" fmla="*/ 2280038 w 3864074"/>
              <a:gd name="connsiteY84" fmla="*/ 2938895 h 5052291"/>
              <a:gd name="connsiteX85" fmla="*/ 2028347 w 3864074"/>
              <a:gd name="connsiteY85" fmla="*/ 3164032 h 5052291"/>
              <a:gd name="connsiteX86" fmla="*/ 1912893 w 3864074"/>
              <a:gd name="connsiteY86" fmla="*/ 2997777 h 5052291"/>
              <a:gd name="connsiteX87" fmla="*/ 1790511 w 3864074"/>
              <a:gd name="connsiteY87" fmla="*/ 2841336 h 5052291"/>
              <a:gd name="connsiteX88" fmla="*/ 1667552 w 3864074"/>
              <a:gd name="connsiteY88" fmla="*/ 2622550 h 5052291"/>
              <a:gd name="connsiteX89" fmla="*/ 1483402 w 3864074"/>
              <a:gd name="connsiteY89" fmla="*/ 2400877 h 5052291"/>
              <a:gd name="connsiteX90" fmla="*/ 1351206 w 3864074"/>
              <a:gd name="connsiteY90" fmla="*/ 2202872 h 5052291"/>
              <a:gd name="connsiteX91" fmla="*/ 1193034 w 3864074"/>
              <a:gd name="connsiteY91" fmla="*/ 1997363 h 5052291"/>
              <a:gd name="connsiteX92" fmla="*/ 962702 w 3864074"/>
              <a:gd name="connsiteY92" fmla="*/ 1693718 h 5052291"/>
              <a:gd name="connsiteX93" fmla="*/ 842629 w 3864074"/>
              <a:gd name="connsiteY93" fmla="*/ 1416050 h 5052291"/>
              <a:gd name="connsiteX94" fmla="*/ 275170 w 3864074"/>
              <a:gd name="connsiteY94" fmla="*/ 876877 h 5052291"/>
              <a:gd name="connsiteX95" fmla="*/ 0 w 3864074"/>
              <a:gd name="connsiteY95" fmla="*/ 428711 h 5052291"/>
              <a:gd name="connsiteX96" fmla="*/ 3274 w 3864074"/>
              <a:gd name="connsiteY96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3397638 w 3864074"/>
              <a:gd name="connsiteY74" fmla="*/ 1356013 h 5052291"/>
              <a:gd name="connsiteX75" fmla="*/ 3224456 w 3864074"/>
              <a:gd name="connsiteY75" fmla="*/ 1550554 h 5052291"/>
              <a:gd name="connsiteX76" fmla="*/ 3184047 w 3864074"/>
              <a:gd name="connsiteY76" fmla="*/ 1615786 h 5052291"/>
              <a:gd name="connsiteX77" fmla="*/ 3149988 w 3864074"/>
              <a:gd name="connsiteY77" fmla="*/ 1704686 h 5052291"/>
              <a:gd name="connsiteX78" fmla="*/ 3024143 w 3864074"/>
              <a:gd name="connsiteY78" fmla="*/ 1878445 h 5052291"/>
              <a:gd name="connsiteX79" fmla="*/ 2926006 w 3864074"/>
              <a:gd name="connsiteY79" fmla="*/ 2058554 h 5052291"/>
              <a:gd name="connsiteX80" fmla="*/ 2724538 w 3864074"/>
              <a:gd name="connsiteY80" fmla="*/ 2245013 h 5052291"/>
              <a:gd name="connsiteX81" fmla="*/ 2585415 w 3864074"/>
              <a:gd name="connsiteY81" fmla="*/ 2466686 h 5052291"/>
              <a:gd name="connsiteX82" fmla="*/ 2398379 w 3864074"/>
              <a:gd name="connsiteY82" fmla="*/ 2701059 h 5052291"/>
              <a:gd name="connsiteX83" fmla="*/ 2280038 w 3864074"/>
              <a:gd name="connsiteY83" fmla="*/ 2938895 h 5052291"/>
              <a:gd name="connsiteX84" fmla="*/ 2028347 w 3864074"/>
              <a:gd name="connsiteY84" fmla="*/ 3164032 h 5052291"/>
              <a:gd name="connsiteX85" fmla="*/ 1912893 w 3864074"/>
              <a:gd name="connsiteY85" fmla="*/ 2997777 h 5052291"/>
              <a:gd name="connsiteX86" fmla="*/ 1790511 w 3864074"/>
              <a:gd name="connsiteY86" fmla="*/ 2841336 h 5052291"/>
              <a:gd name="connsiteX87" fmla="*/ 1667552 w 3864074"/>
              <a:gd name="connsiteY87" fmla="*/ 2622550 h 5052291"/>
              <a:gd name="connsiteX88" fmla="*/ 1483402 w 3864074"/>
              <a:gd name="connsiteY88" fmla="*/ 2400877 h 5052291"/>
              <a:gd name="connsiteX89" fmla="*/ 1351206 w 3864074"/>
              <a:gd name="connsiteY89" fmla="*/ 2202872 h 5052291"/>
              <a:gd name="connsiteX90" fmla="*/ 1193034 w 3864074"/>
              <a:gd name="connsiteY90" fmla="*/ 1997363 h 5052291"/>
              <a:gd name="connsiteX91" fmla="*/ 962702 w 3864074"/>
              <a:gd name="connsiteY91" fmla="*/ 1693718 h 5052291"/>
              <a:gd name="connsiteX92" fmla="*/ 842629 w 3864074"/>
              <a:gd name="connsiteY92" fmla="*/ 1416050 h 5052291"/>
              <a:gd name="connsiteX93" fmla="*/ 275170 w 3864074"/>
              <a:gd name="connsiteY93" fmla="*/ 876877 h 5052291"/>
              <a:gd name="connsiteX94" fmla="*/ 0 w 3864074"/>
              <a:gd name="connsiteY94" fmla="*/ 428711 h 5052291"/>
              <a:gd name="connsiteX95" fmla="*/ 3274 w 3864074"/>
              <a:gd name="connsiteY95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3397638 w 3864074"/>
              <a:gd name="connsiteY73" fmla="*/ 1356013 h 5052291"/>
              <a:gd name="connsiteX74" fmla="*/ 3224456 w 3864074"/>
              <a:gd name="connsiteY74" fmla="*/ 1550554 h 5052291"/>
              <a:gd name="connsiteX75" fmla="*/ 3184047 w 3864074"/>
              <a:gd name="connsiteY75" fmla="*/ 1615786 h 5052291"/>
              <a:gd name="connsiteX76" fmla="*/ 3149988 w 3864074"/>
              <a:gd name="connsiteY76" fmla="*/ 1704686 h 5052291"/>
              <a:gd name="connsiteX77" fmla="*/ 3024143 w 3864074"/>
              <a:gd name="connsiteY77" fmla="*/ 1878445 h 5052291"/>
              <a:gd name="connsiteX78" fmla="*/ 2926006 w 3864074"/>
              <a:gd name="connsiteY78" fmla="*/ 2058554 h 5052291"/>
              <a:gd name="connsiteX79" fmla="*/ 2724538 w 3864074"/>
              <a:gd name="connsiteY79" fmla="*/ 2245013 h 5052291"/>
              <a:gd name="connsiteX80" fmla="*/ 2585415 w 3864074"/>
              <a:gd name="connsiteY80" fmla="*/ 2466686 h 5052291"/>
              <a:gd name="connsiteX81" fmla="*/ 2398379 w 3864074"/>
              <a:gd name="connsiteY81" fmla="*/ 2701059 h 5052291"/>
              <a:gd name="connsiteX82" fmla="*/ 2280038 w 3864074"/>
              <a:gd name="connsiteY82" fmla="*/ 2938895 h 5052291"/>
              <a:gd name="connsiteX83" fmla="*/ 2028347 w 3864074"/>
              <a:gd name="connsiteY83" fmla="*/ 3164032 h 5052291"/>
              <a:gd name="connsiteX84" fmla="*/ 1912893 w 3864074"/>
              <a:gd name="connsiteY84" fmla="*/ 2997777 h 5052291"/>
              <a:gd name="connsiteX85" fmla="*/ 1790511 w 3864074"/>
              <a:gd name="connsiteY85" fmla="*/ 2841336 h 5052291"/>
              <a:gd name="connsiteX86" fmla="*/ 1667552 w 3864074"/>
              <a:gd name="connsiteY86" fmla="*/ 2622550 h 5052291"/>
              <a:gd name="connsiteX87" fmla="*/ 1483402 w 3864074"/>
              <a:gd name="connsiteY87" fmla="*/ 2400877 h 5052291"/>
              <a:gd name="connsiteX88" fmla="*/ 1351206 w 3864074"/>
              <a:gd name="connsiteY88" fmla="*/ 2202872 h 5052291"/>
              <a:gd name="connsiteX89" fmla="*/ 1193034 w 3864074"/>
              <a:gd name="connsiteY89" fmla="*/ 1997363 h 5052291"/>
              <a:gd name="connsiteX90" fmla="*/ 962702 w 3864074"/>
              <a:gd name="connsiteY90" fmla="*/ 1693718 h 5052291"/>
              <a:gd name="connsiteX91" fmla="*/ 842629 w 3864074"/>
              <a:gd name="connsiteY91" fmla="*/ 1416050 h 5052291"/>
              <a:gd name="connsiteX92" fmla="*/ 275170 w 3864074"/>
              <a:gd name="connsiteY92" fmla="*/ 876877 h 5052291"/>
              <a:gd name="connsiteX93" fmla="*/ 0 w 3864074"/>
              <a:gd name="connsiteY93" fmla="*/ 428711 h 5052291"/>
              <a:gd name="connsiteX94" fmla="*/ 3274 w 3864074"/>
              <a:gd name="connsiteY94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3397638 w 3864074"/>
              <a:gd name="connsiteY72" fmla="*/ 1356013 h 5052291"/>
              <a:gd name="connsiteX73" fmla="*/ 3224456 w 3864074"/>
              <a:gd name="connsiteY73" fmla="*/ 1550554 h 5052291"/>
              <a:gd name="connsiteX74" fmla="*/ 3184047 w 3864074"/>
              <a:gd name="connsiteY74" fmla="*/ 1615786 h 5052291"/>
              <a:gd name="connsiteX75" fmla="*/ 3149988 w 3864074"/>
              <a:gd name="connsiteY75" fmla="*/ 1704686 h 5052291"/>
              <a:gd name="connsiteX76" fmla="*/ 3024143 w 3864074"/>
              <a:gd name="connsiteY76" fmla="*/ 1878445 h 5052291"/>
              <a:gd name="connsiteX77" fmla="*/ 2926006 w 3864074"/>
              <a:gd name="connsiteY77" fmla="*/ 2058554 h 5052291"/>
              <a:gd name="connsiteX78" fmla="*/ 2724538 w 3864074"/>
              <a:gd name="connsiteY78" fmla="*/ 2245013 h 5052291"/>
              <a:gd name="connsiteX79" fmla="*/ 2585415 w 3864074"/>
              <a:gd name="connsiteY79" fmla="*/ 2466686 h 5052291"/>
              <a:gd name="connsiteX80" fmla="*/ 2398379 w 3864074"/>
              <a:gd name="connsiteY80" fmla="*/ 2701059 h 5052291"/>
              <a:gd name="connsiteX81" fmla="*/ 2280038 w 3864074"/>
              <a:gd name="connsiteY81" fmla="*/ 2938895 h 5052291"/>
              <a:gd name="connsiteX82" fmla="*/ 2028347 w 3864074"/>
              <a:gd name="connsiteY82" fmla="*/ 3164032 h 5052291"/>
              <a:gd name="connsiteX83" fmla="*/ 1912893 w 3864074"/>
              <a:gd name="connsiteY83" fmla="*/ 2997777 h 5052291"/>
              <a:gd name="connsiteX84" fmla="*/ 1790511 w 3864074"/>
              <a:gd name="connsiteY84" fmla="*/ 2841336 h 5052291"/>
              <a:gd name="connsiteX85" fmla="*/ 1667552 w 3864074"/>
              <a:gd name="connsiteY85" fmla="*/ 2622550 h 5052291"/>
              <a:gd name="connsiteX86" fmla="*/ 1483402 w 3864074"/>
              <a:gd name="connsiteY86" fmla="*/ 2400877 h 5052291"/>
              <a:gd name="connsiteX87" fmla="*/ 1351206 w 3864074"/>
              <a:gd name="connsiteY87" fmla="*/ 2202872 h 5052291"/>
              <a:gd name="connsiteX88" fmla="*/ 1193034 w 3864074"/>
              <a:gd name="connsiteY88" fmla="*/ 1997363 h 5052291"/>
              <a:gd name="connsiteX89" fmla="*/ 962702 w 3864074"/>
              <a:gd name="connsiteY89" fmla="*/ 1693718 h 5052291"/>
              <a:gd name="connsiteX90" fmla="*/ 842629 w 3864074"/>
              <a:gd name="connsiteY90" fmla="*/ 1416050 h 5052291"/>
              <a:gd name="connsiteX91" fmla="*/ 275170 w 3864074"/>
              <a:gd name="connsiteY91" fmla="*/ 876877 h 5052291"/>
              <a:gd name="connsiteX92" fmla="*/ 0 w 3864074"/>
              <a:gd name="connsiteY92" fmla="*/ 428711 h 5052291"/>
              <a:gd name="connsiteX93" fmla="*/ 3274 w 3864074"/>
              <a:gd name="connsiteY93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3397638 w 3864074"/>
              <a:gd name="connsiteY71" fmla="*/ 1356013 h 5052291"/>
              <a:gd name="connsiteX72" fmla="*/ 3224456 w 3864074"/>
              <a:gd name="connsiteY72" fmla="*/ 1550554 h 5052291"/>
              <a:gd name="connsiteX73" fmla="*/ 3184047 w 3864074"/>
              <a:gd name="connsiteY73" fmla="*/ 1615786 h 5052291"/>
              <a:gd name="connsiteX74" fmla="*/ 3149988 w 3864074"/>
              <a:gd name="connsiteY74" fmla="*/ 1704686 h 5052291"/>
              <a:gd name="connsiteX75" fmla="*/ 3024143 w 3864074"/>
              <a:gd name="connsiteY75" fmla="*/ 1878445 h 5052291"/>
              <a:gd name="connsiteX76" fmla="*/ 2926006 w 3864074"/>
              <a:gd name="connsiteY76" fmla="*/ 2058554 h 5052291"/>
              <a:gd name="connsiteX77" fmla="*/ 2724538 w 3864074"/>
              <a:gd name="connsiteY77" fmla="*/ 2245013 h 5052291"/>
              <a:gd name="connsiteX78" fmla="*/ 2585415 w 3864074"/>
              <a:gd name="connsiteY78" fmla="*/ 2466686 h 5052291"/>
              <a:gd name="connsiteX79" fmla="*/ 2398379 w 3864074"/>
              <a:gd name="connsiteY79" fmla="*/ 2701059 h 5052291"/>
              <a:gd name="connsiteX80" fmla="*/ 2280038 w 3864074"/>
              <a:gd name="connsiteY80" fmla="*/ 2938895 h 5052291"/>
              <a:gd name="connsiteX81" fmla="*/ 2028347 w 3864074"/>
              <a:gd name="connsiteY81" fmla="*/ 3164032 h 5052291"/>
              <a:gd name="connsiteX82" fmla="*/ 1912893 w 3864074"/>
              <a:gd name="connsiteY82" fmla="*/ 2997777 h 5052291"/>
              <a:gd name="connsiteX83" fmla="*/ 1790511 w 3864074"/>
              <a:gd name="connsiteY83" fmla="*/ 2841336 h 5052291"/>
              <a:gd name="connsiteX84" fmla="*/ 1667552 w 3864074"/>
              <a:gd name="connsiteY84" fmla="*/ 2622550 h 5052291"/>
              <a:gd name="connsiteX85" fmla="*/ 1483402 w 3864074"/>
              <a:gd name="connsiteY85" fmla="*/ 2400877 h 5052291"/>
              <a:gd name="connsiteX86" fmla="*/ 1351206 w 3864074"/>
              <a:gd name="connsiteY86" fmla="*/ 2202872 h 5052291"/>
              <a:gd name="connsiteX87" fmla="*/ 1193034 w 3864074"/>
              <a:gd name="connsiteY87" fmla="*/ 1997363 h 5052291"/>
              <a:gd name="connsiteX88" fmla="*/ 962702 w 3864074"/>
              <a:gd name="connsiteY88" fmla="*/ 1693718 h 5052291"/>
              <a:gd name="connsiteX89" fmla="*/ 842629 w 3864074"/>
              <a:gd name="connsiteY89" fmla="*/ 1416050 h 5052291"/>
              <a:gd name="connsiteX90" fmla="*/ 275170 w 3864074"/>
              <a:gd name="connsiteY90" fmla="*/ 876877 h 5052291"/>
              <a:gd name="connsiteX91" fmla="*/ 0 w 3864074"/>
              <a:gd name="connsiteY91" fmla="*/ 428711 h 5052291"/>
              <a:gd name="connsiteX92" fmla="*/ 3274 w 3864074"/>
              <a:gd name="connsiteY92" fmla="*/ 0 h 5052291"/>
              <a:gd name="connsiteX0" fmla="*/ 1675056 w 3864074"/>
              <a:gd name="connsiteY0" fmla="*/ 4765963 h 5052291"/>
              <a:gd name="connsiteX1" fmla="*/ 3397638 w 3864074"/>
              <a:gd name="connsiteY1" fmla="*/ 1356013 h 5052291"/>
              <a:gd name="connsiteX2" fmla="*/ 3224456 w 3864074"/>
              <a:gd name="connsiteY2" fmla="*/ 1550554 h 5052291"/>
              <a:gd name="connsiteX3" fmla="*/ 3184047 w 3864074"/>
              <a:gd name="connsiteY3" fmla="*/ 1615786 h 5052291"/>
              <a:gd name="connsiteX4" fmla="*/ 3149988 w 3864074"/>
              <a:gd name="connsiteY4" fmla="*/ 1704686 h 5052291"/>
              <a:gd name="connsiteX5" fmla="*/ 3024143 w 3864074"/>
              <a:gd name="connsiteY5" fmla="*/ 1878445 h 5052291"/>
              <a:gd name="connsiteX6" fmla="*/ 2926006 w 3864074"/>
              <a:gd name="connsiteY6" fmla="*/ 2058554 h 5052291"/>
              <a:gd name="connsiteX7" fmla="*/ 2724538 w 3864074"/>
              <a:gd name="connsiteY7" fmla="*/ 2245013 h 5052291"/>
              <a:gd name="connsiteX8" fmla="*/ 2585415 w 3864074"/>
              <a:gd name="connsiteY8" fmla="*/ 2466686 h 5052291"/>
              <a:gd name="connsiteX9" fmla="*/ 2398379 w 3864074"/>
              <a:gd name="connsiteY9" fmla="*/ 2701059 h 5052291"/>
              <a:gd name="connsiteX10" fmla="*/ 2280038 w 3864074"/>
              <a:gd name="connsiteY10" fmla="*/ 2938895 h 5052291"/>
              <a:gd name="connsiteX11" fmla="*/ 2028347 w 3864074"/>
              <a:gd name="connsiteY11" fmla="*/ 3164032 h 5052291"/>
              <a:gd name="connsiteX12" fmla="*/ 1912893 w 3864074"/>
              <a:gd name="connsiteY12" fmla="*/ 2997777 h 5052291"/>
              <a:gd name="connsiteX13" fmla="*/ 1790511 w 3864074"/>
              <a:gd name="connsiteY13" fmla="*/ 2841336 h 5052291"/>
              <a:gd name="connsiteX14" fmla="*/ 1667552 w 3864074"/>
              <a:gd name="connsiteY14" fmla="*/ 2622550 h 5052291"/>
              <a:gd name="connsiteX15" fmla="*/ 1483402 w 3864074"/>
              <a:gd name="connsiteY15" fmla="*/ 2400877 h 5052291"/>
              <a:gd name="connsiteX16" fmla="*/ 1351206 w 3864074"/>
              <a:gd name="connsiteY16" fmla="*/ 2202872 h 5052291"/>
              <a:gd name="connsiteX17" fmla="*/ 1193034 w 3864074"/>
              <a:gd name="connsiteY17" fmla="*/ 1997363 h 5052291"/>
              <a:gd name="connsiteX18" fmla="*/ 962702 w 3864074"/>
              <a:gd name="connsiteY18" fmla="*/ 1693718 h 5052291"/>
              <a:gd name="connsiteX19" fmla="*/ 842629 w 3864074"/>
              <a:gd name="connsiteY19" fmla="*/ 1416050 h 5052291"/>
              <a:gd name="connsiteX20" fmla="*/ 275170 w 3864074"/>
              <a:gd name="connsiteY20" fmla="*/ 876877 h 5052291"/>
              <a:gd name="connsiteX21" fmla="*/ 0 w 3864074"/>
              <a:gd name="connsiteY21" fmla="*/ 428711 h 5052291"/>
              <a:gd name="connsiteX22" fmla="*/ 3274 w 3864074"/>
              <a:gd name="connsiteY22" fmla="*/ 0 h 5052291"/>
              <a:gd name="connsiteX23" fmla="*/ 1240947 w 3864074"/>
              <a:gd name="connsiteY23" fmla="*/ 9236 h 5052291"/>
              <a:gd name="connsiteX24" fmla="*/ 1259420 w 3864074"/>
              <a:gd name="connsiteY24" fmla="*/ 979054 h 5052291"/>
              <a:gd name="connsiteX25" fmla="*/ 1361020 w 3864074"/>
              <a:gd name="connsiteY25" fmla="*/ 1016000 h 5052291"/>
              <a:gd name="connsiteX26" fmla="*/ 1471856 w 3864074"/>
              <a:gd name="connsiteY26" fmla="*/ 1062182 h 5052291"/>
              <a:gd name="connsiteX27" fmla="*/ 1564220 w 3864074"/>
              <a:gd name="connsiteY27" fmla="*/ 1034472 h 5052291"/>
              <a:gd name="connsiteX28" fmla="*/ 1628874 w 3864074"/>
              <a:gd name="connsiteY28" fmla="*/ 1089891 h 5052291"/>
              <a:gd name="connsiteX29" fmla="*/ 1628874 w 3864074"/>
              <a:gd name="connsiteY29" fmla="*/ 1089891 h 5052291"/>
              <a:gd name="connsiteX30" fmla="*/ 1758184 w 3864074"/>
              <a:gd name="connsiteY30" fmla="*/ 1173018 h 5052291"/>
              <a:gd name="connsiteX31" fmla="*/ 1859784 w 3864074"/>
              <a:gd name="connsiteY31" fmla="*/ 1117600 h 5052291"/>
              <a:gd name="connsiteX32" fmla="*/ 1896729 w 3864074"/>
              <a:gd name="connsiteY32" fmla="*/ 1209963 h 5052291"/>
              <a:gd name="connsiteX33" fmla="*/ 2016802 w 3864074"/>
              <a:gd name="connsiteY33" fmla="*/ 1200727 h 5052291"/>
              <a:gd name="connsiteX34" fmla="*/ 2072220 w 3864074"/>
              <a:gd name="connsiteY34" fmla="*/ 1265382 h 5052291"/>
              <a:gd name="connsiteX35" fmla="*/ 2155347 w 3864074"/>
              <a:gd name="connsiteY35" fmla="*/ 1339272 h 5052291"/>
              <a:gd name="connsiteX36" fmla="*/ 2238474 w 3864074"/>
              <a:gd name="connsiteY36" fmla="*/ 1256145 h 5052291"/>
              <a:gd name="connsiteX37" fmla="*/ 2303129 w 3864074"/>
              <a:gd name="connsiteY37" fmla="*/ 1330036 h 5052291"/>
              <a:gd name="connsiteX38" fmla="*/ 2377020 w 3864074"/>
              <a:gd name="connsiteY38" fmla="*/ 1330036 h 5052291"/>
              <a:gd name="connsiteX39" fmla="*/ 2432438 w 3864074"/>
              <a:gd name="connsiteY39" fmla="*/ 1385454 h 5052291"/>
              <a:gd name="connsiteX40" fmla="*/ 2561747 w 3864074"/>
              <a:gd name="connsiteY40" fmla="*/ 1330036 h 5052291"/>
              <a:gd name="connsiteX41" fmla="*/ 2626402 w 3864074"/>
              <a:gd name="connsiteY41" fmla="*/ 1376218 h 5052291"/>
              <a:gd name="connsiteX42" fmla="*/ 2949674 w 3864074"/>
              <a:gd name="connsiteY42" fmla="*/ 1330036 h 5052291"/>
              <a:gd name="connsiteX43" fmla="*/ 3226765 w 3864074"/>
              <a:gd name="connsiteY43" fmla="*/ 1283854 h 5052291"/>
              <a:gd name="connsiteX44" fmla="*/ 3559274 w 3864074"/>
              <a:gd name="connsiteY44" fmla="*/ 1440872 h 5052291"/>
              <a:gd name="connsiteX45" fmla="*/ 3651638 w 3864074"/>
              <a:gd name="connsiteY45" fmla="*/ 1477818 h 5052291"/>
              <a:gd name="connsiteX46" fmla="*/ 3697820 w 3864074"/>
              <a:gd name="connsiteY46" fmla="*/ 2216727 h 5052291"/>
              <a:gd name="connsiteX47" fmla="*/ 3854838 w 3864074"/>
              <a:gd name="connsiteY47" fmla="*/ 2475345 h 5052291"/>
              <a:gd name="connsiteX48" fmla="*/ 3864074 w 3864074"/>
              <a:gd name="connsiteY48" fmla="*/ 2687782 h 5052291"/>
              <a:gd name="connsiteX49" fmla="*/ 3836365 w 3864074"/>
              <a:gd name="connsiteY49" fmla="*/ 2789382 h 5052291"/>
              <a:gd name="connsiteX50" fmla="*/ 3836365 w 3864074"/>
              <a:gd name="connsiteY50" fmla="*/ 2974109 h 5052291"/>
              <a:gd name="connsiteX51" fmla="*/ 3836365 w 3864074"/>
              <a:gd name="connsiteY51" fmla="*/ 3066472 h 5052291"/>
              <a:gd name="connsiteX52" fmla="*/ 3744002 w 3864074"/>
              <a:gd name="connsiteY52" fmla="*/ 3278909 h 5052291"/>
              <a:gd name="connsiteX53" fmla="*/ 3531565 w 3864074"/>
              <a:gd name="connsiteY53" fmla="*/ 3380509 h 5052291"/>
              <a:gd name="connsiteX54" fmla="*/ 3383784 w 3864074"/>
              <a:gd name="connsiteY54" fmla="*/ 3491345 h 5052291"/>
              <a:gd name="connsiteX55" fmla="*/ 3383784 w 3864074"/>
              <a:gd name="connsiteY55" fmla="*/ 3491345 h 5052291"/>
              <a:gd name="connsiteX56" fmla="*/ 3365311 w 3864074"/>
              <a:gd name="connsiteY56" fmla="*/ 3463636 h 5052291"/>
              <a:gd name="connsiteX57" fmla="*/ 3457674 w 3864074"/>
              <a:gd name="connsiteY57" fmla="*/ 3362036 h 5052291"/>
              <a:gd name="connsiteX58" fmla="*/ 3365311 w 3864074"/>
              <a:gd name="connsiteY58" fmla="*/ 3371272 h 5052291"/>
              <a:gd name="connsiteX59" fmla="*/ 3365311 w 3864074"/>
              <a:gd name="connsiteY59" fmla="*/ 3260436 h 5052291"/>
              <a:gd name="connsiteX60" fmla="*/ 3328365 w 3864074"/>
              <a:gd name="connsiteY60" fmla="*/ 3260436 h 5052291"/>
              <a:gd name="connsiteX61" fmla="*/ 3254474 w 3864074"/>
              <a:gd name="connsiteY61" fmla="*/ 3315854 h 5052291"/>
              <a:gd name="connsiteX62" fmla="*/ 3282184 w 3864074"/>
              <a:gd name="connsiteY62" fmla="*/ 3417454 h 5052291"/>
              <a:gd name="connsiteX63" fmla="*/ 3282184 w 3864074"/>
              <a:gd name="connsiteY63" fmla="*/ 3417454 h 5052291"/>
              <a:gd name="connsiteX64" fmla="*/ 3319129 w 3864074"/>
              <a:gd name="connsiteY64" fmla="*/ 3574472 h 5052291"/>
              <a:gd name="connsiteX65" fmla="*/ 3189820 w 3864074"/>
              <a:gd name="connsiteY65" fmla="*/ 3648363 h 5052291"/>
              <a:gd name="connsiteX66" fmla="*/ 2968147 w 3864074"/>
              <a:gd name="connsiteY66" fmla="*/ 3879272 h 5052291"/>
              <a:gd name="connsiteX67" fmla="*/ 2958911 w 3864074"/>
              <a:gd name="connsiteY67" fmla="*/ 3805382 h 5052291"/>
              <a:gd name="connsiteX68" fmla="*/ 2894256 w 3864074"/>
              <a:gd name="connsiteY68" fmla="*/ 3759200 h 5052291"/>
              <a:gd name="connsiteX69" fmla="*/ 2755711 w 3864074"/>
              <a:gd name="connsiteY69" fmla="*/ 3786909 h 5052291"/>
              <a:gd name="connsiteX70" fmla="*/ 2885020 w 3864074"/>
              <a:gd name="connsiteY70" fmla="*/ 3860800 h 5052291"/>
              <a:gd name="connsiteX71" fmla="*/ 2755711 w 3864074"/>
              <a:gd name="connsiteY71" fmla="*/ 3962400 h 5052291"/>
              <a:gd name="connsiteX72" fmla="*/ 2663347 w 3864074"/>
              <a:gd name="connsiteY72" fmla="*/ 3888509 h 5052291"/>
              <a:gd name="connsiteX73" fmla="*/ 2626402 w 3864074"/>
              <a:gd name="connsiteY73" fmla="*/ 3980872 h 5052291"/>
              <a:gd name="connsiteX74" fmla="*/ 2506329 w 3864074"/>
              <a:gd name="connsiteY74" fmla="*/ 4008582 h 5052291"/>
              <a:gd name="connsiteX75" fmla="*/ 2506329 w 3864074"/>
              <a:gd name="connsiteY75" fmla="*/ 4128654 h 5052291"/>
              <a:gd name="connsiteX76" fmla="*/ 2413965 w 3864074"/>
              <a:gd name="connsiteY76" fmla="*/ 4165600 h 5052291"/>
              <a:gd name="connsiteX77" fmla="*/ 2367784 w 3864074"/>
              <a:gd name="connsiteY77" fmla="*/ 4128654 h 5052291"/>
              <a:gd name="connsiteX78" fmla="*/ 2330838 w 3864074"/>
              <a:gd name="connsiteY78" fmla="*/ 4294909 h 5052291"/>
              <a:gd name="connsiteX79" fmla="*/ 2395493 w 3864074"/>
              <a:gd name="connsiteY79" fmla="*/ 4239491 h 5052291"/>
              <a:gd name="connsiteX80" fmla="*/ 2432438 w 3864074"/>
              <a:gd name="connsiteY80" fmla="*/ 4267200 h 5052291"/>
              <a:gd name="connsiteX81" fmla="*/ 2330838 w 3864074"/>
              <a:gd name="connsiteY81" fmla="*/ 4433454 h 5052291"/>
              <a:gd name="connsiteX82" fmla="*/ 2256947 w 3864074"/>
              <a:gd name="connsiteY82" fmla="*/ 4442691 h 5052291"/>
              <a:gd name="connsiteX83" fmla="*/ 2256947 w 3864074"/>
              <a:gd name="connsiteY83" fmla="*/ 4488872 h 5052291"/>
              <a:gd name="connsiteX84" fmla="*/ 2340074 w 3864074"/>
              <a:gd name="connsiteY84" fmla="*/ 4451927 h 5052291"/>
              <a:gd name="connsiteX85" fmla="*/ 2349311 w 3864074"/>
              <a:gd name="connsiteY85" fmla="*/ 4636654 h 5052291"/>
              <a:gd name="connsiteX86" fmla="*/ 2266184 w 3864074"/>
              <a:gd name="connsiteY86" fmla="*/ 4701309 h 5052291"/>
              <a:gd name="connsiteX87" fmla="*/ 2321602 w 3864074"/>
              <a:gd name="connsiteY87" fmla="*/ 4729018 h 5052291"/>
              <a:gd name="connsiteX88" fmla="*/ 2432438 w 3864074"/>
              <a:gd name="connsiteY88" fmla="*/ 4978400 h 5052291"/>
              <a:gd name="connsiteX89" fmla="*/ 2441674 w 3864074"/>
              <a:gd name="connsiteY89" fmla="*/ 5052291 h 5052291"/>
              <a:gd name="connsiteX90" fmla="*/ 2109165 w 3864074"/>
              <a:gd name="connsiteY90" fmla="*/ 4969163 h 5052291"/>
              <a:gd name="connsiteX91" fmla="*/ 1960460 w 3864074"/>
              <a:gd name="connsiteY91" fmla="*/ 5014422 h 5052291"/>
              <a:gd name="connsiteX0" fmla="*/ 3397638 w 3864074"/>
              <a:gd name="connsiteY0" fmla="*/ 1356013 h 5052291"/>
              <a:gd name="connsiteX1" fmla="*/ 3224456 w 3864074"/>
              <a:gd name="connsiteY1" fmla="*/ 1550554 h 5052291"/>
              <a:gd name="connsiteX2" fmla="*/ 3184047 w 3864074"/>
              <a:gd name="connsiteY2" fmla="*/ 1615786 h 5052291"/>
              <a:gd name="connsiteX3" fmla="*/ 3149988 w 3864074"/>
              <a:gd name="connsiteY3" fmla="*/ 1704686 h 5052291"/>
              <a:gd name="connsiteX4" fmla="*/ 3024143 w 3864074"/>
              <a:gd name="connsiteY4" fmla="*/ 1878445 h 5052291"/>
              <a:gd name="connsiteX5" fmla="*/ 2926006 w 3864074"/>
              <a:gd name="connsiteY5" fmla="*/ 2058554 h 5052291"/>
              <a:gd name="connsiteX6" fmla="*/ 2724538 w 3864074"/>
              <a:gd name="connsiteY6" fmla="*/ 2245013 h 5052291"/>
              <a:gd name="connsiteX7" fmla="*/ 2585415 w 3864074"/>
              <a:gd name="connsiteY7" fmla="*/ 2466686 h 5052291"/>
              <a:gd name="connsiteX8" fmla="*/ 2398379 w 3864074"/>
              <a:gd name="connsiteY8" fmla="*/ 2701059 h 5052291"/>
              <a:gd name="connsiteX9" fmla="*/ 2280038 w 3864074"/>
              <a:gd name="connsiteY9" fmla="*/ 2938895 h 5052291"/>
              <a:gd name="connsiteX10" fmla="*/ 2028347 w 3864074"/>
              <a:gd name="connsiteY10" fmla="*/ 3164032 h 5052291"/>
              <a:gd name="connsiteX11" fmla="*/ 1912893 w 3864074"/>
              <a:gd name="connsiteY11" fmla="*/ 2997777 h 5052291"/>
              <a:gd name="connsiteX12" fmla="*/ 1790511 w 3864074"/>
              <a:gd name="connsiteY12" fmla="*/ 2841336 h 5052291"/>
              <a:gd name="connsiteX13" fmla="*/ 1667552 w 3864074"/>
              <a:gd name="connsiteY13" fmla="*/ 2622550 h 5052291"/>
              <a:gd name="connsiteX14" fmla="*/ 1483402 w 3864074"/>
              <a:gd name="connsiteY14" fmla="*/ 2400877 h 5052291"/>
              <a:gd name="connsiteX15" fmla="*/ 1351206 w 3864074"/>
              <a:gd name="connsiteY15" fmla="*/ 2202872 h 5052291"/>
              <a:gd name="connsiteX16" fmla="*/ 1193034 w 3864074"/>
              <a:gd name="connsiteY16" fmla="*/ 1997363 h 5052291"/>
              <a:gd name="connsiteX17" fmla="*/ 962702 w 3864074"/>
              <a:gd name="connsiteY17" fmla="*/ 1693718 h 5052291"/>
              <a:gd name="connsiteX18" fmla="*/ 842629 w 3864074"/>
              <a:gd name="connsiteY18" fmla="*/ 1416050 h 5052291"/>
              <a:gd name="connsiteX19" fmla="*/ 275170 w 3864074"/>
              <a:gd name="connsiteY19" fmla="*/ 876877 h 5052291"/>
              <a:gd name="connsiteX20" fmla="*/ 0 w 3864074"/>
              <a:gd name="connsiteY20" fmla="*/ 428711 h 5052291"/>
              <a:gd name="connsiteX21" fmla="*/ 3274 w 3864074"/>
              <a:gd name="connsiteY21" fmla="*/ 0 h 5052291"/>
              <a:gd name="connsiteX22" fmla="*/ 1240947 w 3864074"/>
              <a:gd name="connsiteY22" fmla="*/ 9236 h 5052291"/>
              <a:gd name="connsiteX23" fmla="*/ 1259420 w 3864074"/>
              <a:gd name="connsiteY23" fmla="*/ 979054 h 5052291"/>
              <a:gd name="connsiteX24" fmla="*/ 1361020 w 3864074"/>
              <a:gd name="connsiteY24" fmla="*/ 1016000 h 5052291"/>
              <a:gd name="connsiteX25" fmla="*/ 1471856 w 3864074"/>
              <a:gd name="connsiteY25" fmla="*/ 1062182 h 5052291"/>
              <a:gd name="connsiteX26" fmla="*/ 1564220 w 3864074"/>
              <a:gd name="connsiteY26" fmla="*/ 1034472 h 5052291"/>
              <a:gd name="connsiteX27" fmla="*/ 1628874 w 3864074"/>
              <a:gd name="connsiteY27" fmla="*/ 1089891 h 5052291"/>
              <a:gd name="connsiteX28" fmla="*/ 1628874 w 3864074"/>
              <a:gd name="connsiteY28" fmla="*/ 1089891 h 5052291"/>
              <a:gd name="connsiteX29" fmla="*/ 1758184 w 3864074"/>
              <a:gd name="connsiteY29" fmla="*/ 1173018 h 5052291"/>
              <a:gd name="connsiteX30" fmla="*/ 1859784 w 3864074"/>
              <a:gd name="connsiteY30" fmla="*/ 1117600 h 5052291"/>
              <a:gd name="connsiteX31" fmla="*/ 1896729 w 3864074"/>
              <a:gd name="connsiteY31" fmla="*/ 1209963 h 5052291"/>
              <a:gd name="connsiteX32" fmla="*/ 2016802 w 3864074"/>
              <a:gd name="connsiteY32" fmla="*/ 1200727 h 5052291"/>
              <a:gd name="connsiteX33" fmla="*/ 2072220 w 3864074"/>
              <a:gd name="connsiteY33" fmla="*/ 1265382 h 5052291"/>
              <a:gd name="connsiteX34" fmla="*/ 2155347 w 3864074"/>
              <a:gd name="connsiteY34" fmla="*/ 1339272 h 5052291"/>
              <a:gd name="connsiteX35" fmla="*/ 2238474 w 3864074"/>
              <a:gd name="connsiteY35" fmla="*/ 1256145 h 5052291"/>
              <a:gd name="connsiteX36" fmla="*/ 2303129 w 3864074"/>
              <a:gd name="connsiteY36" fmla="*/ 1330036 h 5052291"/>
              <a:gd name="connsiteX37" fmla="*/ 2377020 w 3864074"/>
              <a:gd name="connsiteY37" fmla="*/ 1330036 h 5052291"/>
              <a:gd name="connsiteX38" fmla="*/ 2432438 w 3864074"/>
              <a:gd name="connsiteY38" fmla="*/ 1385454 h 5052291"/>
              <a:gd name="connsiteX39" fmla="*/ 2561747 w 3864074"/>
              <a:gd name="connsiteY39" fmla="*/ 1330036 h 5052291"/>
              <a:gd name="connsiteX40" fmla="*/ 2626402 w 3864074"/>
              <a:gd name="connsiteY40" fmla="*/ 1376218 h 5052291"/>
              <a:gd name="connsiteX41" fmla="*/ 2949674 w 3864074"/>
              <a:gd name="connsiteY41" fmla="*/ 1330036 h 5052291"/>
              <a:gd name="connsiteX42" fmla="*/ 3226765 w 3864074"/>
              <a:gd name="connsiteY42" fmla="*/ 1283854 h 5052291"/>
              <a:gd name="connsiteX43" fmla="*/ 3559274 w 3864074"/>
              <a:gd name="connsiteY43" fmla="*/ 1440872 h 5052291"/>
              <a:gd name="connsiteX44" fmla="*/ 3651638 w 3864074"/>
              <a:gd name="connsiteY44" fmla="*/ 1477818 h 5052291"/>
              <a:gd name="connsiteX45" fmla="*/ 3697820 w 3864074"/>
              <a:gd name="connsiteY45" fmla="*/ 2216727 h 5052291"/>
              <a:gd name="connsiteX46" fmla="*/ 3854838 w 3864074"/>
              <a:gd name="connsiteY46" fmla="*/ 2475345 h 5052291"/>
              <a:gd name="connsiteX47" fmla="*/ 3864074 w 3864074"/>
              <a:gd name="connsiteY47" fmla="*/ 2687782 h 5052291"/>
              <a:gd name="connsiteX48" fmla="*/ 3836365 w 3864074"/>
              <a:gd name="connsiteY48" fmla="*/ 2789382 h 5052291"/>
              <a:gd name="connsiteX49" fmla="*/ 3836365 w 3864074"/>
              <a:gd name="connsiteY49" fmla="*/ 2974109 h 5052291"/>
              <a:gd name="connsiteX50" fmla="*/ 3836365 w 3864074"/>
              <a:gd name="connsiteY50" fmla="*/ 3066472 h 5052291"/>
              <a:gd name="connsiteX51" fmla="*/ 3744002 w 3864074"/>
              <a:gd name="connsiteY51" fmla="*/ 3278909 h 5052291"/>
              <a:gd name="connsiteX52" fmla="*/ 3531565 w 3864074"/>
              <a:gd name="connsiteY52" fmla="*/ 3380509 h 5052291"/>
              <a:gd name="connsiteX53" fmla="*/ 3383784 w 3864074"/>
              <a:gd name="connsiteY53" fmla="*/ 3491345 h 5052291"/>
              <a:gd name="connsiteX54" fmla="*/ 3383784 w 3864074"/>
              <a:gd name="connsiteY54" fmla="*/ 3491345 h 5052291"/>
              <a:gd name="connsiteX55" fmla="*/ 3365311 w 3864074"/>
              <a:gd name="connsiteY55" fmla="*/ 3463636 h 5052291"/>
              <a:gd name="connsiteX56" fmla="*/ 3457674 w 3864074"/>
              <a:gd name="connsiteY56" fmla="*/ 3362036 h 5052291"/>
              <a:gd name="connsiteX57" fmla="*/ 3365311 w 3864074"/>
              <a:gd name="connsiteY57" fmla="*/ 3371272 h 5052291"/>
              <a:gd name="connsiteX58" fmla="*/ 3365311 w 3864074"/>
              <a:gd name="connsiteY58" fmla="*/ 3260436 h 5052291"/>
              <a:gd name="connsiteX59" fmla="*/ 3328365 w 3864074"/>
              <a:gd name="connsiteY59" fmla="*/ 3260436 h 5052291"/>
              <a:gd name="connsiteX60" fmla="*/ 3254474 w 3864074"/>
              <a:gd name="connsiteY60" fmla="*/ 3315854 h 5052291"/>
              <a:gd name="connsiteX61" fmla="*/ 3282184 w 3864074"/>
              <a:gd name="connsiteY61" fmla="*/ 3417454 h 5052291"/>
              <a:gd name="connsiteX62" fmla="*/ 3282184 w 3864074"/>
              <a:gd name="connsiteY62" fmla="*/ 3417454 h 5052291"/>
              <a:gd name="connsiteX63" fmla="*/ 3319129 w 3864074"/>
              <a:gd name="connsiteY63" fmla="*/ 3574472 h 5052291"/>
              <a:gd name="connsiteX64" fmla="*/ 3189820 w 3864074"/>
              <a:gd name="connsiteY64" fmla="*/ 3648363 h 5052291"/>
              <a:gd name="connsiteX65" fmla="*/ 2968147 w 3864074"/>
              <a:gd name="connsiteY65" fmla="*/ 3879272 h 5052291"/>
              <a:gd name="connsiteX66" fmla="*/ 2958911 w 3864074"/>
              <a:gd name="connsiteY66" fmla="*/ 3805382 h 5052291"/>
              <a:gd name="connsiteX67" fmla="*/ 2894256 w 3864074"/>
              <a:gd name="connsiteY67" fmla="*/ 3759200 h 5052291"/>
              <a:gd name="connsiteX68" fmla="*/ 2755711 w 3864074"/>
              <a:gd name="connsiteY68" fmla="*/ 3786909 h 5052291"/>
              <a:gd name="connsiteX69" fmla="*/ 2885020 w 3864074"/>
              <a:gd name="connsiteY69" fmla="*/ 3860800 h 5052291"/>
              <a:gd name="connsiteX70" fmla="*/ 2755711 w 3864074"/>
              <a:gd name="connsiteY70" fmla="*/ 3962400 h 5052291"/>
              <a:gd name="connsiteX71" fmla="*/ 2663347 w 3864074"/>
              <a:gd name="connsiteY71" fmla="*/ 3888509 h 5052291"/>
              <a:gd name="connsiteX72" fmla="*/ 2626402 w 3864074"/>
              <a:gd name="connsiteY72" fmla="*/ 3980872 h 5052291"/>
              <a:gd name="connsiteX73" fmla="*/ 2506329 w 3864074"/>
              <a:gd name="connsiteY73" fmla="*/ 4008582 h 5052291"/>
              <a:gd name="connsiteX74" fmla="*/ 2506329 w 3864074"/>
              <a:gd name="connsiteY74" fmla="*/ 4128654 h 5052291"/>
              <a:gd name="connsiteX75" fmla="*/ 2413965 w 3864074"/>
              <a:gd name="connsiteY75" fmla="*/ 4165600 h 5052291"/>
              <a:gd name="connsiteX76" fmla="*/ 2367784 w 3864074"/>
              <a:gd name="connsiteY76" fmla="*/ 4128654 h 5052291"/>
              <a:gd name="connsiteX77" fmla="*/ 2330838 w 3864074"/>
              <a:gd name="connsiteY77" fmla="*/ 4294909 h 5052291"/>
              <a:gd name="connsiteX78" fmla="*/ 2395493 w 3864074"/>
              <a:gd name="connsiteY78" fmla="*/ 4239491 h 5052291"/>
              <a:gd name="connsiteX79" fmla="*/ 2432438 w 3864074"/>
              <a:gd name="connsiteY79" fmla="*/ 4267200 h 5052291"/>
              <a:gd name="connsiteX80" fmla="*/ 2330838 w 3864074"/>
              <a:gd name="connsiteY80" fmla="*/ 4433454 h 5052291"/>
              <a:gd name="connsiteX81" fmla="*/ 2256947 w 3864074"/>
              <a:gd name="connsiteY81" fmla="*/ 4442691 h 5052291"/>
              <a:gd name="connsiteX82" fmla="*/ 2256947 w 3864074"/>
              <a:gd name="connsiteY82" fmla="*/ 4488872 h 5052291"/>
              <a:gd name="connsiteX83" fmla="*/ 2340074 w 3864074"/>
              <a:gd name="connsiteY83" fmla="*/ 4451927 h 5052291"/>
              <a:gd name="connsiteX84" fmla="*/ 2349311 w 3864074"/>
              <a:gd name="connsiteY84" fmla="*/ 4636654 h 5052291"/>
              <a:gd name="connsiteX85" fmla="*/ 2266184 w 3864074"/>
              <a:gd name="connsiteY85" fmla="*/ 4701309 h 5052291"/>
              <a:gd name="connsiteX86" fmla="*/ 2321602 w 3864074"/>
              <a:gd name="connsiteY86" fmla="*/ 4729018 h 5052291"/>
              <a:gd name="connsiteX87" fmla="*/ 2432438 w 3864074"/>
              <a:gd name="connsiteY87" fmla="*/ 4978400 h 5052291"/>
              <a:gd name="connsiteX88" fmla="*/ 2441674 w 3864074"/>
              <a:gd name="connsiteY88" fmla="*/ 5052291 h 5052291"/>
              <a:gd name="connsiteX89" fmla="*/ 2109165 w 3864074"/>
              <a:gd name="connsiteY89" fmla="*/ 4969163 h 5052291"/>
              <a:gd name="connsiteX90" fmla="*/ 1960460 w 3864074"/>
              <a:gd name="connsiteY90" fmla="*/ 5014422 h 5052291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1960460 w 3864074"/>
              <a:gd name="connsiteY88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1960460 w 3864074"/>
              <a:gd name="connsiteY87" fmla="*/ 5014422 h 5014422"/>
              <a:gd name="connsiteX0" fmla="*/ 3397638 w 3864074"/>
              <a:gd name="connsiteY0" fmla="*/ 1356013 h 4729018"/>
              <a:gd name="connsiteX1" fmla="*/ 3224456 w 3864074"/>
              <a:gd name="connsiteY1" fmla="*/ 1550554 h 4729018"/>
              <a:gd name="connsiteX2" fmla="*/ 3184047 w 3864074"/>
              <a:gd name="connsiteY2" fmla="*/ 1615786 h 4729018"/>
              <a:gd name="connsiteX3" fmla="*/ 3149988 w 3864074"/>
              <a:gd name="connsiteY3" fmla="*/ 1704686 h 4729018"/>
              <a:gd name="connsiteX4" fmla="*/ 3024143 w 3864074"/>
              <a:gd name="connsiteY4" fmla="*/ 1878445 h 4729018"/>
              <a:gd name="connsiteX5" fmla="*/ 2926006 w 3864074"/>
              <a:gd name="connsiteY5" fmla="*/ 2058554 h 4729018"/>
              <a:gd name="connsiteX6" fmla="*/ 2724538 w 3864074"/>
              <a:gd name="connsiteY6" fmla="*/ 2245013 h 4729018"/>
              <a:gd name="connsiteX7" fmla="*/ 2585415 w 3864074"/>
              <a:gd name="connsiteY7" fmla="*/ 2466686 h 4729018"/>
              <a:gd name="connsiteX8" fmla="*/ 2398379 w 3864074"/>
              <a:gd name="connsiteY8" fmla="*/ 2701059 h 4729018"/>
              <a:gd name="connsiteX9" fmla="*/ 2280038 w 3864074"/>
              <a:gd name="connsiteY9" fmla="*/ 2938895 h 4729018"/>
              <a:gd name="connsiteX10" fmla="*/ 2028347 w 3864074"/>
              <a:gd name="connsiteY10" fmla="*/ 3164032 h 4729018"/>
              <a:gd name="connsiteX11" fmla="*/ 1912893 w 3864074"/>
              <a:gd name="connsiteY11" fmla="*/ 2997777 h 4729018"/>
              <a:gd name="connsiteX12" fmla="*/ 1790511 w 3864074"/>
              <a:gd name="connsiteY12" fmla="*/ 2841336 h 4729018"/>
              <a:gd name="connsiteX13" fmla="*/ 1667552 w 3864074"/>
              <a:gd name="connsiteY13" fmla="*/ 2622550 h 4729018"/>
              <a:gd name="connsiteX14" fmla="*/ 1483402 w 3864074"/>
              <a:gd name="connsiteY14" fmla="*/ 2400877 h 4729018"/>
              <a:gd name="connsiteX15" fmla="*/ 1351206 w 3864074"/>
              <a:gd name="connsiteY15" fmla="*/ 2202872 h 4729018"/>
              <a:gd name="connsiteX16" fmla="*/ 1193034 w 3864074"/>
              <a:gd name="connsiteY16" fmla="*/ 1997363 h 4729018"/>
              <a:gd name="connsiteX17" fmla="*/ 962702 w 3864074"/>
              <a:gd name="connsiteY17" fmla="*/ 1693718 h 4729018"/>
              <a:gd name="connsiteX18" fmla="*/ 842629 w 3864074"/>
              <a:gd name="connsiteY18" fmla="*/ 1416050 h 4729018"/>
              <a:gd name="connsiteX19" fmla="*/ 275170 w 3864074"/>
              <a:gd name="connsiteY19" fmla="*/ 876877 h 4729018"/>
              <a:gd name="connsiteX20" fmla="*/ 0 w 3864074"/>
              <a:gd name="connsiteY20" fmla="*/ 428711 h 4729018"/>
              <a:gd name="connsiteX21" fmla="*/ 3274 w 3864074"/>
              <a:gd name="connsiteY21" fmla="*/ 0 h 4729018"/>
              <a:gd name="connsiteX22" fmla="*/ 1240947 w 3864074"/>
              <a:gd name="connsiteY22" fmla="*/ 9236 h 4729018"/>
              <a:gd name="connsiteX23" fmla="*/ 1259420 w 3864074"/>
              <a:gd name="connsiteY23" fmla="*/ 979054 h 4729018"/>
              <a:gd name="connsiteX24" fmla="*/ 1361020 w 3864074"/>
              <a:gd name="connsiteY24" fmla="*/ 1016000 h 4729018"/>
              <a:gd name="connsiteX25" fmla="*/ 1471856 w 3864074"/>
              <a:gd name="connsiteY25" fmla="*/ 1062182 h 4729018"/>
              <a:gd name="connsiteX26" fmla="*/ 1564220 w 3864074"/>
              <a:gd name="connsiteY26" fmla="*/ 1034472 h 4729018"/>
              <a:gd name="connsiteX27" fmla="*/ 1628874 w 3864074"/>
              <a:gd name="connsiteY27" fmla="*/ 1089891 h 4729018"/>
              <a:gd name="connsiteX28" fmla="*/ 1628874 w 3864074"/>
              <a:gd name="connsiteY28" fmla="*/ 1089891 h 4729018"/>
              <a:gd name="connsiteX29" fmla="*/ 1758184 w 3864074"/>
              <a:gd name="connsiteY29" fmla="*/ 1173018 h 4729018"/>
              <a:gd name="connsiteX30" fmla="*/ 1859784 w 3864074"/>
              <a:gd name="connsiteY30" fmla="*/ 1117600 h 4729018"/>
              <a:gd name="connsiteX31" fmla="*/ 1896729 w 3864074"/>
              <a:gd name="connsiteY31" fmla="*/ 1209963 h 4729018"/>
              <a:gd name="connsiteX32" fmla="*/ 2016802 w 3864074"/>
              <a:gd name="connsiteY32" fmla="*/ 1200727 h 4729018"/>
              <a:gd name="connsiteX33" fmla="*/ 2072220 w 3864074"/>
              <a:gd name="connsiteY33" fmla="*/ 1265382 h 4729018"/>
              <a:gd name="connsiteX34" fmla="*/ 2155347 w 3864074"/>
              <a:gd name="connsiteY34" fmla="*/ 1339272 h 4729018"/>
              <a:gd name="connsiteX35" fmla="*/ 2238474 w 3864074"/>
              <a:gd name="connsiteY35" fmla="*/ 1256145 h 4729018"/>
              <a:gd name="connsiteX36" fmla="*/ 2303129 w 3864074"/>
              <a:gd name="connsiteY36" fmla="*/ 1330036 h 4729018"/>
              <a:gd name="connsiteX37" fmla="*/ 2377020 w 3864074"/>
              <a:gd name="connsiteY37" fmla="*/ 1330036 h 4729018"/>
              <a:gd name="connsiteX38" fmla="*/ 2432438 w 3864074"/>
              <a:gd name="connsiteY38" fmla="*/ 1385454 h 4729018"/>
              <a:gd name="connsiteX39" fmla="*/ 2561747 w 3864074"/>
              <a:gd name="connsiteY39" fmla="*/ 1330036 h 4729018"/>
              <a:gd name="connsiteX40" fmla="*/ 2626402 w 3864074"/>
              <a:gd name="connsiteY40" fmla="*/ 1376218 h 4729018"/>
              <a:gd name="connsiteX41" fmla="*/ 2949674 w 3864074"/>
              <a:gd name="connsiteY41" fmla="*/ 1330036 h 4729018"/>
              <a:gd name="connsiteX42" fmla="*/ 3226765 w 3864074"/>
              <a:gd name="connsiteY42" fmla="*/ 1283854 h 4729018"/>
              <a:gd name="connsiteX43" fmla="*/ 3559274 w 3864074"/>
              <a:gd name="connsiteY43" fmla="*/ 1440872 h 4729018"/>
              <a:gd name="connsiteX44" fmla="*/ 3651638 w 3864074"/>
              <a:gd name="connsiteY44" fmla="*/ 1477818 h 4729018"/>
              <a:gd name="connsiteX45" fmla="*/ 3697820 w 3864074"/>
              <a:gd name="connsiteY45" fmla="*/ 2216727 h 4729018"/>
              <a:gd name="connsiteX46" fmla="*/ 3854838 w 3864074"/>
              <a:gd name="connsiteY46" fmla="*/ 2475345 h 4729018"/>
              <a:gd name="connsiteX47" fmla="*/ 3864074 w 3864074"/>
              <a:gd name="connsiteY47" fmla="*/ 2687782 h 4729018"/>
              <a:gd name="connsiteX48" fmla="*/ 3836365 w 3864074"/>
              <a:gd name="connsiteY48" fmla="*/ 2789382 h 4729018"/>
              <a:gd name="connsiteX49" fmla="*/ 3836365 w 3864074"/>
              <a:gd name="connsiteY49" fmla="*/ 2974109 h 4729018"/>
              <a:gd name="connsiteX50" fmla="*/ 3836365 w 3864074"/>
              <a:gd name="connsiteY50" fmla="*/ 3066472 h 4729018"/>
              <a:gd name="connsiteX51" fmla="*/ 3744002 w 3864074"/>
              <a:gd name="connsiteY51" fmla="*/ 3278909 h 4729018"/>
              <a:gd name="connsiteX52" fmla="*/ 3531565 w 3864074"/>
              <a:gd name="connsiteY52" fmla="*/ 3380509 h 4729018"/>
              <a:gd name="connsiteX53" fmla="*/ 3383784 w 3864074"/>
              <a:gd name="connsiteY53" fmla="*/ 3491345 h 4729018"/>
              <a:gd name="connsiteX54" fmla="*/ 3383784 w 3864074"/>
              <a:gd name="connsiteY54" fmla="*/ 3491345 h 4729018"/>
              <a:gd name="connsiteX55" fmla="*/ 3365311 w 3864074"/>
              <a:gd name="connsiteY55" fmla="*/ 3463636 h 4729018"/>
              <a:gd name="connsiteX56" fmla="*/ 3457674 w 3864074"/>
              <a:gd name="connsiteY56" fmla="*/ 3362036 h 4729018"/>
              <a:gd name="connsiteX57" fmla="*/ 3365311 w 3864074"/>
              <a:gd name="connsiteY57" fmla="*/ 3371272 h 4729018"/>
              <a:gd name="connsiteX58" fmla="*/ 3365311 w 3864074"/>
              <a:gd name="connsiteY58" fmla="*/ 3260436 h 4729018"/>
              <a:gd name="connsiteX59" fmla="*/ 3328365 w 3864074"/>
              <a:gd name="connsiteY59" fmla="*/ 3260436 h 4729018"/>
              <a:gd name="connsiteX60" fmla="*/ 3254474 w 3864074"/>
              <a:gd name="connsiteY60" fmla="*/ 3315854 h 4729018"/>
              <a:gd name="connsiteX61" fmla="*/ 3282184 w 3864074"/>
              <a:gd name="connsiteY61" fmla="*/ 3417454 h 4729018"/>
              <a:gd name="connsiteX62" fmla="*/ 3282184 w 3864074"/>
              <a:gd name="connsiteY62" fmla="*/ 3417454 h 4729018"/>
              <a:gd name="connsiteX63" fmla="*/ 3319129 w 3864074"/>
              <a:gd name="connsiteY63" fmla="*/ 3574472 h 4729018"/>
              <a:gd name="connsiteX64" fmla="*/ 3189820 w 3864074"/>
              <a:gd name="connsiteY64" fmla="*/ 3648363 h 4729018"/>
              <a:gd name="connsiteX65" fmla="*/ 2968147 w 3864074"/>
              <a:gd name="connsiteY65" fmla="*/ 3879272 h 4729018"/>
              <a:gd name="connsiteX66" fmla="*/ 2958911 w 3864074"/>
              <a:gd name="connsiteY66" fmla="*/ 3805382 h 4729018"/>
              <a:gd name="connsiteX67" fmla="*/ 2894256 w 3864074"/>
              <a:gd name="connsiteY67" fmla="*/ 3759200 h 4729018"/>
              <a:gd name="connsiteX68" fmla="*/ 2755711 w 3864074"/>
              <a:gd name="connsiteY68" fmla="*/ 3786909 h 4729018"/>
              <a:gd name="connsiteX69" fmla="*/ 2885020 w 3864074"/>
              <a:gd name="connsiteY69" fmla="*/ 3860800 h 4729018"/>
              <a:gd name="connsiteX70" fmla="*/ 2755711 w 3864074"/>
              <a:gd name="connsiteY70" fmla="*/ 3962400 h 4729018"/>
              <a:gd name="connsiteX71" fmla="*/ 2663347 w 3864074"/>
              <a:gd name="connsiteY71" fmla="*/ 3888509 h 4729018"/>
              <a:gd name="connsiteX72" fmla="*/ 2626402 w 3864074"/>
              <a:gd name="connsiteY72" fmla="*/ 3980872 h 4729018"/>
              <a:gd name="connsiteX73" fmla="*/ 2506329 w 3864074"/>
              <a:gd name="connsiteY73" fmla="*/ 4008582 h 4729018"/>
              <a:gd name="connsiteX74" fmla="*/ 2506329 w 3864074"/>
              <a:gd name="connsiteY74" fmla="*/ 4128654 h 4729018"/>
              <a:gd name="connsiteX75" fmla="*/ 2413965 w 3864074"/>
              <a:gd name="connsiteY75" fmla="*/ 4165600 h 4729018"/>
              <a:gd name="connsiteX76" fmla="*/ 2367784 w 3864074"/>
              <a:gd name="connsiteY76" fmla="*/ 4128654 h 4729018"/>
              <a:gd name="connsiteX77" fmla="*/ 2330838 w 3864074"/>
              <a:gd name="connsiteY77" fmla="*/ 4294909 h 4729018"/>
              <a:gd name="connsiteX78" fmla="*/ 2395493 w 3864074"/>
              <a:gd name="connsiteY78" fmla="*/ 4239491 h 4729018"/>
              <a:gd name="connsiteX79" fmla="*/ 2432438 w 3864074"/>
              <a:gd name="connsiteY79" fmla="*/ 4267200 h 4729018"/>
              <a:gd name="connsiteX80" fmla="*/ 2330838 w 3864074"/>
              <a:gd name="connsiteY80" fmla="*/ 4433454 h 4729018"/>
              <a:gd name="connsiteX81" fmla="*/ 2256947 w 3864074"/>
              <a:gd name="connsiteY81" fmla="*/ 4442691 h 4729018"/>
              <a:gd name="connsiteX82" fmla="*/ 2256947 w 3864074"/>
              <a:gd name="connsiteY82" fmla="*/ 4488872 h 4729018"/>
              <a:gd name="connsiteX83" fmla="*/ 2340074 w 3864074"/>
              <a:gd name="connsiteY83" fmla="*/ 4451927 h 4729018"/>
              <a:gd name="connsiteX84" fmla="*/ 2349311 w 3864074"/>
              <a:gd name="connsiteY84" fmla="*/ 4636654 h 4729018"/>
              <a:gd name="connsiteX85" fmla="*/ 2266184 w 3864074"/>
              <a:gd name="connsiteY85" fmla="*/ 4701309 h 4729018"/>
              <a:gd name="connsiteX86" fmla="*/ 2321602 w 3864074"/>
              <a:gd name="connsiteY86" fmla="*/ 4729018 h 4729018"/>
              <a:gd name="connsiteX0" fmla="*/ 3397638 w 3864074"/>
              <a:gd name="connsiteY0" fmla="*/ 1356013 h 4701309"/>
              <a:gd name="connsiteX1" fmla="*/ 3224456 w 3864074"/>
              <a:gd name="connsiteY1" fmla="*/ 1550554 h 4701309"/>
              <a:gd name="connsiteX2" fmla="*/ 3184047 w 3864074"/>
              <a:gd name="connsiteY2" fmla="*/ 1615786 h 4701309"/>
              <a:gd name="connsiteX3" fmla="*/ 3149988 w 3864074"/>
              <a:gd name="connsiteY3" fmla="*/ 1704686 h 4701309"/>
              <a:gd name="connsiteX4" fmla="*/ 3024143 w 3864074"/>
              <a:gd name="connsiteY4" fmla="*/ 1878445 h 4701309"/>
              <a:gd name="connsiteX5" fmla="*/ 2926006 w 3864074"/>
              <a:gd name="connsiteY5" fmla="*/ 2058554 h 4701309"/>
              <a:gd name="connsiteX6" fmla="*/ 2724538 w 3864074"/>
              <a:gd name="connsiteY6" fmla="*/ 2245013 h 4701309"/>
              <a:gd name="connsiteX7" fmla="*/ 2585415 w 3864074"/>
              <a:gd name="connsiteY7" fmla="*/ 2466686 h 4701309"/>
              <a:gd name="connsiteX8" fmla="*/ 2398379 w 3864074"/>
              <a:gd name="connsiteY8" fmla="*/ 2701059 h 4701309"/>
              <a:gd name="connsiteX9" fmla="*/ 2280038 w 3864074"/>
              <a:gd name="connsiteY9" fmla="*/ 2938895 h 4701309"/>
              <a:gd name="connsiteX10" fmla="*/ 2028347 w 3864074"/>
              <a:gd name="connsiteY10" fmla="*/ 3164032 h 4701309"/>
              <a:gd name="connsiteX11" fmla="*/ 1912893 w 3864074"/>
              <a:gd name="connsiteY11" fmla="*/ 2997777 h 4701309"/>
              <a:gd name="connsiteX12" fmla="*/ 1790511 w 3864074"/>
              <a:gd name="connsiteY12" fmla="*/ 2841336 h 4701309"/>
              <a:gd name="connsiteX13" fmla="*/ 1667552 w 3864074"/>
              <a:gd name="connsiteY13" fmla="*/ 2622550 h 4701309"/>
              <a:gd name="connsiteX14" fmla="*/ 1483402 w 3864074"/>
              <a:gd name="connsiteY14" fmla="*/ 2400877 h 4701309"/>
              <a:gd name="connsiteX15" fmla="*/ 1351206 w 3864074"/>
              <a:gd name="connsiteY15" fmla="*/ 2202872 h 4701309"/>
              <a:gd name="connsiteX16" fmla="*/ 1193034 w 3864074"/>
              <a:gd name="connsiteY16" fmla="*/ 1997363 h 4701309"/>
              <a:gd name="connsiteX17" fmla="*/ 962702 w 3864074"/>
              <a:gd name="connsiteY17" fmla="*/ 1693718 h 4701309"/>
              <a:gd name="connsiteX18" fmla="*/ 842629 w 3864074"/>
              <a:gd name="connsiteY18" fmla="*/ 1416050 h 4701309"/>
              <a:gd name="connsiteX19" fmla="*/ 275170 w 3864074"/>
              <a:gd name="connsiteY19" fmla="*/ 876877 h 4701309"/>
              <a:gd name="connsiteX20" fmla="*/ 0 w 3864074"/>
              <a:gd name="connsiteY20" fmla="*/ 428711 h 4701309"/>
              <a:gd name="connsiteX21" fmla="*/ 3274 w 3864074"/>
              <a:gd name="connsiteY21" fmla="*/ 0 h 4701309"/>
              <a:gd name="connsiteX22" fmla="*/ 1240947 w 3864074"/>
              <a:gd name="connsiteY22" fmla="*/ 9236 h 4701309"/>
              <a:gd name="connsiteX23" fmla="*/ 1259420 w 3864074"/>
              <a:gd name="connsiteY23" fmla="*/ 979054 h 4701309"/>
              <a:gd name="connsiteX24" fmla="*/ 1361020 w 3864074"/>
              <a:gd name="connsiteY24" fmla="*/ 1016000 h 4701309"/>
              <a:gd name="connsiteX25" fmla="*/ 1471856 w 3864074"/>
              <a:gd name="connsiteY25" fmla="*/ 1062182 h 4701309"/>
              <a:gd name="connsiteX26" fmla="*/ 1564220 w 3864074"/>
              <a:gd name="connsiteY26" fmla="*/ 1034472 h 4701309"/>
              <a:gd name="connsiteX27" fmla="*/ 1628874 w 3864074"/>
              <a:gd name="connsiteY27" fmla="*/ 1089891 h 4701309"/>
              <a:gd name="connsiteX28" fmla="*/ 1628874 w 3864074"/>
              <a:gd name="connsiteY28" fmla="*/ 1089891 h 4701309"/>
              <a:gd name="connsiteX29" fmla="*/ 1758184 w 3864074"/>
              <a:gd name="connsiteY29" fmla="*/ 1173018 h 4701309"/>
              <a:gd name="connsiteX30" fmla="*/ 1859784 w 3864074"/>
              <a:gd name="connsiteY30" fmla="*/ 1117600 h 4701309"/>
              <a:gd name="connsiteX31" fmla="*/ 1896729 w 3864074"/>
              <a:gd name="connsiteY31" fmla="*/ 1209963 h 4701309"/>
              <a:gd name="connsiteX32" fmla="*/ 2016802 w 3864074"/>
              <a:gd name="connsiteY32" fmla="*/ 1200727 h 4701309"/>
              <a:gd name="connsiteX33" fmla="*/ 2072220 w 3864074"/>
              <a:gd name="connsiteY33" fmla="*/ 1265382 h 4701309"/>
              <a:gd name="connsiteX34" fmla="*/ 2155347 w 3864074"/>
              <a:gd name="connsiteY34" fmla="*/ 1339272 h 4701309"/>
              <a:gd name="connsiteX35" fmla="*/ 2238474 w 3864074"/>
              <a:gd name="connsiteY35" fmla="*/ 1256145 h 4701309"/>
              <a:gd name="connsiteX36" fmla="*/ 2303129 w 3864074"/>
              <a:gd name="connsiteY36" fmla="*/ 1330036 h 4701309"/>
              <a:gd name="connsiteX37" fmla="*/ 2377020 w 3864074"/>
              <a:gd name="connsiteY37" fmla="*/ 1330036 h 4701309"/>
              <a:gd name="connsiteX38" fmla="*/ 2432438 w 3864074"/>
              <a:gd name="connsiteY38" fmla="*/ 1385454 h 4701309"/>
              <a:gd name="connsiteX39" fmla="*/ 2561747 w 3864074"/>
              <a:gd name="connsiteY39" fmla="*/ 1330036 h 4701309"/>
              <a:gd name="connsiteX40" fmla="*/ 2626402 w 3864074"/>
              <a:gd name="connsiteY40" fmla="*/ 1376218 h 4701309"/>
              <a:gd name="connsiteX41" fmla="*/ 2949674 w 3864074"/>
              <a:gd name="connsiteY41" fmla="*/ 1330036 h 4701309"/>
              <a:gd name="connsiteX42" fmla="*/ 3226765 w 3864074"/>
              <a:gd name="connsiteY42" fmla="*/ 1283854 h 4701309"/>
              <a:gd name="connsiteX43" fmla="*/ 3559274 w 3864074"/>
              <a:gd name="connsiteY43" fmla="*/ 1440872 h 4701309"/>
              <a:gd name="connsiteX44" fmla="*/ 3651638 w 3864074"/>
              <a:gd name="connsiteY44" fmla="*/ 1477818 h 4701309"/>
              <a:gd name="connsiteX45" fmla="*/ 3697820 w 3864074"/>
              <a:gd name="connsiteY45" fmla="*/ 2216727 h 4701309"/>
              <a:gd name="connsiteX46" fmla="*/ 3854838 w 3864074"/>
              <a:gd name="connsiteY46" fmla="*/ 2475345 h 4701309"/>
              <a:gd name="connsiteX47" fmla="*/ 3864074 w 3864074"/>
              <a:gd name="connsiteY47" fmla="*/ 2687782 h 4701309"/>
              <a:gd name="connsiteX48" fmla="*/ 3836365 w 3864074"/>
              <a:gd name="connsiteY48" fmla="*/ 2789382 h 4701309"/>
              <a:gd name="connsiteX49" fmla="*/ 3836365 w 3864074"/>
              <a:gd name="connsiteY49" fmla="*/ 2974109 h 4701309"/>
              <a:gd name="connsiteX50" fmla="*/ 3836365 w 3864074"/>
              <a:gd name="connsiteY50" fmla="*/ 3066472 h 4701309"/>
              <a:gd name="connsiteX51" fmla="*/ 3744002 w 3864074"/>
              <a:gd name="connsiteY51" fmla="*/ 3278909 h 4701309"/>
              <a:gd name="connsiteX52" fmla="*/ 3531565 w 3864074"/>
              <a:gd name="connsiteY52" fmla="*/ 3380509 h 4701309"/>
              <a:gd name="connsiteX53" fmla="*/ 3383784 w 3864074"/>
              <a:gd name="connsiteY53" fmla="*/ 3491345 h 4701309"/>
              <a:gd name="connsiteX54" fmla="*/ 3383784 w 3864074"/>
              <a:gd name="connsiteY54" fmla="*/ 3491345 h 4701309"/>
              <a:gd name="connsiteX55" fmla="*/ 3365311 w 3864074"/>
              <a:gd name="connsiteY55" fmla="*/ 3463636 h 4701309"/>
              <a:gd name="connsiteX56" fmla="*/ 3457674 w 3864074"/>
              <a:gd name="connsiteY56" fmla="*/ 3362036 h 4701309"/>
              <a:gd name="connsiteX57" fmla="*/ 3365311 w 3864074"/>
              <a:gd name="connsiteY57" fmla="*/ 3371272 h 4701309"/>
              <a:gd name="connsiteX58" fmla="*/ 3365311 w 3864074"/>
              <a:gd name="connsiteY58" fmla="*/ 3260436 h 4701309"/>
              <a:gd name="connsiteX59" fmla="*/ 3328365 w 3864074"/>
              <a:gd name="connsiteY59" fmla="*/ 3260436 h 4701309"/>
              <a:gd name="connsiteX60" fmla="*/ 3254474 w 3864074"/>
              <a:gd name="connsiteY60" fmla="*/ 3315854 h 4701309"/>
              <a:gd name="connsiteX61" fmla="*/ 3282184 w 3864074"/>
              <a:gd name="connsiteY61" fmla="*/ 3417454 h 4701309"/>
              <a:gd name="connsiteX62" fmla="*/ 3282184 w 3864074"/>
              <a:gd name="connsiteY62" fmla="*/ 3417454 h 4701309"/>
              <a:gd name="connsiteX63" fmla="*/ 3319129 w 3864074"/>
              <a:gd name="connsiteY63" fmla="*/ 3574472 h 4701309"/>
              <a:gd name="connsiteX64" fmla="*/ 3189820 w 3864074"/>
              <a:gd name="connsiteY64" fmla="*/ 3648363 h 4701309"/>
              <a:gd name="connsiteX65" fmla="*/ 2968147 w 3864074"/>
              <a:gd name="connsiteY65" fmla="*/ 3879272 h 4701309"/>
              <a:gd name="connsiteX66" fmla="*/ 2958911 w 3864074"/>
              <a:gd name="connsiteY66" fmla="*/ 3805382 h 4701309"/>
              <a:gd name="connsiteX67" fmla="*/ 2894256 w 3864074"/>
              <a:gd name="connsiteY67" fmla="*/ 3759200 h 4701309"/>
              <a:gd name="connsiteX68" fmla="*/ 2755711 w 3864074"/>
              <a:gd name="connsiteY68" fmla="*/ 3786909 h 4701309"/>
              <a:gd name="connsiteX69" fmla="*/ 2885020 w 3864074"/>
              <a:gd name="connsiteY69" fmla="*/ 3860800 h 4701309"/>
              <a:gd name="connsiteX70" fmla="*/ 2755711 w 3864074"/>
              <a:gd name="connsiteY70" fmla="*/ 3962400 h 4701309"/>
              <a:gd name="connsiteX71" fmla="*/ 2663347 w 3864074"/>
              <a:gd name="connsiteY71" fmla="*/ 3888509 h 4701309"/>
              <a:gd name="connsiteX72" fmla="*/ 2626402 w 3864074"/>
              <a:gd name="connsiteY72" fmla="*/ 3980872 h 4701309"/>
              <a:gd name="connsiteX73" fmla="*/ 2506329 w 3864074"/>
              <a:gd name="connsiteY73" fmla="*/ 4008582 h 4701309"/>
              <a:gd name="connsiteX74" fmla="*/ 2506329 w 3864074"/>
              <a:gd name="connsiteY74" fmla="*/ 4128654 h 4701309"/>
              <a:gd name="connsiteX75" fmla="*/ 2413965 w 3864074"/>
              <a:gd name="connsiteY75" fmla="*/ 4165600 h 4701309"/>
              <a:gd name="connsiteX76" fmla="*/ 2367784 w 3864074"/>
              <a:gd name="connsiteY76" fmla="*/ 4128654 h 4701309"/>
              <a:gd name="connsiteX77" fmla="*/ 2330838 w 3864074"/>
              <a:gd name="connsiteY77" fmla="*/ 4294909 h 4701309"/>
              <a:gd name="connsiteX78" fmla="*/ 2395493 w 3864074"/>
              <a:gd name="connsiteY78" fmla="*/ 4239491 h 4701309"/>
              <a:gd name="connsiteX79" fmla="*/ 2432438 w 3864074"/>
              <a:gd name="connsiteY79" fmla="*/ 4267200 h 4701309"/>
              <a:gd name="connsiteX80" fmla="*/ 2330838 w 3864074"/>
              <a:gd name="connsiteY80" fmla="*/ 4433454 h 4701309"/>
              <a:gd name="connsiteX81" fmla="*/ 2256947 w 3864074"/>
              <a:gd name="connsiteY81" fmla="*/ 4442691 h 4701309"/>
              <a:gd name="connsiteX82" fmla="*/ 2256947 w 3864074"/>
              <a:gd name="connsiteY82" fmla="*/ 4488872 h 4701309"/>
              <a:gd name="connsiteX83" fmla="*/ 2340074 w 3864074"/>
              <a:gd name="connsiteY83" fmla="*/ 4451927 h 4701309"/>
              <a:gd name="connsiteX84" fmla="*/ 2349311 w 3864074"/>
              <a:gd name="connsiteY84" fmla="*/ 4636654 h 4701309"/>
              <a:gd name="connsiteX85" fmla="*/ 2266184 w 3864074"/>
              <a:gd name="connsiteY85" fmla="*/ 4701309 h 4701309"/>
              <a:gd name="connsiteX0" fmla="*/ 3397638 w 3864074"/>
              <a:gd name="connsiteY0" fmla="*/ 1356013 h 4636654"/>
              <a:gd name="connsiteX1" fmla="*/ 3224456 w 3864074"/>
              <a:gd name="connsiteY1" fmla="*/ 1550554 h 4636654"/>
              <a:gd name="connsiteX2" fmla="*/ 3184047 w 3864074"/>
              <a:gd name="connsiteY2" fmla="*/ 1615786 h 4636654"/>
              <a:gd name="connsiteX3" fmla="*/ 3149988 w 3864074"/>
              <a:gd name="connsiteY3" fmla="*/ 1704686 h 4636654"/>
              <a:gd name="connsiteX4" fmla="*/ 3024143 w 3864074"/>
              <a:gd name="connsiteY4" fmla="*/ 1878445 h 4636654"/>
              <a:gd name="connsiteX5" fmla="*/ 2926006 w 3864074"/>
              <a:gd name="connsiteY5" fmla="*/ 2058554 h 4636654"/>
              <a:gd name="connsiteX6" fmla="*/ 2724538 w 3864074"/>
              <a:gd name="connsiteY6" fmla="*/ 2245013 h 4636654"/>
              <a:gd name="connsiteX7" fmla="*/ 2585415 w 3864074"/>
              <a:gd name="connsiteY7" fmla="*/ 2466686 h 4636654"/>
              <a:gd name="connsiteX8" fmla="*/ 2398379 w 3864074"/>
              <a:gd name="connsiteY8" fmla="*/ 2701059 h 4636654"/>
              <a:gd name="connsiteX9" fmla="*/ 2280038 w 3864074"/>
              <a:gd name="connsiteY9" fmla="*/ 2938895 h 4636654"/>
              <a:gd name="connsiteX10" fmla="*/ 2028347 w 3864074"/>
              <a:gd name="connsiteY10" fmla="*/ 3164032 h 4636654"/>
              <a:gd name="connsiteX11" fmla="*/ 1912893 w 3864074"/>
              <a:gd name="connsiteY11" fmla="*/ 2997777 h 4636654"/>
              <a:gd name="connsiteX12" fmla="*/ 1790511 w 3864074"/>
              <a:gd name="connsiteY12" fmla="*/ 2841336 h 4636654"/>
              <a:gd name="connsiteX13" fmla="*/ 1667552 w 3864074"/>
              <a:gd name="connsiteY13" fmla="*/ 2622550 h 4636654"/>
              <a:gd name="connsiteX14" fmla="*/ 1483402 w 3864074"/>
              <a:gd name="connsiteY14" fmla="*/ 2400877 h 4636654"/>
              <a:gd name="connsiteX15" fmla="*/ 1351206 w 3864074"/>
              <a:gd name="connsiteY15" fmla="*/ 2202872 h 4636654"/>
              <a:gd name="connsiteX16" fmla="*/ 1193034 w 3864074"/>
              <a:gd name="connsiteY16" fmla="*/ 1997363 h 4636654"/>
              <a:gd name="connsiteX17" fmla="*/ 962702 w 3864074"/>
              <a:gd name="connsiteY17" fmla="*/ 1693718 h 4636654"/>
              <a:gd name="connsiteX18" fmla="*/ 842629 w 3864074"/>
              <a:gd name="connsiteY18" fmla="*/ 1416050 h 4636654"/>
              <a:gd name="connsiteX19" fmla="*/ 275170 w 3864074"/>
              <a:gd name="connsiteY19" fmla="*/ 876877 h 4636654"/>
              <a:gd name="connsiteX20" fmla="*/ 0 w 3864074"/>
              <a:gd name="connsiteY20" fmla="*/ 428711 h 4636654"/>
              <a:gd name="connsiteX21" fmla="*/ 3274 w 3864074"/>
              <a:gd name="connsiteY21" fmla="*/ 0 h 4636654"/>
              <a:gd name="connsiteX22" fmla="*/ 1240947 w 3864074"/>
              <a:gd name="connsiteY22" fmla="*/ 9236 h 4636654"/>
              <a:gd name="connsiteX23" fmla="*/ 1259420 w 3864074"/>
              <a:gd name="connsiteY23" fmla="*/ 979054 h 4636654"/>
              <a:gd name="connsiteX24" fmla="*/ 1361020 w 3864074"/>
              <a:gd name="connsiteY24" fmla="*/ 1016000 h 4636654"/>
              <a:gd name="connsiteX25" fmla="*/ 1471856 w 3864074"/>
              <a:gd name="connsiteY25" fmla="*/ 1062182 h 4636654"/>
              <a:gd name="connsiteX26" fmla="*/ 1564220 w 3864074"/>
              <a:gd name="connsiteY26" fmla="*/ 1034472 h 4636654"/>
              <a:gd name="connsiteX27" fmla="*/ 1628874 w 3864074"/>
              <a:gd name="connsiteY27" fmla="*/ 1089891 h 4636654"/>
              <a:gd name="connsiteX28" fmla="*/ 1628874 w 3864074"/>
              <a:gd name="connsiteY28" fmla="*/ 1089891 h 4636654"/>
              <a:gd name="connsiteX29" fmla="*/ 1758184 w 3864074"/>
              <a:gd name="connsiteY29" fmla="*/ 1173018 h 4636654"/>
              <a:gd name="connsiteX30" fmla="*/ 1859784 w 3864074"/>
              <a:gd name="connsiteY30" fmla="*/ 1117600 h 4636654"/>
              <a:gd name="connsiteX31" fmla="*/ 1896729 w 3864074"/>
              <a:gd name="connsiteY31" fmla="*/ 1209963 h 4636654"/>
              <a:gd name="connsiteX32" fmla="*/ 2016802 w 3864074"/>
              <a:gd name="connsiteY32" fmla="*/ 1200727 h 4636654"/>
              <a:gd name="connsiteX33" fmla="*/ 2072220 w 3864074"/>
              <a:gd name="connsiteY33" fmla="*/ 1265382 h 4636654"/>
              <a:gd name="connsiteX34" fmla="*/ 2155347 w 3864074"/>
              <a:gd name="connsiteY34" fmla="*/ 1339272 h 4636654"/>
              <a:gd name="connsiteX35" fmla="*/ 2238474 w 3864074"/>
              <a:gd name="connsiteY35" fmla="*/ 1256145 h 4636654"/>
              <a:gd name="connsiteX36" fmla="*/ 2303129 w 3864074"/>
              <a:gd name="connsiteY36" fmla="*/ 1330036 h 4636654"/>
              <a:gd name="connsiteX37" fmla="*/ 2377020 w 3864074"/>
              <a:gd name="connsiteY37" fmla="*/ 1330036 h 4636654"/>
              <a:gd name="connsiteX38" fmla="*/ 2432438 w 3864074"/>
              <a:gd name="connsiteY38" fmla="*/ 1385454 h 4636654"/>
              <a:gd name="connsiteX39" fmla="*/ 2561747 w 3864074"/>
              <a:gd name="connsiteY39" fmla="*/ 1330036 h 4636654"/>
              <a:gd name="connsiteX40" fmla="*/ 2626402 w 3864074"/>
              <a:gd name="connsiteY40" fmla="*/ 1376218 h 4636654"/>
              <a:gd name="connsiteX41" fmla="*/ 2949674 w 3864074"/>
              <a:gd name="connsiteY41" fmla="*/ 1330036 h 4636654"/>
              <a:gd name="connsiteX42" fmla="*/ 3226765 w 3864074"/>
              <a:gd name="connsiteY42" fmla="*/ 1283854 h 4636654"/>
              <a:gd name="connsiteX43" fmla="*/ 3559274 w 3864074"/>
              <a:gd name="connsiteY43" fmla="*/ 1440872 h 4636654"/>
              <a:gd name="connsiteX44" fmla="*/ 3651638 w 3864074"/>
              <a:gd name="connsiteY44" fmla="*/ 1477818 h 4636654"/>
              <a:gd name="connsiteX45" fmla="*/ 3697820 w 3864074"/>
              <a:gd name="connsiteY45" fmla="*/ 2216727 h 4636654"/>
              <a:gd name="connsiteX46" fmla="*/ 3854838 w 3864074"/>
              <a:gd name="connsiteY46" fmla="*/ 2475345 h 4636654"/>
              <a:gd name="connsiteX47" fmla="*/ 3864074 w 3864074"/>
              <a:gd name="connsiteY47" fmla="*/ 2687782 h 4636654"/>
              <a:gd name="connsiteX48" fmla="*/ 3836365 w 3864074"/>
              <a:gd name="connsiteY48" fmla="*/ 2789382 h 4636654"/>
              <a:gd name="connsiteX49" fmla="*/ 3836365 w 3864074"/>
              <a:gd name="connsiteY49" fmla="*/ 2974109 h 4636654"/>
              <a:gd name="connsiteX50" fmla="*/ 3836365 w 3864074"/>
              <a:gd name="connsiteY50" fmla="*/ 3066472 h 4636654"/>
              <a:gd name="connsiteX51" fmla="*/ 3744002 w 3864074"/>
              <a:gd name="connsiteY51" fmla="*/ 3278909 h 4636654"/>
              <a:gd name="connsiteX52" fmla="*/ 3531565 w 3864074"/>
              <a:gd name="connsiteY52" fmla="*/ 3380509 h 4636654"/>
              <a:gd name="connsiteX53" fmla="*/ 3383784 w 3864074"/>
              <a:gd name="connsiteY53" fmla="*/ 3491345 h 4636654"/>
              <a:gd name="connsiteX54" fmla="*/ 3383784 w 3864074"/>
              <a:gd name="connsiteY54" fmla="*/ 3491345 h 4636654"/>
              <a:gd name="connsiteX55" fmla="*/ 3365311 w 3864074"/>
              <a:gd name="connsiteY55" fmla="*/ 3463636 h 4636654"/>
              <a:gd name="connsiteX56" fmla="*/ 3457674 w 3864074"/>
              <a:gd name="connsiteY56" fmla="*/ 3362036 h 4636654"/>
              <a:gd name="connsiteX57" fmla="*/ 3365311 w 3864074"/>
              <a:gd name="connsiteY57" fmla="*/ 3371272 h 4636654"/>
              <a:gd name="connsiteX58" fmla="*/ 3365311 w 3864074"/>
              <a:gd name="connsiteY58" fmla="*/ 3260436 h 4636654"/>
              <a:gd name="connsiteX59" fmla="*/ 3328365 w 3864074"/>
              <a:gd name="connsiteY59" fmla="*/ 3260436 h 4636654"/>
              <a:gd name="connsiteX60" fmla="*/ 3254474 w 3864074"/>
              <a:gd name="connsiteY60" fmla="*/ 3315854 h 4636654"/>
              <a:gd name="connsiteX61" fmla="*/ 3282184 w 3864074"/>
              <a:gd name="connsiteY61" fmla="*/ 3417454 h 4636654"/>
              <a:gd name="connsiteX62" fmla="*/ 3282184 w 3864074"/>
              <a:gd name="connsiteY62" fmla="*/ 3417454 h 4636654"/>
              <a:gd name="connsiteX63" fmla="*/ 3319129 w 3864074"/>
              <a:gd name="connsiteY63" fmla="*/ 3574472 h 4636654"/>
              <a:gd name="connsiteX64" fmla="*/ 3189820 w 3864074"/>
              <a:gd name="connsiteY64" fmla="*/ 3648363 h 4636654"/>
              <a:gd name="connsiteX65" fmla="*/ 2968147 w 3864074"/>
              <a:gd name="connsiteY65" fmla="*/ 3879272 h 4636654"/>
              <a:gd name="connsiteX66" fmla="*/ 2958911 w 3864074"/>
              <a:gd name="connsiteY66" fmla="*/ 3805382 h 4636654"/>
              <a:gd name="connsiteX67" fmla="*/ 2894256 w 3864074"/>
              <a:gd name="connsiteY67" fmla="*/ 3759200 h 4636654"/>
              <a:gd name="connsiteX68" fmla="*/ 2755711 w 3864074"/>
              <a:gd name="connsiteY68" fmla="*/ 3786909 h 4636654"/>
              <a:gd name="connsiteX69" fmla="*/ 2885020 w 3864074"/>
              <a:gd name="connsiteY69" fmla="*/ 3860800 h 4636654"/>
              <a:gd name="connsiteX70" fmla="*/ 2755711 w 3864074"/>
              <a:gd name="connsiteY70" fmla="*/ 3962400 h 4636654"/>
              <a:gd name="connsiteX71" fmla="*/ 2663347 w 3864074"/>
              <a:gd name="connsiteY71" fmla="*/ 3888509 h 4636654"/>
              <a:gd name="connsiteX72" fmla="*/ 2626402 w 3864074"/>
              <a:gd name="connsiteY72" fmla="*/ 3980872 h 4636654"/>
              <a:gd name="connsiteX73" fmla="*/ 2506329 w 3864074"/>
              <a:gd name="connsiteY73" fmla="*/ 4008582 h 4636654"/>
              <a:gd name="connsiteX74" fmla="*/ 2506329 w 3864074"/>
              <a:gd name="connsiteY74" fmla="*/ 4128654 h 4636654"/>
              <a:gd name="connsiteX75" fmla="*/ 2413965 w 3864074"/>
              <a:gd name="connsiteY75" fmla="*/ 4165600 h 4636654"/>
              <a:gd name="connsiteX76" fmla="*/ 2367784 w 3864074"/>
              <a:gd name="connsiteY76" fmla="*/ 4128654 h 4636654"/>
              <a:gd name="connsiteX77" fmla="*/ 2330838 w 3864074"/>
              <a:gd name="connsiteY77" fmla="*/ 4294909 h 4636654"/>
              <a:gd name="connsiteX78" fmla="*/ 2395493 w 3864074"/>
              <a:gd name="connsiteY78" fmla="*/ 4239491 h 4636654"/>
              <a:gd name="connsiteX79" fmla="*/ 2432438 w 3864074"/>
              <a:gd name="connsiteY79" fmla="*/ 4267200 h 4636654"/>
              <a:gd name="connsiteX80" fmla="*/ 2330838 w 3864074"/>
              <a:gd name="connsiteY80" fmla="*/ 4433454 h 4636654"/>
              <a:gd name="connsiteX81" fmla="*/ 2256947 w 3864074"/>
              <a:gd name="connsiteY81" fmla="*/ 4442691 h 4636654"/>
              <a:gd name="connsiteX82" fmla="*/ 2256947 w 3864074"/>
              <a:gd name="connsiteY82" fmla="*/ 4488872 h 4636654"/>
              <a:gd name="connsiteX83" fmla="*/ 2340074 w 3864074"/>
              <a:gd name="connsiteY83" fmla="*/ 4451927 h 4636654"/>
              <a:gd name="connsiteX84" fmla="*/ 2349311 w 3864074"/>
              <a:gd name="connsiteY84" fmla="*/ 4636654 h 4636654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83" fmla="*/ 2340074 w 3864074"/>
              <a:gd name="connsiteY83" fmla="*/ 4451927 h 4488872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0" fmla="*/ 3397638 w 3864074"/>
              <a:gd name="connsiteY0" fmla="*/ 1356013 h 4442691"/>
              <a:gd name="connsiteX1" fmla="*/ 3224456 w 3864074"/>
              <a:gd name="connsiteY1" fmla="*/ 1550554 h 4442691"/>
              <a:gd name="connsiteX2" fmla="*/ 3184047 w 3864074"/>
              <a:gd name="connsiteY2" fmla="*/ 1615786 h 4442691"/>
              <a:gd name="connsiteX3" fmla="*/ 3149988 w 3864074"/>
              <a:gd name="connsiteY3" fmla="*/ 1704686 h 4442691"/>
              <a:gd name="connsiteX4" fmla="*/ 3024143 w 3864074"/>
              <a:gd name="connsiteY4" fmla="*/ 1878445 h 4442691"/>
              <a:gd name="connsiteX5" fmla="*/ 2926006 w 3864074"/>
              <a:gd name="connsiteY5" fmla="*/ 2058554 h 4442691"/>
              <a:gd name="connsiteX6" fmla="*/ 2724538 w 3864074"/>
              <a:gd name="connsiteY6" fmla="*/ 2245013 h 4442691"/>
              <a:gd name="connsiteX7" fmla="*/ 2585415 w 3864074"/>
              <a:gd name="connsiteY7" fmla="*/ 2466686 h 4442691"/>
              <a:gd name="connsiteX8" fmla="*/ 2398379 w 3864074"/>
              <a:gd name="connsiteY8" fmla="*/ 2701059 h 4442691"/>
              <a:gd name="connsiteX9" fmla="*/ 2280038 w 3864074"/>
              <a:gd name="connsiteY9" fmla="*/ 2938895 h 4442691"/>
              <a:gd name="connsiteX10" fmla="*/ 2028347 w 3864074"/>
              <a:gd name="connsiteY10" fmla="*/ 3164032 h 4442691"/>
              <a:gd name="connsiteX11" fmla="*/ 1912893 w 3864074"/>
              <a:gd name="connsiteY11" fmla="*/ 2997777 h 4442691"/>
              <a:gd name="connsiteX12" fmla="*/ 1790511 w 3864074"/>
              <a:gd name="connsiteY12" fmla="*/ 2841336 h 4442691"/>
              <a:gd name="connsiteX13" fmla="*/ 1667552 w 3864074"/>
              <a:gd name="connsiteY13" fmla="*/ 2622550 h 4442691"/>
              <a:gd name="connsiteX14" fmla="*/ 1483402 w 3864074"/>
              <a:gd name="connsiteY14" fmla="*/ 2400877 h 4442691"/>
              <a:gd name="connsiteX15" fmla="*/ 1351206 w 3864074"/>
              <a:gd name="connsiteY15" fmla="*/ 2202872 h 4442691"/>
              <a:gd name="connsiteX16" fmla="*/ 1193034 w 3864074"/>
              <a:gd name="connsiteY16" fmla="*/ 1997363 h 4442691"/>
              <a:gd name="connsiteX17" fmla="*/ 962702 w 3864074"/>
              <a:gd name="connsiteY17" fmla="*/ 1693718 h 4442691"/>
              <a:gd name="connsiteX18" fmla="*/ 842629 w 3864074"/>
              <a:gd name="connsiteY18" fmla="*/ 1416050 h 4442691"/>
              <a:gd name="connsiteX19" fmla="*/ 275170 w 3864074"/>
              <a:gd name="connsiteY19" fmla="*/ 876877 h 4442691"/>
              <a:gd name="connsiteX20" fmla="*/ 0 w 3864074"/>
              <a:gd name="connsiteY20" fmla="*/ 428711 h 4442691"/>
              <a:gd name="connsiteX21" fmla="*/ 3274 w 3864074"/>
              <a:gd name="connsiteY21" fmla="*/ 0 h 4442691"/>
              <a:gd name="connsiteX22" fmla="*/ 1240947 w 3864074"/>
              <a:gd name="connsiteY22" fmla="*/ 9236 h 4442691"/>
              <a:gd name="connsiteX23" fmla="*/ 1259420 w 3864074"/>
              <a:gd name="connsiteY23" fmla="*/ 979054 h 4442691"/>
              <a:gd name="connsiteX24" fmla="*/ 1361020 w 3864074"/>
              <a:gd name="connsiteY24" fmla="*/ 1016000 h 4442691"/>
              <a:gd name="connsiteX25" fmla="*/ 1471856 w 3864074"/>
              <a:gd name="connsiteY25" fmla="*/ 1062182 h 4442691"/>
              <a:gd name="connsiteX26" fmla="*/ 1564220 w 3864074"/>
              <a:gd name="connsiteY26" fmla="*/ 1034472 h 4442691"/>
              <a:gd name="connsiteX27" fmla="*/ 1628874 w 3864074"/>
              <a:gd name="connsiteY27" fmla="*/ 1089891 h 4442691"/>
              <a:gd name="connsiteX28" fmla="*/ 1628874 w 3864074"/>
              <a:gd name="connsiteY28" fmla="*/ 1089891 h 4442691"/>
              <a:gd name="connsiteX29" fmla="*/ 1758184 w 3864074"/>
              <a:gd name="connsiteY29" fmla="*/ 1173018 h 4442691"/>
              <a:gd name="connsiteX30" fmla="*/ 1859784 w 3864074"/>
              <a:gd name="connsiteY30" fmla="*/ 1117600 h 4442691"/>
              <a:gd name="connsiteX31" fmla="*/ 1896729 w 3864074"/>
              <a:gd name="connsiteY31" fmla="*/ 1209963 h 4442691"/>
              <a:gd name="connsiteX32" fmla="*/ 2016802 w 3864074"/>
              <a:gd name="connsiteY32" fmla="*/ 1200727 h 4442691"/>
              <a:gd name="connsiteX33" fmla="*/ 2072220 w 3864074"/>
              <a:gd name="connsiteY33" fmla="*/ 1265382 h 4442691"/>
              <a:gd name="connsiteX34" fmla="*/ 2155347 w 3864074"/>
              <a:gd name="connsiteY34" fmla="*/ 1339272 h 4442691"/>
              <a:gd name="connsiteX35" fmla="*/ 2238474 w 3864074"/>
              <a:gd name="connsiteY35" fmla="*/ 1256145 h 4442691"/>
              <a:gd name="connsiteX36" fmla="*/ 2303129 w 3864074"/>
              <a:gd name="connsiteY36" fmla="*/ 1330036 h 4442691"/>
              <a:gd name="connsiteX37" fmla="*/ 2377020 w 3864074"/>
              <a:gd name="connsiteY37" fmla="*/ 1330036 h 4442691"/>
              <a:gd name="connsiteX38" fmla="*/ 2432438 w 3864074"/>
              <a:gd name="connsiteY38" fmla="*/ 1385454 h 4442691"/>
              <a:gd name="connsiteX39" fmla="*/ 2561747 w 3864074"/>
              <a:gd name="connsiteY39" fmla="*/ 1330036 h 4442691"/>
              <a:gd name="connsiteX40" fmla="*/ 2626402 w 3864074"/>
              <a:gd name="connsiteY40" fmla="*/ 1376218 h 4442691"/>
              <a:gd name="connsiteX41" fmla="*/ 2949674 w 3864074"/>
              <a:gd name="connsiteY41" fmla="*/ 1330036 h 4442691"/>
              <a:gd name="connsiteX42" fmla="*/ 3226765 w 3864074"/>
              <a:gd name="connsiteY42" fmla="*/ 1283854 h 4442691"/>
              <a:gd name="connsiteX43" fmla="*/ 3559274 w 3864074"/>
              <a:gd name="connsiteY43" fmla="*/ 1440872 h 4442691"/>
              <a:gd name="connsiteX44" fmla="*/ 3651638 w 3864074"/>
              <a:gd name="connsiteY44" fmla="*/ 1477818 h 4442691"/>
              <a:gd name="connsiteX45" fmla="*/ 3697820 w 3864074"/>
              <a:gd name="connsiteY45" fmla="*/ 2216727 h 4442691"/>
              <a:gd name="connsiteX46" fmla="*/ 3854838 w 3864074"/>
              <a:gd name="connsiteY46" fmla="*/ 2475345 h 4442691"/>
              <a:gd name="connsiteX47" fmla="*/ 3864074 w 3864074"/>
              <a:gd name="connsiteY47" fmla="*/ 2687782 h 4442691"/>
              <a:gd name="connsiteX48" fmla="*/ 3836365 w 3864074"/>
              <a:gd name="connsiteY48" fmla="*/ 2789382 h 4442691"/>
              <a:gd name="connsiteX49" fmla="*/ 3836365 w 3864074"/>
              <a:gd name="connsiteY49" fmla="*/ 2974109 h 4442691"/>
              <a:gd name="connsiteX50" fmla="*/ 3836365 w 3864074"/>
              <a:gd name="connsiteY50" fmla="*/ 3066472 h 4442691"/>
              <a:gd name="connsiteX51" fmla="*/ 3744002 w 3864074"/>
              <a:gd name="connsiteY51" fmla="*/ 3278909 h 4442691"/>
              <a:gd name="connsiteX52" fmla="*/ 3531565 w 3864074"/>
              <a:gd name="connsiteY52" fmla="*/ 3380509 h 4442691"/>
              <a:gd name="connsiteX53" fmla="*/ 3383784 w 3864074"/>
              <a:gd name="connsiteY53" fmla="*/ 3491345 h 4442691"/>
              <a:gd name="connsiteX54" fmla="*/ 3383784 w 3864074"/>
              <a:gd name="connsiteY54" fmla="*/ 3491345 h 4442691"/>
              <a:gd name="connsiteX55" fmla="*/ 3365311 w 3864074"/>
              <a:gd name="connsiteY55" fmla="*/ 3463636 h 4442691"/>
              <a:gd name="connsiteX56" fmla="*/ 3457674 w 3864074"/>
              <a:gd name="connsiteY56" fmla="*/ 3362036 h 4442691"/>
              <a:gd name="connsiteX57" fmla="*/ 3365311 w 3864074"/>
              <a:gd name="connsiteY57" fmla="*/ 3371272 h 4442691"/>
              <a:gd name="connsiteX58" fmla="*/ 3365311 w 3864074"/>
              <a:gd name="connsiteY58" fmla="*/ 3260436 h 4442691"/>
              <a:gd name="connsiteX59" fmla="*/ 3328365 w 3864074"/>
              <a:gd name="connsiteY59" fmla="*/ 3260436 h 4442691"/>
              <a:gd name="connsiteX60" fmla="*/ 3254474 w 3864074"/>
              <a:gd name="connsiteY60" fmla="*/ 3315854 h 4442691"/>
              <a:gd name="connsiteX61" fmla="*/ 3282184 w 3864074"/>
              <a:gd name="connsiteY61" fmla="*/ 3417454 h 4442691"/>
              <a:gd name="connsiteX62" fmla="*/ 3282184 w 3864074"/>
              <a:gd name="connsiteY62" fmla="*/ 3417454 h 4442691"/>
              <a:gd name="connsiteX63" fmla="*/ 3319129 w 3864074"/>
              <a:gd name="connsiteY63" fmla="*/ 3574472 h 4442691"/>
              <a:gd name="connsiteX64" fmla="*/ 3189820 w 3864074"/>
              <a:gd name="connsiteY64" fmla="*/ 3648363 h 4442691"/>
              <a:gd name="connsiteX65" fmla="*/ 2968147 w 3864074"/>
              <a:gd name="connsiteY65" fmla="*/ 3879272 h 4442691"/>
              <a:gd name="connsiteX66" fmla="*/ 2958911 w 3864074"/>
              <a:gd name="connsiteY66" fmla="*/ 3805382 h 4442691"/>
              <a:gd name="connsiteX67" fmla="*/ 2894256 w 3864074"/>
              <a:gd name="connsiteY67" fmla="*/ 3759200 h 4442691"/>
              <a:gd name="connsiteX68" fmla="*/ 2755711 w 3864074"/>
              <a:gd name="connsiteY68" fmla="*/ 3786909 h 4442691"/>
              <a:gd name="connsiteX69" fmla="*/ 2885020 w 3864074"/>
              <a:gd name="connsiteY69" fmla="*/ 3860800 h 4442691"/>
              <a:gd name="connsiteX70" fmla="*/ 2755711 w 3864074"/>
              <a:gd name="connsiteY70" fmla="*/ 3962400 h 4442691"/>
              <a:gd name="connsiteX71" fmla="*/ 2663347 w 3864074"/>
              <a:gd name="connsiteY71" fmla="*/ 3888509 h 4442691"/>
              <a:gd name="connsiteX72" fmla="*/ 2626402 w 3864074"/>
              <a:gd name="connsiteY72" fmla="*/ 3980872 h 4442691"/>
              <a:gd name="connsiteX73" fmla="*/ 2506329 w 3864074"/>
              <a:gd name="connsiteY73" fmla="*/ 4008582 h 4442691"/>
              <a:gd name="connsiteX74" fmla="*/ 2506329 w 3864074"/>
              <a:gd name="connsiteY74" fmla="*/ 4128654 h 4442691"/>
              <a:gd name="connsiteX75" fmla="*/ 2413965 w 3864074"/>
              <a:gd name="connsiteY75" fmla="*/ 4165600 h 4442691"/>
              <a:gd name="connsiteX76" fmla="*/ 2367784 w 3864074"/>
              <a:gd name="connsiteY76" fmla="*/ 4128654 h 4442691"/>
              <a:gd name="connsiteX77" fmla="*/ 2330838 w 3864074"/>
              <a:gd name="connsiteY77" fmla="*/ 4294909 h 4442691"/>
              <a:gd name="connsiteX78" fmla="*/ 2395493 w 3864074"/>
              <a:gd name="connsiteY78" fmla="*/ 4239491 h 4442691"/>
              <a:gd name="connsiteX79" fmla="*/ 2432438 w 3864074"/>
              <a:gd name="connsiteY79" fmla="*/ 4267200 h 4442691"/>
              <a:gd name="connsiteX80" fmla="*/ 2330838 w 3864074"/>
              <a:gd name="connsiteY80" fmla="*/ 4433454 h 4442691"/>
              <a:gd name="connsiteX81" fmla="*/ 2256947 w 3864074"/>
              <a:gd name="connsiteY81" fmla="*/ 4442691 h 4442691"/>
              <a:gd name="connsiteX0" fmla="*/ 3397638 w 3864074"/>
              <a:gd name="connsiteY0" fmla="*/ 1356013 h 4433454"/>
              <a:gd name="connsiteX1" fmla="*/ 3224456 w 3864074"/>
              <a:gd name="connsiteY1" fmla="*/ 1550554 h 4433454"/>
              <a:gd name="connsiteX2" fmla="*/ 3184047 w 3864074"/>
              <a:gd name="connsiteY2" fmla="*/ 1615786 h 4433454"/>
              <a:gd name="connsiteX3" fmla="*/ 3149988 w 3864074"/>
              <a:gd name="connsiteY3" fmla="*/ 1704686 h 4433454"/>
              <a:gd name="connsiteX4" fmla="*/ 3024143 w 3864074"/>
              <a:gd name="connsiteY4" fmla="*/ 1878445 h 4433454"/>
              <a:gd name="connsiteX5" fmla="*/ 2926006 w 3864074"/>
              <a:gd name="connsiteY5" fmla="*/ 2058554 h 4433454"/>
              <a:gd name="connsiteX6" fmla="*/ 2724538 w 3864074"/>
              <a:gd name="connsiteY6" fmla="*/ 2245013 h 4433454"/>
              <a:gd name="connsiteX7" fmla="*/ 2585415 w 3864074"/>
              <a:gd name="connsiteY7" fmla="*/ 2466686 h 4433454"/>
              <a:gd name="connsiteX8" fmla="*/ 2398379 w 3864074"/>
              <a:gd name="connsiteY8" fmla="*/ 2701059 h 4433454"/>
              <a:gd name="connsiteX9" fmla="*/ 2280038 w 3864074"/>
              <a:gd name="connsiteY9" fmla="*/ 2938895 h 4433454"/>
              <a:gd name="connsiteX10" fmla="*/ 2028347 w 3864074"/>
              <a:gd name="connsiteY10" fmla="*/ 3164032 h 4433454"/>
              <a:gd name="connsiteX11" fmla="*/ 1912893 w 3864074"/>
              <a:gd name="connsiteY11" fmla="*/ 2997777 h 4433454"/>
              <a:gd name="connsiteX12" fmla="*/ 1790511 w 3864074"/>
              <a:gd name="connsiteY12" fmla="*/ 2841336 h 4433454"/>
              <a:gd name="connsiteX13" fmla="*/ 1667552 w 3864074"/>
              <a:gd name="connsiteY13" fmla="*/ 2622550 h 4433454"/>
              <a:gd name="connsiteX14" fmla="*/ 1483402 w 3864074"/>
              <a:gd name="connsiteY14" fmla="*/ 2400877 h 4433454"/>
              <a:gd name="connsiteX15" fmla="*/ 1351206 w 3864074"/>
              <a:gd name="connsiteY15" fmla="*/ 2202872 h 4433454"/>
              <a:gd name="connsiteX16" fmla="*/ 1193034 w 3864074"/>
              <a:gd name="connsiteY16" fmla="*/ 1997363 h 4433454"/>
              <a:gd name="connsiteX17" fmla="*/ 962702 w 3864074"/>
              <a:gd name="connsiteY17" fmla="*/ 1693718 h 4433454"/>
              <a:gd name="connsiteX18" fmla="*/ 842629 w 3864074"/>
              <a:gd name="connsiteY18" fmla="*/ 1416050 h 4433454"/>
              <a:gd name="connsiteX19" fmla="*/ 275170 w 3864074"/>
              <a:gd name="connsiteY19" fmla="*/ 876877 h 4433454"/>
              <a:gd name="connsiteX20" fmla="*/ 0 w 3864074"/>
              <a:gd name="connsiteY20" fmla="*/ 428711 h 4433454"/>
              <a:gd name="connsiteX21" fmla="*/ 3274 w 3864074"/>
              <a:gd name="connsiteY21" fmla="*/ 0 h 4433454"/>
              <a:gd name="connsiteX22" fmla="*/ 1240947 w 3864074"/>
              <a:gd name="connsiteY22" fmla="*/ 9236 h 4433454"/>
              <a:gd name="connsiteX23" fmla="*/ 1259420 w 3864074"/>
              <a:gd name="connsiteY23" fmla="*/ 979054 h 4433454"/>
              <a:gd name="connsiteX24" fmla="*/ 1361020 w 3864074"/>
              <a:gd name="connsiteY24" fmla="*/ 1016000 h 4433454"/>
              <a:gd name="connsiteX25" fmla="*/ 1471856 w 3864074"/>
              <a:gd name="connsiteY25" fmla="*/ 1062182 h 4433454"/>
              <a:gd name="connsiteX26" fmla="*/ 1564220 w 3864074"/>
              <a:gd name="connsiteY26" fmla="*/ 1034472 h 4433454"/>
              <a:gd name="connsiteX27" fmla="*/ 1628874 w 3864074"/>
              <a:gd name="connsiteY27" fmla="*/ 1089891 h 4433454"/>
              <a:gd name="connsiteX28" fmla="*/ 1628874 w 3864074"/>
              <a:gd name="connsiteY28" fmla="*/ 1089891 h 4433454"/>
              <a:gd name="connsiteX29" fmla="*/ 1758184 w 3864074"/>
              <a:gd name="connsiteY29" fmla="*/ 1173018 h 4433454"/>
              <a:gd name="connsiteX30" fmla="*/ 1859784 w 3864074"/>
              <a:gd name="connsiteY30" fmla="*/ 1117600 h 4433454"/>
              <a:gd name="connsiteX31" fmla="*/ 1896729 w 3864074"/>
              <a:gd name="connsiteY31" fmla="*/ 1209963 h 4433454"/>
              <a:gd name="connsiteX32" fmla="*/ 2016802 w 3864074"/>
              <a:gd name="connsiteY32" fmla="*/ 1200727 h 4433454"/>
              <a:gd name="connsiteX33" fmla="*/ 2072220 w 3864074"/>
              <a:gd name="connsiteY33" fmla="*/ 1265382 h 4433454"/>
              <a:gd name="connsiteX34" fmla="*/ 2155347 w 3864074"/>
              <a:gd name="connsiteY34" fmla="*/ 1339272 h 4433454"/>
              <a:gd name="connsiteX35" fmla="*/ 2238474 w 3864074"/>
              <a:gd name="connsiteY35" fmla="*/ 1256145 h 4433454"/>
              <a:gd name="connsiteX36" fmla="*/ 2303129 w 3864074"/>
              <a:gd name="connsiteY36" fmla="*/ 1330036 h 4433454"/>
              <a:gd name="connsiteX37" fmla="*/ 2377020 w 3864074"/>
              <a:gd name="connsiteY37" fmla="*/ 1330036 h 4433454"/>
              <a:gd name="connsiteX38" fmla="*/ 2432438 w 3864074"/>
              <a:gd name="connsiteY38" fmla="*/ 1385454 h 4433454"/>
              <a:gd name="connsiteX39" fmla="*/ 2561747 w 3864074"/>
              <a:gd name="connsiteY39" fmla="*/ 1330036 h 4433454"/>
              <a:gd name="connsiteX40" fmla="*/ 2626402 w 3864074"/>
              <a:gd name="connsiteY40" fmla="*/ 1376218 h 4433454"/>
              <a:gd name="connsiteX41" fmla="*/ 2949674 w 3864074"/>
              <a:gd name="connsiteY41" fmla="*/ 1330036 h 4433454"/>
              <a:gd name="connsiteX42" fmla="*/ 3226765 w 3864074"/>
              <a:gd name="connsiteY42" fmla="*/ 1283854 h 4433454"/>
              <a:gd name="connsiteX43" fmla="*/ 3559274 w 3864074"/>
              <a:gd name="connsiteY43" fmla="*/ 1440872 h 4433454"/>
              <a:gd name="connsiteX44" fmla="*/ 3651638 w 3864074"/>
              <a:gd name="connsiteY44" fmla="*/ 1477818 h 4433454"/>
              <a:gd name="connsiteX45" fmla="*/ 3697820 w 3864074"/>
              <a:gd name="connsiteY45" fmla="*/ 2216727 h 4433454"/>
              <a:gd name="connsiteX46" fmla="*/ 3854838 w 3864074"/>
              <a:gd name="connsiteY46" fmla="*/ 2475345 h 4433454"/>
              <a:gd name="connsiteX47" fmla="*/ 3864074 w 3864074"/>
              <a:gd name="connsiteY47" fmla="*/ 2687782 h 4433454"/>
              <a:gd name="connsiteX48" fmla="*/ 3836365 w 3864074"/>
              <a:gd name="connsiteY48" fmla="*/ 2789382 h 4433454"/>
              <a:gd name="connsiteX49" fmla="*/ 3836365 w 3864074"/>
              <a:gd name="connsiteY49" fmla="*/ 2974109 h 4433454"/>
              <a:gd name="connsiteX50" fmla="*/ 3836365 w 3864074"/>
              <a:gd name="connsiteY50" fmla="*/ 3066472 h 4433454"/>
              <a:gd name="connsiteX51" fmla="*/ 3744002 w 3864074"/>
              <a:gd name="connsiteY51" fmla="*/ 3278909 h 4433454"/>
              <a:gd name="connsiteX52" fmla="*/ 3531565 w 3864074"/>
              <a:gd name="connsiteY52" fmla="*/ 3380509 h 4433454"/>
              <a:gd name="connsiteX53" fmla="*/ 3383784 w 3864074"/>
              <a:gd name="connsiteY53" fmla="*/ 3491345 h 4433454"/>
              <a:gd name="connsiteX54" fmla="*/ 3383784 w 3864074"/>
              <a:gd name="connsiteY54" fmla="*/ 3491345 h 4433454"/>
              <a:gd name="connsiteX55" fmla="*/ 3365311 w 3864074"/>
              <a:gd name="connsiteY55" fmla="*/ 3463636 h 4433454"/>
              <a:gd name="connsiteX56" fmla="*/ 3457674 w 3864074"/>
              <a:gd name="connsiteY56" fmla="*/ 3362036 h 4433454"/>
              <a:gd name="connsiteX57" fmla="*/ 3365311 w 3864074"/>
              <a:gd name="connsiteY57" fmla="*/ 3371272 h 4433454"/>
              <a:gd name="connsiteX58" fmla="*/ 3365311 w 3864074"/>
              <a:gd name="connsiteY58" fmla="*/ 3260436 h 4433454"/>
              <a:gd name="connsiteX59" fmla="*/ 3328365 w 3864074"/>
              <a:gd name="connsiteY59" fmla="*/ 3260436 h 4433454"/>
              <a:gd name="connsiteX60" fmla="*/ 3254474 w 3864074"/>
              <a:gd name="connsiteY60" fmla="*/ 3315854 h 4433454"/>
              <a:gd name="connsiteX61" fmla="*/ 3282184 w 3864074"/>
              <a:gd name="connsiteY61" fmla="*/ 3417454 h 4433454"/>
              <a:gd name="connsiteX62" fmla="*/ 3282184 w 3864074"/>
              <a:gd name="connsiteY62" fmla="*/ 3417454 h 4433454"/>
              <a:gd name="connsiteX63" fmla="*/ 3319129 w 3864074"/>
              <a:gd name="connsiteY63" fmla="*/ 3574472 h 4433454"/>
              <a:gd name="connsiteX64" fmla="*/ 3189820 w 3864074"/>
              <a:gd name="connsiteY64" fmla="*/ 3648363 h 4433454"/>
              <a:gd name="connsiteX65" fmla="*/ 2968147 w 3864074"/>
              <a:gd name="connsiteY65" fmla="*/ 3879272 h 4433454"/>
              <a:gd name="connsiteX66" fmla="*/ 2958911 w 3864074"/>
              <a:gd name="connsiteY66" fmla="*/ 3805382 h 4433454"/>
              <a:gd name="connsiteX67" fmla="*/ 2894256 w 3864074"/>
              <a:gd name="connsiteY67" fmla="*/ 3759200 h 4433454"/>
              <a:gd name="connsiteX68" fmla="*/ 2755711 w 3864074"/>
              <a:gd name="connsiteY68" fmla="*/ 3786909 h 4433454"/>
              <a:gd name="connsiteX69" fmla="*/ 2885020 w 3864074"/>
              <a:gd name="connsiteY69" fmla="*/ 3860800 h 4433454"/>
              <a:gd name="connsiteX70" fmla="*/ 2755711 w 3864074"/>
              <a:gd name="connsiteY70" fmla="*/ 3962400 h 4433454"/>
              <a:gd name="connsiteX71" fmla="*/ 2663347 w 3864074"/>
              <a:gd name="connsiteY71" fmla="*/ 3888509 h 4433454"/>
              <a:gd name="connsiteX72" fmla="*/ 2626402 w 3864074"/>
              <a:gd name="connsiteY72" fmla="*/ 3980872 h 4433454"/>
              <a:gd name="connsiteX73" fmla="*/ 2506329 w 3864074"/>
              <a:gd name="connsiteY73" fmla="*/ 4008582 h 4433454"/>
              <a:gd name="connsiteX74" fmla="*/ 2506329 w 3864074"/>
              <a:gd name="connsiteY74" fmla="*/ 4128654 h 4433454"/>
              <a:gd name="connsiteX75" fmla="*/ 2413965 w 3864074"/>
              <a:gd name="connsiteY75" fmla="*/ 4165600 h 4433454"/>
              <a:gd name="connsiteX76" fmla="*/ 2367784 w 3864074"/>
              <a:gd name="connsiteY76" fmla="*/ 4128654 h 4433454"/>
              <a:gd name="connsiteX77" fmla="*/ 2330838 w 3864074"/>
              <a:gd name="connsiteY77" fmla="*/ 4294909 h 4433454"/>
              <a:gd name="connsiteX78" fmla="*/ 2395493 w 3864074"/>
              <a:gd name="connsiteY78" fmla="*/ 4239491 h 4433454"/>
              <a:gd name="connsiteX79" fmla="*/ 2432438 w 3864074"/>
              <a:gd name="connsiteY79" fmla="*/ 4267200 h 4433454"/>
              <a:gd name="connsiteX80" fmla="*/ 2330838 w 3864074"/>
              <a:gd name="connsiteY80" fmla="*/ 4433454 h 4433454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79" fmla="*/ 2432438 w 3864074"/>
              <a:gd name="connsiteY79" fmla="*/ 4267200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76" fmla="*/ 2367784 w 3864074"/>
              <a:gd name="connsiteY76" fmla="*/ 4128654 h 4165600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0" fmla="*/ 3397638 w 3864074"/>
              <a:gd name="connsiteY0" fmla="*/ 1356013 h 4128654"/>
              <a:gd name="connsiteX1" fmla="*/ 3224456 w 3864074"/>
              <a:gd name="connsiteY1" fmla="*/ 1550554 h 4128654"/>
              <a:gd name="connsiteX2" fmla="*/ 3184047 w 3864074"/>
              <a:gd name="connsiteY2" fmla="*/ 1615786 h 4128654"/>
              <a:gd name="connsiteX3" fmla="*/ 3149988 w 3864074"/>
              <a:gd name="connsiteY3" fmla="*/ 1704686 h 4128654"/>
              <a:gd name="connsiteX4" fmla="*/ 3024143 w 3864074"/>
              <a:gd name="connsiteY4" fmla="*/ 1878445 h 4128654"/>
              <a:gd name="connsiteX5" fmla="*/ 2926006 w 3864074"/>
              <a:gd name="connsiteY5" fmla="*/ 2058554 h 4128654"/>
              <a:gd name="connsiteX6" fmla="*/ 2724538 w 3864074"/>
              <a:gd name="connsiteY6" fmla="*/ 2245013 h 4128654"/>
              <a:gd name="connsiteX7" fmla="*/ 2585415 w 3864074"/>
              <a:gd name="connsiteY7" fmla="*/ 2466686 h 4128654"/>
              <a:gd name="connsiteX8" fmla="*/ 2398379 w 3864074"/>
              <a:gd name="connsiteY8" fmla="*/ 2701059 h 4128654"/>
              <a:gd name="connsiteX9" fmla="*/ 2280038 w 3864074"/>
              <a:gd name="connsiteY9" fmla="*/ 2938895 h 4128654"/>
              <a:gd name="connsiteX10" fmla="*/ 2028347 w 3864074"/>
              <a:gd name="connsiteY10" fmla="*/ 3164032 h 4128654"/>
              <a:gd name="connsiteX11" fmla="*/ 1912893 w 3864074"/>
              <a:gd name="connsiteY11" fmla="*/ 2997777 h 4128654"/>
              <a:gd name="connsiteX12" fmla="*/ 1790511 w 3864074"/>
              <a:gd name="connsiteY12" fmla="*/ 2841336 h 4128654"/>
              <a:gd name="connsiteX13" fmla="*/ 1667552 w 3864074"/>
              <a:gd name="connsiteY13" fmla="*/ 2622550 h 4128654"/>
              <a:gd name="connsiteX14" fmla="*/ 1483402 w 3864074"/>
              <a:gd name="connsiteY14" fmla="*/ 2400877 h 4128654"/>
              <a:gd name="connsiteX15" fmla="*/ 1351206 w 3864074"/>
              <a:gd name="connsiteY15" fmla="*/ 2202872 h 4128654"/>
              <a:gd name="connsiteX16" fmla="*/ 1193034 w 3864074"/>
              <a:gd name="connsiteY16" fmla="*/ 1997363 h 4128654"/>
              <a:gd name="connsiteX17" fmla="*/ 962702 w 3864074"/>
              <a:gd name="connsiteY17" fmla="*/ 1693718 h 4128654"/>
              <a:gd name="connsiteX18" fmla="*/ 842629 w 3864074"/>
              <a:gd name="connsiteY18" fmla="*/ 1416050 h 4128654"/>
              <a:gd name="connsiteX19" fmla="*/ 275170 w 3864074"/>
              <a:gd name="connsiteY19" fmla="*/ 876877 h 4128654"/>
              <a:gd name="connsiteX20" fmla="*/ 0 w 3864074"/>
              <a:gd name="connsiteY20" fmla="*/ 428711 h 4128654"/>
              <a:gd name="connsiteX21" fmla="*/ 3274 w 3864074"/>
              <a:gd name="connsiteY21" fmla="*/ 0 h 4128654"/>
              <a:gd name="connsiteX22" fmla="*/ 1240947 w 3864074"/>
              <a:gd name="connsiteY22" fmla="*/ 9236 h 4128654"/>
              <a:gd name="connsiteX23" fmla="*/ 1259420 w 3864074"/>
              <a:gd name="connsiteY23" fmla="*/ 979054 h 4128654"/>
              <a:gd name="connsiteX24" fmla="*/ 1361020 w 3864074"/>
              <a:gd name="connsiteY24" fmla="*/ 1016000 h 4128654"/>
              <a:gd name="connsiteX25" fmla="*/ 1471856 w 3864074"/>
              <a:gd name="connsiteY25" fmla="*/ 1062182 h 4128654"/>
              <a:gd name="connsiteX26" fmla="*/ 1564220 w 3864074"/>
              <a:gd name="connsiteY26" fmla="*/ 1034472 h 4128654"/>
              <a:gd name="connsiteX27" fmla="*/ 1628874 w 3864074"/>
              <a:gd name="connsiteY27" fmla="*/ 1089891 h 4128654"/>
              <a:gd name="connsiteX28" fmla="*/ 1628874 w 3864074"/>
              <a:gd name="connsiteY28" fmla="*/ 1089891 h 4128654"/>
              <a:gd name="connsiteX29" fmla="*/ 1758184 w 3864074"/>
              <a:gd name="connsiteY29" fmla="*/ 1173018 h 4128654"/>
              <a:gd name="connsiteX30" fmla="*/ 1859784 w 3864074"/>
              <a:gd name="connsiteY30" fmla="*/ 1117600 h 4128654"/>
              <a:gd name="connsiteX31" fmla="*/ 1896729 w 3864074"/>
              <a:gd name="connsiteY31" fmla="*/ 1209963 h 4128654"/>
              <a:gd name="connsiteX32" fmla="*/ 2016802 w 3864074"/>
              <a:gd name="connsiteY32" fmla="*/ 1200727 h 4128654"/>
              <a:gd name="connsiteX33" fmla="*/ 2072220 w 3864074"/>
              <a:gd name="connsiteY33" fmla="*/ 1265382 h 4128654"/>
              <a:gd name="connsiteX34" fmla="*/ 2155347 w 3864074"/>
              <a:gd name="connsiteY34" fmla="*/ 1339272 h 4128654"/>
              <a:gd name="connsiteX35" fmla="*/ 2238474 w 3864074"/>
              <a:gd name="connsiteY35" fmla="*/ 1256145 h 4128654"/>
              <a:gd name="connsiteX36" fmla="*/ 2303129 w 3864074"/>
              <a:gd name="connsiteY36" fmla="*/ 1330036 h 4128654"/>
              <a:gd name="connsiteX37" fmla="*/ 2377020 w 3864074"/>
              <a:gd name="connsiteY37" fmla="*/ 1330036 h 4128654"/>
              <a:gd name="connsiteX38" fmla="*/ 2432438 w 3864074"/>
              <a:gd name="connsiteY38" fmla="*/ 1385454 h 4128654"/>
              <a:gd name="connsiteX39" fmla="*/ 2561747 w 3864074"/>
              <a:gd name="connsiteY39" fmla="*/ 1330036 h 4128654"/>
              <a:gd name="connsiteX40" fmla="*/ 2626402 w 3864074"/>
              <a:gd name="connsiteY40" fmla="*/ 1376218 h 4128654"/>
              <a:gd name="connsiteX41" fmla="*/ 2949674 w 3864074"/>
              <a:gd name="connsiteY41" fmla="*/ 1330036 h 4128654"/>
              <a:gd name="connsiteX42" fmla="*/ 3226765 w 3864074"/>
              <a:gd name="connsiteY42" fmla="*/ 1283854 h 4128654"/>
              <a:gd name="connsiteX43" fmla="*/ 3559274 w 3864074"/>
              <a:gd name="connsiteY43" fmla="*/ 1440872 h 4128654"/>
              <a:gd name="connsiteX44" fmla="*/ 3651638 w 3864074"/>
              <a:gd name="connsiteY44" fmla="*/ 1477818 h 4128654"/>
              <a:gd name="connsiteX45" fmla="*/ 3697820 w 3864074"/>
              <a:gd name="connsiteY45" fmla="*/ 2216727 h 4128654"/>
              <a:gd name="connsiteX46" fmla="*/ 3854838 w 3864074"/>
              <a:gd name="connsiteY46" fmla="*/ 2475345 h 4128654"/>
              <a:gd name="connsiteX47" fmla="*/ 3864074 w 3864074"/>
              <a:gd name="connsiteY47" fmla="*/ 2687782 h 4128654"/>
              <a:gd name="connsiteX48" fmla="*/ 3836365 w 3864074"/>
              <a:gd name="connsiteY48" fmla="*/ 2789382 h 4128654"/>
              <a:gd name="connsiteX49" fmla="*/ 3836365 w 3864074"/>
              <a:gd name="connsiteY49" fmla="*/ 2974109 h 4128654"/>
              <a:gd name="connsiteX50" fmla="*/ 3836365 w 3864074"/>
              <a:gd name="connsiteY50" fmla="*/ 3066472 h 4128654"/>
              <a:gd name="connsiteX51" fmla="*/ 3744002 w 3864074"/>
              <a:gd name="connsiteY51" fmla="*/ 3278909 h 4128654"/>
              <a:gd name="connsiteX52" fmla="*/ 3531565 w 3864074"/>
              <a:gd name="connsiteY52" fmla="*/ 3380509 h 4128654"/>
              <a:gd name="connsiteX53" fmla="*/ 3383784 w 3864074"/>
              <a:gd name="connsiteY53" fmla="*/ 3491345 h 4128654"/>
              <a:gd name="connsiteX54" fmla="*/ 3383784 w 3864074"/>
              <a:gd name="connsiteY54" fmla="*/ 3491345 h 4128654"/>
              <a:gd name="connsiteX55" fmla="*/ 3365311 w 3864074"/>
              <a:gd name="connsiteY55" fmla="*/ 3463636 h 4128654"/>
              <a:gd name="connsiteX56" fmla="*/ 3457674 w 3864074"/>
              <a:gd name="connsiteY56" fmla="*/ 3362036 h 4128654"/>
              <a:gd name="connsiteX57" fmla="*/ 3365311 w 3864074"/>
              <a:gd name="connsiteY57" fmla="*/ 3371272 h 4128654"/>
              <a:gd name="connsiteX58" fmla="*/ 3365311 w 3864074"/>
              <a:gd name="connsiteY58" fmla="*/ 3260436 h 4128654"/>
              <a:gd name="connsiteX59" fmla="*/ 3328365 w 3864074"/>
              <a:gd name="connsiteY59" fmla="*/ 3260436 h 4128654"/>
              <a:gd name="connsiteX60" fmla="*/ 3254474 w 3864074"/>
              <a:gd name="connsiteY60" fmla="*/ 3315854 h 4128654"/>
              <a:gd name="connsiteX61" fmla="*/ 3282184 w 3864074"/>
              <a:gd name="connsiteY61" fmla="*/ 3417454 h 4128654"/>
              <a:gd name="connsiteX62" fmla="*/ 3282184 w 3864074"/>
              <a:gd name="connsiteY62" fmla="*/ 3417454 h 4128654"/>
              <a:gd name="connsiteX63" fmla="*/ 3319129 w 3864074"/>
              <a:gd name="connsiteY63" fmla="*/ 3574472 h 4128654"/>
              <a:gd name="connsiteX64" fmla="*/ 3189820 w 3864074"/>
              <a:gd name="connsiteY64" fmla="*/ 3648363 h 4128654"/>
              <a:gd name="connsiteX65" fmla="*/ 2968147 w 3864074"/>
              <a:gd name="connsiteY65" fmla="*/ 3879272 h 4128654"/>
              <a:gd name="connsiteX66" fmla="*/ 2958911 w 3864074"/>
              <a:gd name="connsiteY66" fmla="*/ 3805382 h 4128654"/>
              <a:gd name="connsiteX67" fmla="*/ 2894256 w 3864074"/>
              <a:gd name="connsiteY67" fmla="*/ 3759200 h 4128654"/>
              <a:gd name="connsiteX68" fmla="*/ 2755711 w 3864074"/>
              <a:gd name="connsiteY68" fmla="*/ 3786909 h 4128654"/>
              <a:gd name="connsiteX69" fmla="*/ 2885020 w 3864074"/>
              <a:gd name="connsiteY69" fmla="*/ 3860800 h 4128654"/>
              <a:gd name="connsiteX70" fmla="*/ 2755711 w 3864074"/>
              <a:gd name="connsiteY70" fmla="*/ 3962400 h 4128654"/>
              <a:gd name="connsiteX71" fmla="*/ 2663347 w 3864074"/>
              <a:gd name="connsiteY71" fmla="*/ 3888509 h 4128654"/>
              <a:gd name="connsiteX72" fmla="*/ 2626402 w 3864074"/>
              <a:gd name="connsiteY72" fmla="*/ 3980872 h 4128654"/>
              <a:gd name="connsiteX73" fmla="*/ 2506329 w 3864074"/>
              <a:gd name="connsiteY73" fmla="*/ 4008582 h 4128654"/>
              <a:gd name="connsiteX74" fmla="*/ 2506329 w 3864074"/>
              <a:gd name="connsiteY74" fmla="*/ 4128654 h 4128654"/>
              <a:gd name="connsiteX0" fmla="*/ 3397638 w 3864074"/>
              <a:gd name="connsiteY0" fmla="*/ 1356013 h 4008582"/>
              <a:gd name="connsiteX1" fmla="*/ 3224456 w 3864074"/>
              <a:gd name="connsiteY1" fmla="*/ 1550554 h 4008582"/>
              <a:gd name="connsiteX2" fmla="*/ 3184047 w 3864074"/>
              <a:gd name="connsiteY2" fmla="*/ 1615786 h 4008582"/>
              <a:gd name="connsiteX3" fmla="*/ 3149988 w 3864074"/>
              <a:gd name="connsiteY3" fmla="*/ 1704686 h 4008582"/>
              <a:gd name="connsiteX4" fmla="*/ 3024143 w 3864074"/>
              <a:gd name="connsiteY4" fmla="*/ 1878445 h 4008582"/>
              <a:gd name="connsiteX5" fmla="*/ 2926006 w 3864074"/>
              <a:gd name="connsiteY5" fmla="*/ 2058554 h 4008582"/>
              <a:gd name="connsiteX6" fmla="*/ 2724538 w 3864074"/>
              <a:gd name="connsiteY6" fmla="*/ 2245013 h 4008582"/>
              <a:gd name="connsiteX7" fmla="*/ 2585415 w 3864074"/>
              <a:gd name="connsiteY7" fmla="*/ 2466686 h 4008582"/>
              <a:gd name="connsiteX8" fmla="*/ 2398379 w 3864074"/>
              <a:gd name="connsiteY8" fmla="*/ 2701059 h 4008582"/>
              <a:gd name="connsiteX9" fmla="*/ 2280038 w 3864074"/>
              <a:gd name="connsiteY9" fmla="*/ 2938895 h 4008582"/>
              <a:gd name="connsiteX10" fmla="*/ 2028347 w 3864074"/>
              <a:gd name="connsiteY10" fmla="*/ 3164032 h 4008582"/>
              <a:gd name="connsiteX11" fmla="*/ 1912893 w 3864074"/>
              <a:gd name="connsiteY11" fmla="*/ 2997777 h 4008582"/>
              <a:gd name="connsiteX12" fmla="*/ 1790511 w 3864074"/>
              <a:gd name="connsiteY12" fmla="*/ 2841336 h 4008582"/>
              <a:gd name="connsiteX13" fmla="*/ 1667552 w 3864074"/>
              <a:gd name="connsiteY13" fmla="*/ 2622550 h 4008582"/>
              <a:gd name="connsiteX14" fmla="*/ 1483402 w 3864074"/>
              <a:gd name="connsiteY14" fmla="*/ 2400877 h 4008582"/>
              <a:gd name="connsiteX15" fmla="*/ 1351206 w 3864074"/>
              <a:gd name="connsiteY15" fmla="*/ 2202872 h 4008582"/>
              <a:gd name="connsiteX16" fmla="*/ 1193034 w 3864074"/>
              <a:gd name="connsiteY16" fmla="*/ 1997363 h 4008582"/>
              <a:gd name="connsiteX17" fmla="*/ 962702 w 3864074"/>
              <a:gd name="connsiteY17" fmla="*/ 1693718 h 4008582"/>
              <a:gd name="connsiteX18" fmla="*/ 842629 w 3864074"/>
              <a:gd name="connsiteY18" fmla="*/ 1416050 h 4008582"/>
              <a:gd name="connsiteX19" fmla="*/ 275170 w 3864074"/>
              <a:gd name="connsiteY19" fmla="*/ 876877 h 4008582"/>
              <a:gd name="connsiteX20" fmla="*/ 0 w 3864074"/>
              <a:gd name="connsiteY20" fmla="*/ 428711 h 4008582"/>
              <a:gd name="connsiteX21" fmla="*/ 3274 w 3864074"/>
              <a:gd name="connsiteY21" fmla="*/ 0 h 4008582"/>
              <a:gd name="connsiteX22" fmla="*/ 1240947 w 3864074"/>
              <a:gd name="connsiteY22" fmla="*/ 9236 h 4008582"/>
              <a:gd name="connsiteX23" fmla="*/ 1259420 w 3864074"/>
              <a:gd name="connsiteY23" fmla="*/ 979054 h 4008582"/>
              <a:gd name="connsiteX24" fmla="*/ 1361020 w 3864074"/>
              <a:gd name="connsiteY24" fmla="*/ 1016000 h 4008582"/>
              <a:gd name="connsiteX25" fmla="*/ 1471856 w 3864074"/>
              <a:gd name="connsiteY25" fmla="*/ 1062182 h 4008582"/>
              <a:gd name="connsiteX26" fmla="*/ 1564220 w 3864074"/>
              <a:gd name="connsiteY26" fmla="*/ 1034472 h 4008582"/>
              <a:gd name="connsiteX27" fmla="*/ 1628874 w 3864074"/>
              <a:gd name="connsiteY27" fmla="*/ 1089891 h 4008582"/>
              <a:gd name="connsiteX28" fmla="*/ 1628874 w 3864074"/>
              <a:gd name="connsiteY28" fmla="*/ 1089891 h 4008582"/>
              <a:gd name="connsiteX29" fmla="*/ 1758184 w 3864074"/>
              <a:gd name="connsiteY29" fmla="*/ 1173018 h 4008582"/>
              <a:gd name="connsiteX30" fmla="*/ 1859784 w 3864074"/>
              <a:gd name="connsiteY30" fmla="*/ 1117600 h 4008582"/>
              <a:gd name="connsiteX31" fmla="*/ 1896729 w 3864074"/>
              <a:gd name="connsiteY31" fmla="*/ 1209963 h 4008582"/>
              <a:gd name="connsiteX32" fmla="*/ 2016802 w 3864074"/>
              <a:gd name="connsiteY32" fmla="*/ 1200727 h 4008582"/>
              <a:gd name="connsiteX33" fmla="*/ 2072220 w 3864074"/>
              <a:gd name="connsiteY33" fmla="*/ 1265382 h 4008582"/>
              <a:gd name="connsiteX34" fmla="*/ 2155347 w 3864074"/>
              <a:gd name="connsiteY34" fmla="*/ 1339272 h 4008582"/>
              <a:gd name="connsiteX35" fmla="*/ 2238474 w 3864074"/>
              <a:gd name="connsiteY35" fmla="*/ 1256145 h 4008582"/>
              <a:gd name="connsiteX36" fmla="*/ 2303129 w 3864074"/>
              <a:gd name="connsiteY36" fmla="*/ 1330036 h 4008582"/>
              <a:gd name="connsiteX37" fmla="*/ 2377020 w 3864074"/>
              <a:gd name="connsiteY37" fmla="*/ 1330036 h 4008582"/>
              <a:gd name="connsiteX38" fmla="*/ 2432438 w 3864074"/>
              <a:gd name="connsiteY38" fmla="*/ 1385454 h 4008582"/>
              <a:gd name="connsiteX39" fmla="*/ 2561747 w 3864074"/>
              <a:gd name="connsiteY39" fmla="*/ 1330036 h 4008582"/>
              <a:gd name="connsiteX40" fmla="*/ 2626402 w 3864074"/>
              <a:gd name="connsiteY40" fmla="*/ 1376218 h 4008582"/>
              <a:gd name="connsiteX41" fmla="*/ 2949674 w 3864074"/>
              <a:gd name="connsiteY41" fmla="*/ 1330036 h 4008582"/>
              <a:gd name="connsiteX42" fmla="*/ 3226765 w 3864074"/>
              <a:gd name="connsiteY42" fmla="*/ 1283854 h 4008582"/>
              <a:gd name="connsiteX43" fmla="*/ 3559274 w 3864074"/>
              <a:gd name="connsiteY43" fmla="*/ 1440872 h 4008582"/>
              <a:gd name="connsiteX44" fmla="*/ 3651638 w 3864074"/>
              <a:gd name="connsiteY44" fmla="*/ 1477818 h 4008582"/>
              <a:gd name="connsiteX45" fmla="*/ 3697820 w 3864074"/>
              <a:gd name="connsiteY45" fmla="*/ 2216727 h 4008582"/>
              <a:gd name="connsiteX46" fmla="*/ 3854838 w 3864074"/>
              <a:gd name="connsiteY46" fmla="*/ 2475345 h 4008582"/>
              <a:gd name="connsiteX47" fmla="*/ 3864074 w 3864074"/>
              <a:gd name="connsiteY47" fmla="*/ 2687782 h 4008582"/>
              <a:gd name="connsiteX48" fmla="*/ 3836365 w 3864074"/>
              <a:gd name="connsiteY48" fmla="*/ 2789382 h 4008582"/>
              <a:gd name="connsiteX49" fmla="*/ 3836365 w 3864074"/>
              <a:gd name="connsiteY49" fmla="*/ 2974109 h 4008582"/>
              <a:gd name="connsiteX50" fmla="*/ 3836365 w 3864074"/>
              <a:gd name="connsiteY50" fmla="*/ 3066472 h 4008582"/>
              <a:gd name="connsiteX51" fmla="*/ 3744002 w 3864074"/>
              <a:gd name="connsiteY51" fmla="*/ 3278909 h 4008582"/>
              <a:gd name="connsiteX52" fmla="*/ 3531565 w 3864074"/>
              <a:gd name="connsiteY52" fmla="*/ 3380509 h 4008582"/>
              <a:gd name="connsiteX53" fmla="*/ 3383784 w 3864074"/>
              <a:gd name="connsiteY53" fmla="*/ 3491345 h 4008582"/>
              <a:gd name="connsiteX54" fmla="*/ 3383784 w 3864074"/>
              <a:gd name="connsiteY54" fmla="*/ 3491345 h 4008582"/>
              <a:gd name="connsiteX55" fmla="*/ 3365311 w 3864074"/>
              <a:gd name="connsiteY55" fmla="*/ 3463636 h 4008582"/>
              <a:gd name="connsiteX56" fmla="*/ 3457674 w 3864074"/>
              <a:gd name="connsiteY56" fmla="*/ 3362036 h 4008582"/>
              <a:gd name="connsiteX57" fmla="*/ 3365311 w 3864074"/>
              <a:gd name="connsiteY57" fmla="*/ 3371272 h 4008582"/>
              <a:gd name="connsiteX58" fmla="*/ 3365311 w 3864074"/>
              <a:gd name="connsiteY58" fmla="*/ 3260436 h 4008582"/>
              <a:gd name="connsiteX59" fmla="*/ 3328365 w 3864074"/>
              <a:gd name="connsiteY59" fmla="*/ 3260436 h 4008582"/>
              <a:gd name="connsiteX60" fmla="*/ 3254474 w 3864074"/>
              <a:gd name="connsiteY60" fmla="*/ 3315854 h 4008582"/>
              <a:gd name="connsiteX61" fmla="*/ 3282184 w 3864074"/>
              <a:gd name="connsiteY61" fmla="*/ 3417454 h 4008582"/>
              <a:gd name="connsiteX62" fmla="*/ 3282184 w 3864074"/>
              <a:gd name="connsiteY62" fmla="*/ 3417454 h 4008582"/>
              <a:gd name="connsiteX63" fmla="*/ 3319129 w 3864074"/>
              <a:gd name="connsiteY63" fmla="*/ 3574472 h 4008582"/>
              <a:gd name="connsiteX64" fmla="*/ 3189820 w 3864074"/>
              <a:gd name="connsiteY64" fmla="*/ 3648363 h 4008582"/>
              <a:gd name="connsiteX65" fmla="*/ 2968147 w 3864074"/>
              <a:gd name="connsiteY65" fmla="*/ 3879272 h 4008582"/>
              <a:gd name="connsiteX66" fmla="*/ 2958911 w 3864074"/>
              <a:gd name="connsiteY66" fmla="*/ 3805382 h 4008582"/>
              <a:gd name="connsiteX67" fmla="*/ 2894256 w 3864074"/>
              <a:gd name="connsiteY67" fmla="*/ 3759200 h 4008582"/>
              <a:gd name="connsiteX68" fmla="*/ 2755711 w 3864074"/>
              <a:gd name="connsiteY68" fmla="*/ 3786909 h 4008582"/>
              <a:gd name="connsiteX69" fmla="*/ 2885020 w 3864074"/>
              <a:gd name="connsiteY69" fmla="*/ 3860800 h 4008582"/>
              <a:gd name="connsiteX70" fmla="*/ 2755711 w 3864074"/>
              <a:gd name="connsiteY70" fmla="*/ 3962400 h 4008582"/>
              <a:gd name="connsiteX71" fmla="*/ 2663347 w 3864074"/>
              <a:gd name="connsiteY71" fmla="*/ 3888509 h 4008582"/>
              <a:gd name="connsiteX72" fmla="*/ 2626402 w 3864074"/>
              <a:gd name="connsiteY72" fmla="*/ 3980872 h 4008582"/>
              <a:gd name="connsiteX73" fmla="*/ 2506329 w 3864074"/>
              <a:gd name="connsiteY73" fmla="*/ 4008582 h 4008582"/>
              <a:gd name="connsiteX0" fmla="*/ 3397638 w 3864074"/>
              <a:gd name="connsiteY0" fmla="*/ 1356013 h 3980872"/>
              <a:gd name="connsiteX1" fmla="*/ 3224456 w 3864074"/>
              <a:gd name="connsiteY1" fmla="*/ 1550554 h 3980872"/>
              <a:gd name="connsiteX2" fmla="*/ 3184047 w 3864074"/>
              <a:gd name="connsiteY2" fmla="*/ 1615786 h 3980872"/>
              <a:gd name="connsiteX3" fmla="*/ 3149988 w 3864074"/>
              <a:gd name="connsiteY3" fmla="*/ 1704686 h 3980872"/>
              <a:gd name="connsiteX4" fmla="*/ 3024143 w 3864074"/>
              <a:gd name="connsiteY4" fmla="*/ 1878445 h 3980872"/>
              <a:gd name="connsiteX5" fmla="*/ 2926006 w 3864074"/>
              <a:gd name="connsiteY5" fmla="*/ 2058554 h 3980872"/>
              <a:gd name="connsiteX6" fmla="*/ 2724538 w 3864074"/>
              <a:gd name="connsiteY6" fmla="*/ 2245013 h 3980872"/>
              <a:gd name="connsiteX7" fmla="*/ 2585415 w 3864074"/>
              <a:gd name="connsiteY7" fmla="*/ 2466686 h 3980872"/>
              <a:gd name="connsiteX8" fmla="*/ 2398379 w 3864074"/>
              <a:gd name="connsiteY8" fmla="*/ 2701059 h 3980872"/>
              <a:gd name="connsiteX9" fmla="*/ 2280038 w 3864074"/>
              <a:gd name="connsiteY9" fmla="*/ 2938895 h 3980872"/>
              <a:gd name="connsiteX10" fmla="*/ 2028347 w 3864074"/>
              <a:gd name="connsiteY10" fmla="*/ 3164032 h 3980872"/>
              <a:gd name="connsiteX11" fmla="*/ 1912893 w 3864074"/>
              <a:gd name="connsiteY11" fmla="*/ 2997777 h 3980872"/>
              <a:gd name="connsiteX12" fmla="*/ 1790511 w 3864074"/>
              <a:gd name="connsiteY12" fmla="*/ 2841336 h 3980872"/>
              <a:gd name="connsiteX13" fmla="*/ 1667552 w 3864074"/>
              <a:gd name="connsiteY13" fmla="*/ 2622550 h 3980872"/>
              <a:gd name="connsiteX14" fmla="*/ 1483402 w 3864074"/>
              <a:gd name="connsiteY14" fmla="*/ 2400877 h 3980872"/>
              <a:gd name="connsiteX15" fmla="*/ 1351206 w 3864074"/>
              <a:gd name="connsiteY15" fmla="*/ 2202872 h 3980872"/>
              <a:gd name="connsiteX16" fmla="*/ 1193034 w 3864074"/>
              <a:gd name="connsiteY16" fmla="*/ 1997363 h 3980872"/>
              <a:gd name="connsiteX17" fmla="*/ 962702 w 3864074"/>
              <a:gd name="connsiteY17" fmla="*/ 1693718 h 3980872"/>
              <a:gd name="connsiteX18" fmla="*/ 842629 w 3864074"/>
              <a:gd name="connsiteY18" fmla="*/ 1416050 h 3980872"/>
              <a:gd name="connsiteX19" fmla="*/ 275170 w 3864074"/>
              <a:gd name="connsiteY19" fmla="*/ 876877 h 3980872"/>
              <a:gd name="connsiteX20" fmla="*/ 0 w 3864074"/>
              <a:gd name="connsiteY20" fmla="*/ 428711 h 3980872"/>
              <a:gd name="connsiteX21" fmla="*/ 3274 w 3864074"/>
              <a:gd name="connsiteY21" fmla="*/ 0 h 3980872"/>
              <a:gd name="connsiteX22" fmla="*/ 1240947 w 3864074"/>
              <a:gd name="connsiteY22" fmla="*/ 9236 h 3980872"/>
              <a:gd name="connsiteX23" fmla="*/ 1259420 w 3864074"/>
              <a:gd name="connsiteY23" fmla="*/ 979054 h 3980872"/>
              <a:gd name="connsiteX24" fmla="*/ 1361020 w 3864074"/>
              <a:gd name="connsiteY24" fmla="*/ 1016000 h 3980872"/>
              <a:gd name="connsiteX25" fmla="*/ 1471856 w 3864074"/>
              <a:gd name="connsiteY25" fmla="*/ 1062182 h 3980872"/>
              <a:gd name="connsiteX26" fmla="*/ 1564220 w 3864074"/>
              <a:gd name="connsiteY26" fmla="*/ 1034472 h 3980872"/>
              <a:gd name="connsiteX27" fmla="*/ 1628874 w 3864074"/>
              <a:gd name="connsiteY27" fmla="*/ 1089891 h 3980872"/>
              <a:gd name="connsiteX28" fmla="*/ 1628874 w 3864074"/>
              <a:gd name="connsiteY28" fmla="*/ 1089891 h 3980872"/>
              <a:gd name="connsiteX29" fmla="*/ 1758184 w 3864074"/>
              <a:gd name="connsiteY29" fmla="*/ 1173018 h 3980872"/>
              <a:gd name="connsiteX30" fmla="*/ 1859784 w 3864074"/>
              <a:gd name="connsiteY30" fmla="*/ 1117600 h 3980872"/>
              <a:gd name="connsiteX31" fmla="*/ 1896729 w 3864074"/>
              <a:gd name="connsiteY31" fmla="*/ 1209963 h 3980872"/>
              <a:gd name="connsiteX32" fmla="*/ 2016802 w 3864074"/>
              <a:gd name="connsiteY32" fmla="*/ 1200727 h 3980872"/>
              <a:gd name="connsiteX33" fmla="*/ 2072220 w 3864074"/>
              <a:gd name="connsiteY33" fmla="*/ 1265382 h 3980872"/>
              <a:gd name="connsiteX34" fmla="*/ 2155347 w 3864074"/>
              <a:gd name="connsiteY34" fmla="*/ 1339272 h 3980872"/>
              <a:gd name="connsiteX35" fmla="*/ 2238474 w 3864074"/>
              <a:gd name="connsiteY35" fmla="*/ 1256145 h 3980872"/>
              <a:gd name="connsiteX36" fmla="*/ 2303129 w 3864074"/>
              <a:gd name="connsiteY36" fmla="*/ 1330036 h 3980872"/>
              <a:gd name="connsiteX37" fmla="*/ 2377020 w 3864074"/>
              <a:gd name="connsiteY37" fmla="*/ 1330036 h 3980872"/>
              <a:gd name="connsiteX38" fmla="*/ 2432438 w 3864074"/>
              <a:gd name="connsiteY38" fmla="*/ 1385454 h 3980872"/>
              <a:gd name="connsiteX39" fmla="*/ 2561747 w 3864074"/>
              <a:gd name="connsiteY39" fmla="*/ 1330036 h 3980872"/>
              <a:gd name="connsiteX40" fmla="*/ 2626402 w 3864074"/>
              <a:gd name="connsiteY40" fmla="*/ 1376218 h 3980872"/>
              <a:gd name="connsiteX41" fmla="*/ 2949674 w 3864074"/>
              <a:gd name="connsiteY41" fmla="*/ 1330036 h 3980872"/>
              <a:gd name="connsiteX42" fmla="*/ 3226765 w 3864074"/>
              <a:gd name="connsiteY42" fmla="*/ 1283854 h 3980872"/>
              <a:gd name="connsiteX43" fmla="*/ 3559274 w 3864074"/>
              <a:gd name="connsiteY43" fmla="*/ 1440872 h 3980872"/>
              <a:gd name="connsiteX44" fmla="*/ 3651638 w 3864074"/>
              <a:gd name="connsiteY44" fmla="*/ 1477818 h 3980872"/>
              <a:gd name="connsiteX45" fmla="*/ 3697820 w 3864074"/>
              <a:gd name="connsiteY45" fmla="*/ 2216727 h 3980872"/>
              <a:gd name="connsiteX46" fmla="*/ 3854838 w 3864074"/>
              <a:gd name="connsiteY46" fmla="*/ 2475345 h 3980872"/>
              <a:gd name="connsiteX47" fmla="*/ 3864074 w 3864074"/>
              <a:gd name="connsiteY47" fmla="*/ 2687782 h 3980872"/>
              <a:gd name="connsiteX48" fmla="*/ 3836365 w 3864074"/>
              <a:gd name="connsiteY48" fmla="*/ 2789382 h 3980872"/>
              <a:gd name="connsiteX49" fmla="*/ 3836365 w 3864074"/>
              <a:gd name="connsiteY49" fmla="*/ 2974109 h 3980872"/>
              <a:gd name="connsiteX50" fmla="*/ 3836365 w 3864074"/>
              <a:gd name="connsiteY50" fmla="*/ 3066472 h 3980872"/>
              <a:gd name="connsiteX51" fmla="*/ 3744002 w 3864074"/>
              <a:gd name="connsiteY51" fmla="*/ 3278909 h 3980872"/>
              <a:gd name="connsiteX52" fmla="*/ 3531565 w 3864074"/>
              <a:gd name="connsiteY52" fmla="*/ 3380509 h 3980872"/>
              <a:gd name="connsiteX53" fmla="*/ 3383784 w 3864074"/>
              <a:gd name="connsiteY53" fmla="*/ 3491345 h 3980872"/>
              <a:gd name="connsiteX54" fmla="*/ 3383784 w 3864074"/>
              <a:gd name="connsiteY54" fmla="*/ 3491345 h 3980872"/>
              <a:gd name="connsiteX55" fmla="*/ 3365311 w 3864074"/>
              <a:gd name="connsiteY55" fmla="*/ 3463636 h 3980872"/>
              <a:gd name="connsiteX56" fmla="*/ 3457674 w 3864074"/>
              <a:gd name="connsiteY56" fmla="*/ 3362036 h 3980872"/>
              <a:gd name="connsiteX57" fmla="*/ 3365311 w 3864074"/>
              <a:gd name="connsiteY57" fmla="*/ 3371272 h 3980872"/>
              <a:gd name="connsiteX58" fmla="*/ 3365311 w 3864074"/>
              <a:gd name="connsiteY58" fmla="*/ 3260436 h 3980872"/>
              <a:gd name="connsiteX59" fmla="*/ 3328365 w 3864074"/>
              <a:gd name="connsiteY59" fmla="*/ 3260436 h 3980872"/>
              <a:gd name="connsiteX60" fmla="*/ 3254474 w 3864074"/>
              <a:gd name="connsiteY60" fmla="*/ 3315854 h 3980872"/>
              <a:gd name="connsiteX61" fmla="*/ 3282184 w 3864074"/>
              <a:gd name="connsiteY61" fmla="*/ 3417454 h 3980872"/>
              <a:gd name="connsiteX62" fmla="*/ 3282184 w 3864074"/>
              <a:gd name="connsiteY62" fmla="*/ 3417454 h 3980872"/>
              <a:gd name="connsiteX63" fmla="*/ 3319129 w 3864074"/>
              <a:gd name="connsiteY63" fmla="*/ 3574472 h 3980872"/>
              <a:gd name="connsiteX64" fmla="*/ 3189820 w 3864074"/>
              <a:gd name="connsiteY64" fmla="*/ 3648363 h 3980872"/>
              <a:gd name="connsiteX65" fmla="*/ 2968147 w 3864074"/>
              <a:gd name="connsiteY65" fmla="*/ 3879272 h 3980872"/>
              <a:gd name="connsiteX66" fmla="*/ 2958911 w 3864074"/>
              <a:gd name="connsiteY66" fmla="*/ 3805382 h 3980872"/>
              <a:gd name="connsiteX67" fmla="*/ 2894256 w 3864074"/>
              <a:gd name="connsiteY67" fmla="*/ 3759200 h 3980872"/>
              <a:gd name="connsiteX68" fmla="*/ 2755711 w 3864074"/>
              <a:gd name="connsiteY68" fmla="*/ 3786909 h 3980872"/>
              <a:gd name="connsiteX69" fmla="*/ 2885020 w 3864074"/>
              <a:gd name="connsiteY69" fmla="*/ 3860800 h 3980872"/>
              <a:gd name="connsiteX70" fmla="*/ 2755711 w 3864074"/>
              <a:gd name="connsiteY70" fmla="*/ 3962400 h 3980872"/>
              <a:gd name="connsiteX71" fmla="*/ 2663347 w 3864074"/>
              <a:gd name="connsiteY71" fmla="*/ 3888509 h 3980872"/>
              <a:gd name="connsiteX72" fmla="*/ 2626402 w 3864074"/>
              <a:gd name="connsiteY72" fmla="*/ 3980872 h 3980872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71" fmla="*/ 2663347 w 3864074"/>
              <a:gd name="connsiteY71" fmla="*/ 3888509 h 3962400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69" fmla="*/ 2885020 w 3864074"/>
              <a:gd name="connsiteY69" fmla="*/ 38608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0" fmla="*/ 3397638 w 3864074"/>
              <a:gd name="connsiteY0" fmla="*/ 1356013 h 3648363"/>
              <a:gd name="connsiteX1" fmla="*/ 3224456 w 3864074"/>
              <a:gd name="connsiteY1" fmla="*/ 1550554 h 3648363"/>
              <a:gd name="connsiteX2" fmla="*/ 3184047 w 3864074"/>
              <a:gd name="connsiteY2" fmla="*/ 1615786 h 3648363"/>
              <a:gd name="connsiteX3" fmla="*/ 3149988 w 3864074"/>
              <a:gd name="connsiteY3" fmla="*/ 1704686 h 3648363"/>
              <a:gd name="connsiteX4" fmla="*/ 3024143 w 3864074"/>
              <a:gd name="connsiteY4" fmla="*/ 1878445 h 3648363"/>
              <a:gd name="connsiteX5" fmla="*/ 2926006 w 3864074"/>
              <a:gd name="connsiteY5" fmla="*/ 2058554 h 3648363"/>
              <a:gd name="connsiteX6" fmla="*/ 2724538 w 3864074"/>
              <a:gd name="connsiteY6" fmla="*/ 2245013 h 3648363"/>
              <a:gd name="connsiteX7" fmla="*/ 2585415 w 3864074"/>
              <a:gd name="connsiteY7" fmla="*/ 2466686 h 3648363"/>
              <a:gd name="connsiteX8" fmla="*/ 2398379 w 3864074"/>
              <a:gd name="connsiteY8" fmla="*/ 2701059 h 3648363"/>
              <a:gd name="connsiteX9" fmla="*/ 2280038 w 3864074"/>
              <a:gd name="connsiteY9" fmla="*/ 2938895 h 3648363"/>
              <a:gd name="connsiteX10" fmla="*/ 2028347 w 3864074"/>
              <a:gd name="connsiteY10" fmla="*/ 3164032 h 3648363"/>
              <a:gd name="connsiteX11" fmla="*/ 1912893 w 3864074"/>
              <a:gd name="connsiteY11" fmla="*/ 2997777 h 3648363"/>
              <a:gd name="connsiteX12" fmla="*/ 1790511 w 3864074"/>
              <a:gd name="connsiteY12" fmla="*/ 2841336 h 3648363"/>
              <a:gd name="connsiteX13" fmla="*/ 1667552 w 3864074"/>
              <a:gd name="connsiteY13" fmla="*/ 2622550 h 3648363"/>
              <a:gd name="connsiteX14" fmla="*/ 1483402 w 3864074"/>
              <a:gd name="connsiteY14" fmla="*/ 2400877 h 3648363"/>
              <a:gd name="connsiteX15" fmla="*/ 1351206 w 3864074"/>
              <a:gd name="connsiteY15" fmla="*/ 2202872 h 3648363"/>
              <a:gd name="connsiteX16" fmla="*/ 1193034 w 3864074"/>
              <a:gd name="connsiteY16" fmla="*/ 1997363 h 3648363"/>
              <a:gd name="connsiteX17" fmla="*/ 962702 w 3864074"/>
              <a:gd name="connsiteY17" fmla="*/ 1693718 h 3648363"/>
              <a:gd name="connsiteX18" fmla="*/ 842629 w 3864074"/>
              <a:gd name="connsiteY18" fmla="*/ 1416050 h 3648363"/>
              <a:gd name="connsiteX19" fmla="*/ 275170 w 3864074"/>
              <a:gd name="connsiteY19" fmla="*/ 876877 h 3648363"/>
              <a:gd name="connsiteX20" fmla="*/ 0 w 3864074"/>
              <a:gd name="connsiteY20" fmla="*/ 428711 h 3648363"/>
              <a:gd name="connsiteX21" fmla="*/ 3274 w 3864074"/>
              <a:gd name="connsiteY21" fmla="*/ 0 h 3648363"/>
              <a:gd name="connsiteX22" fmla="*/ 1240947 w 3864074"/>
              <a:gd name="connsiteY22" fmla="*/ 9236 h 3648363"/>
              <a:gd name="connsiteX23" fmla="*/ 1259420 w 3864074"/>
              <a:gd name="connsiteY23" fmla="*/ 979054 h 3648363"/>
              <a:gd name="connsiteX24" fmla="*/ 1361020 w 3864074"/>
              <a:gd name="connsiteY24" fmla="*/ 1016000 h 3648363"/>
              <a:gd name="connsiteX25" fmla="*/ 1471856 w 3864074"/>
              <a:gd name="connsiteY25" fmla="*/ 1062182 h 3648363"/>
              <a:gd name="connsiteX26" fmla="*/ 1564220 w 3864074"/>
              <a:gd name="connsiteY26" fmla="*/ 1034472 h 3648363"/>
              <a:gd name="connsiteX27" fmla="*/ 1628874 w 3864074"/>
              <a:gd name="connsiteY27" fmla="*/ 1089891 h 3648363"/>
              <a:gd name="connsiteX28" fmla="*/ 1628874 w 3864074"/>
              <a:gd name="connsiteY28" fmla="*/ 1089891 h 3648363"/>
              <a:gd name="connsiteX29" fmla="*/ 1758184 w 3864074"/>
              <a:gd name="connsiteY29" fmla="*/ 1173018 h 3648363"/>
              <a:gd name="connsiteX30" fmla="*/ 1859784 w 3864074"/>
              <a:gd name="connsiteY30" fmla="*/ 1117600 h 3648363"/>
              <a:gd name="connsiteX31" fmla="*/ 1896729 w 3864074"/>
              <a:gd name="connsiteY31" fmla="*/ 1209963 h 3648363"/>
              <a:gd name="connsiteX32" fmla="*/ 2016802 w 3864074"/>
              <a:gd name="connsiteY32" fmla="*/ 1200727 h 3648363"/>
              <a:gd name="connsiteX33" fmla="*/ 2072220 w 3864074"/>
              <a:gd name="connsiteY33" fmla="*/ 1265382 h 3648363"/>
              <a:gd name="connsiteX34" fmla="*/ 2155347 w 3864074"/>
              <a:gd name="connsiteY34" fmla="*/ 1339272 h 3648363"/>
              <a:gd name="connsiteX35" fmla="*/ 2238474 w 3864074"/>
              <a:gd name="connsiteY35" fmla="*/ 1256145 h 3648363"/>
              <a:gd name="connsiteX36" fmla="*/ 2303129 w 3864074"/>
              <a:gd name="connsiteY36" fmla="*/ 1330036 h 3648363"/>
              <a:gd name="connsiteX37" fmla="*/ 2377020 w 3864074"/>
              <a:gd name="connsiteY37" fmla="*/ 1330036 h 3648363"/>
              <a:gd name="connsiteX38" fmla="*/ 2432438 w 3864074"/>
              <a:gd name="connsiteY38" fmla="*/ 1385454 h 3648363"/>
              <a:gd name="connsiteX39" fmla="*/ 2561747 w 3864074"/>
              <a:gd name="connsiteY39" fmla="*/ 1330036 h 3648363"/>
              <a:gd name="connsiteX40" fmla="*/ 2626402 w 3864074"/>
              <a:gd name="connsiteY40" fmla="*/ 1376218 h 3648363"/>
              <a:gd name="connsiteX41" fmla="*/ 2949674 w 3864074"/>
              <a:gd name="connsiteY41" fmla="*/ 1330036 h 3648363"/>
              <a:gd name="connsiteX42" fmla="*/ 3226765 w 3864074"/>
              <a:gd name="connsiteY42" fmla="*/ 1283854 h 3648363"/>
              <a:gd name="connsiteX43" fmla="*/ 3559274 w 3864074"/>
              <a:gd name="connsiteY43" fmla="*/ 1440872 h 3648363"/>
              <a:gd name="connsiteX44" fmla="*/ 3651638 w 3864074"/>
              <a:gd name="connsiteY44" fmla="*/ 1477818 h 3648363"/>
              <a:gd name="connsiteX45" fmla="*/ 3697820 w 3864074"/>
              <a:gd name="connsiteY45" fmla="*/ 2216727 h 3648363"/>
              <a:gd name="connsiteX46" fmla="*/ 3854838 w 3864074"/>
              <a:gd name="connsiteY46" fmla="*/ 2475345 h 3648363"/>
              <a:gd name="connsiteX47" fmla="*/ 3864074 w 3864074"/>
              <a:gd name="connsiteY47" fmla="*/ 2687782 h 3648363"/>
              <a:gd name="connsiteX48" fmla="*/ 3836365 w 3864074"/>
              <a:gd name="connsiteY48" fmla="*/ 2789382 h 3648363"/>
              <a:gd name="connsiteX49" fmla="*/ 3836365 w 3864074"/>
              <a:gd name="connsiteY49" fmla="*/ 2974109 h 3648363"/>
              <a:gd name="connsiteX50" fmla="*/ 3836365 w 3864074"/>
              <a:gd name="connsiteY50" fmla="*/ 3066472 h 3648363"/>
              <a:gd name="connsiteX51" fmla="*/ 3744002 w 3864074"/>
              <a:gd name="connsiteY51" fmla="*/ 3278909 h 3648363"/>
              <a:gd name="connsiteX52" fmla="*/ 3531565 w 3864074"/>
              <a:gd name="connsiteY52" fmla="*/ 3380509 h 3648363"/>
              <a:gd name="connsiteX53" fmla="*/ 3383784 w 3864074"/>
              <a:gd name="connsiteY53" fmla="*/ 3491345 h 3648363"/>
              <a:gd name="connsiteX54" fmla="*/ 3383784 w 3864074"/>
              <a:gd name="connsiteY54" fmla="*/ 3491345 h 3648363"/>
              <a:gd name="connsiteX55" fmla="*/ 3365311 w 3864074"/>
              <a:gd name="connsiteY55" fmla="*/ 3463636 h 3648363"/>
              <a:gd name="connsiteX56" fmla="*/ 3457674 w 3864074"/>
              <a:gd name="connsiteY56" fmla="*/ 3362036 h 3648363"/>
              <a:gd name="connsiteX57" fmla="*/ 3365311 w 3864074"/>
              <a:gd name="connsiteY57" fmla="*/ 3371272 h 3648363"/>
              <a:gd name="connsiteX58" fmla="*/ 3365311 w 3864074"/>
              <a:gd name="connsiteY58" fmla="*/ 3260436 h 3648363"/>
              <a:gd name="connsiteX59" fmla="*/ 3328365 w 3864074"/>
              <a:gd name="connsiteY59" fmla="*/ 3260436 h 3648363"/>
              <a:gd name="connsiteX60" fmla="*/ 3254474 w 3864074"/>
              <a:gd name="connsiteY60" fmla="*/ 3315854 h 3648363"/>
              <a:gd name="connsiteX61" fmla="*/ 3282184 w 3864074"/>
              <a:gd name="connsiteY61" fmla="*/ 3417454 h 3648363"/>
              <a:gd name="connsiteX62" fmla="*/ 3282184 w 3864074"/>
              <a:gd name="connsiteY62" fmla="*/ 3417454 h 3648363"/>
              <a:gd name="connsiteX63" fmla="*/ 3319129 w 3864074"/>
              <a:gd name="connsiteY63" fmla="*/ 3574472 h 3648363"/>
              <a:gd name="connsiteX64" fmla="*/ 3189820 w 3864074"/>
              <a:gd name="connsiteY64" fmla="*/ 3648363 h 3648363"/>
              <a:gd name="connsiteX0" fmla="*/ 3397638 w 3864074"/>
              <a:gd name="connsiteY0" fmla="*/ 1356013 h 3574472"/>
              <a:gd name="connsiteX1" fmla="*/ 3224456 w 3864074"/>
              <a:gd name="connsiteY1" fmla="*/ 1550554 h 3574472"/>
              <a:gd name="connsiteX2" fmla="*/ 3184047 w 3864074"/>
              <a:gd name="connsiteY2" fmla="*/ 1615786 h 3574472"/>
              <a:gd name="connsiteX3" fmla="*/ 3149988 w 3864074"/>
              <a:gd name="connsiteY3" fmla="*/ 1704686 h 3574472"/>
              <a:gd name="connsiteX4" fmla="*/ 3024143 w 3864074"/>
              <a:gd name="connsiteY4" fmla="*/ 1878445 h 3574472"/>
              <a:gd name="connsiteX5" fmla="*/ 2926006 w 3864074"/>
              <a:gd name="connsiteY5" fmla="*/ 2058554 h 3574472"/>
              <a:gd name="connsiteX6" fmla="*/ 2724538 w 3864074"/>
              <a:gd name="connsiteY6" fmla="*/ 2245013 h 3574472"/>
              <a:gd name="connsiteX7" fmla="*/ 2585415 w 3864074"/>
              <a:gd name="connsiteY7" fmla="*/ 2466686 h 3574472"/>
              <a:gd name="connsiteX8" fmla="*/ 2398379 w 3864074"/>
              <a:gd name="connsiteY8" fmla="*/ 2701059 h 3574472"/>
              <a:gd name="connsiteX9" fmla="*/ 2280038 w 3864074"/>
              <a:gd name="connsiteY9" fmla="*/ 2938895 h 3574472"/>
              <a:gd name="connsiteX10" fmla="*/ 2028347 w 3864074"/>
              <a:gd name="connsiteY10" fmla="*/ 3164032 h 3574472"/>
              <a:gd name="connsiteX11" fmla="*/ 1912893 w 3864074"/>
              <a:gd name="connsiteY11" fmla="*/ 2997777 h 3574472"/>
              <a:gd name="connsiteX12" fmla="*/ 1790511 w 3864074"/>
              <a:gd name="connsiteY12" fmla="*/ 2841336 h 3574472"/>
              <a:gd name="connsiteX13" fmla="*/ 1667552 w 3864074"/>
              <a:gd name="connsiteY13" fmla="*/ 2622550 h 3574472"/>
              <a:gd name="connsiteX14" fmla="*/ 1483402 w 3864074"/>
              <a:gd name="connsiteY14" fmla="*/ 2400877 h 3574472"/>
              <a:gd name="connsiteX15" fmla="*/ 1351206 w 3864074"/>
              <a:gd name="connsiteY15" fmla="*/ 2202872 h 3574472"/>
              <a:gd name="connsiteX16" fmla="*/ 1193034 w 3864074"/>
              <a:gd name="connsiteY16" fmla="*/ 1997363 h 3574472"/>
              <a:gd name="connsiteX17" fmla="*/ 962702 w 3864074"/>
              <a:gd name="connsiteY17" fmla="*/ 1693718 h 3574472"/>
              <a:gd name="connsiteX18" fmla="*/ 842629 w 3864074"/>
              <a:gd name="connsiteY18" fmla="*/ 1416050 h 3574472"/>
              <a:gd name="connsiteX19" fmla="*/ 275170 w 3864074"/>
              <a:gd name="connsiteY19" fmla="*/ 876877 h 3574472"/>
              <a:gd name="connsiteX20" fmla="*/ 0 w 3864074"/>
              <a:gd name="connsiteY20" fmla="*/ 428711 h 3574472"/>
              <a:gd name="connsiteX21" fmla="*/ 3274 w 3864074"/>
              <a:gd name="connsiteY21" fmla="*/ 0 h 3574472"/>
              <a:gd name="connsiteX22" fmla="*/ 1240947 w 3864074"/>
              <a:gd name="connsiteY22" fmla="*/ 9236 h 3574472"/>
              <a:gd name="connsiteX23" fmla="*/ 1259420 w 3864074"/>
              <a:gd name="connsiteY23" fmla="*/ 979054 h 3574472"/>
              <a:gd name="connsiteX24" fmla="*/ 1361020 w 3864074"/>
              <a:gd name="connsiteY24" fmla="*/ 1016000 h 3574472"/>
              <a:gd name="connsiteX25" fmla="*/ 1471856 w 3864074"/>
              <a:gd name="connsiteY25" fmla="*/ 1062182 h 3574472"/>
              <a:gd name="connsiteX26" fmla="*/ 1564220 w 3864074"/>
              <a:gd name="connsiteY26" fmla="*/ 1034472 h 3574472"/>
              <a:gd name="connsiteX27" fmla="*/ 1628874 w 3864074"/>
              <a:gd name="connsiteY27" fmla="*/ 1089891 h 3574472"/>
              <a:gd name="connsiteX28" fmla="*/ 1628874 w 3864074"/>
              <a:gd name="connsiteY28" fmla="*/ 1089891 h 3574472"/>
              <a:gd name="connsiteX29" fmla="*/ 1758184 w 3864074"/>
              <a:gd name="connsiteY29" fmla="*/ 1173018 h 3574472"/>
              <a:gd name="connsiteX30" fmla="*/ 1859784 w 3864074"/>
              <a:gd name="connsiteY30" fmla="*/ 1117600 h 3574472"/>
              <a:gd name="connsiteX31" fmla="*/ 1896729 w 3864074"/>
              <a:gd name="connsiteY31" fmla="*/ 1209963 h 3574472"/>
              <a:gd name="connsiteX32" fmla="*/ 2016802 w 3864074"/>
              <a:gd name="connsiteY32" fmla="*/ 1200727 h 3574472"/>
              <a:gd name="connsiteX33" fmla="*/ 2072220 w 3864074"/>
              <a:gd name="connsiteY33" fmla="*/ 1265382 h 3574472"/>
              <a:gd name="connsiteX34" fmla="*/ 2155347 w 3864074"/>
              <a:gd name="connsiteY34" fmla="*/ 1339272 h 3574472"/>
              <a:gd name="connsiteX35" fmla="*/ 2238474 w 3864074"/>
              <a:gd name="connsiteY35" fmla="*/ 1256145 h 3574472"/>
              <a:gd name="connsiteX36" fmla="*/ 2303129 w 3864074"/>
              <a:gd name="connsiteY36" fmla="*/ 1330036 h 3574472"/>
              <a:gd name="connsiteX37" fmla="*/ 2377020 w 3864074"/>
              <a:gd name="connsiteY37" fmla="*/ 1330036 h 3574472"/>
              <a:gd name="connsiteX38" fmla="*/ 2432438 w 3864074"/>
              <a:gd name="connsiteY38" fmla="*/ 1385454 h 3574472"/>
              <a:gd name="connsiteX39" fmla="*/ 2561747 w 3864074"/>
              <a:gd name="connsiteY39" fmla="*/ 1330036 h 3574472"/>
              <a:gd name="connsiteX40" fmla="*/ 2626402 w 3864074"/>
              <a:gd name="connsiteY40" fmla="*/ 1376218 h 3574472"/>
              <a:gd name="connsiteX41" fmla="*/ 2949674 w 3864074"/>
              <a:gd name="connsiteY41" fmla="*/ 1330036 h 3574472"/>
              <a:gd name="connsiteX42" fmla="*/ 3226765 w 3864074"/>
              <a:gd name="connsiteY42" fmla="*/ 1283854 h 3574472"/>
              <a:gd name="connsiteX43" fmla="*/ 3559274 w 3864074"/>
              <a:gd name="connsiteY43" fmla="*/ 1440872 h 3574472"/>
              <a:gd name="connsiteX44" fmla="*/ 3651638 w 3864074"/>
              <a:gd name="connsiteY44" fmla="*/ 1477818 h 3574472"/>
              <a:gd name="connsiteX45" fmla="*/ 3697820 w 3864074"/>
              <a:gd name="connsiteY45" fmla="*/ 2216727 h 3574472"/>
              <a:gd name="connsiteX46" fmla="*/ 3854838 w 3864074"/>
              <a:gd name="connsiteY46" fmla="*/ 2475345 h 3574472"/>
              <a:gd name="connsiteX47" fmla="*/ 3864074 w 3864074"/>
              <a:gd name="connsiteY47" fmla="*/ 2687782 h 3574472"/>
              <a:gd name="connsiteX48" fmla="*/ 3836365 w 3864074"/>
              <a:gd name="connsiteY48" fmla="*/ 2789382 h 3574472"/>
              <a:gd name="connsiteX49" fmla="*/ 3836365 w 3864074"/>
              <a:gd name="connsiteY49" fmla="*/ 2974109 h 3574472"/>
              <a:gd name="connsiteX50" fmla="*/ 3836365 w 3864074"/>
              <a:gd name="connsiteY50" fmla="*/ 3066472 h 3574472"/>
              <a:gd name="connsiteX51" fmla="*/ 3744002 w 3864074"/>
              <a:gd name="connsiteY51" fmla="*/ 3278909 h 3574472"/>
              <a:gd name="connsiteX52" fmla="*/ 3531565 w 3864074"/>
              <a:gd name="connsiteY52" fmla="*/ 3380509 h 3574472"/>
              <a:gd name="connsiteX53" fmla="*/ 3383784 w 3864074"/>
              <a:gd name="connsiteY53" fmla="*/ 3491345 h 3574472"/>
              <a:gd name="connsiteX54" fmla="*/ 3383784 w 3864074"/>
              <a:gd name="connsiteY54" fmla="*/ 3491345 h 3574472"/>
              <a:gd name="connsiteX55" fmla="*/ 3365311 w 3864074"/>
              <a:gd name="connsiteY55" fmla="*/ 3463636 h 3574472"/>
              <a:gd name="connsiteX56" fmla="*/ 3457674 w 3864074"/>
              <a:gd name="connsiteY56" fmla="*/ 3362036 h 3574472"/>
              <a:gd name="connsiteX57" fmla="*/ 3365311 w 3864074"/>
              <a:gd name="connsiteY57" fmla="*/ 3371272 h 3574472"/>
              <a:gd name="connsiteX58" fmla="*/ 3365311 w 3864074"/>
              <a:gd name="connsiteY58" fmla="*/ 3260436 h 3574472"/>
              <a:gd name="connsiteX59" fmla="*/ 3328365 w 3864074"/>
              <a:gd name="connsiteY59" fmla="*/ 3260436 h 3574472"/>
              <a:gd name="connsiteX60" fmla="*/ 3254474 w 3864074"/>
              <a:gd name="connsiteY60" fmla="*/ 3315854 h 3574472"/>
              <a:gd name="connsiteX61" fmla="*/ 3282184 w 3864074"/>
              <a:gd name="connsiteY61" fmla="*/ 3417454 h 3574472"/>
              <a:gd name="connsiteX62" fmla="*/ 3282184 w 3864074"/>
              <a:gd name="connsiteY62" fmla="*/ 3417454 h 3574472"/>
              <a:gd name="connsiteX63" fmla="*/ 3319129 w 3864074"/>
              <a:gd name="connsiteY63" fmla="*/ 3574472 h 3574472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62" fmla="*/ 3282184 w 3864074"/>
              <a:gd name="connsiteY62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82184 w 3864074"/>
              <a:gd name="connsiteY60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28365 w 3864074"/>
              <a:gd name="connsiteY58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54" fmla="*/ 3365311 w 3864074"/>
              <a:gd name="connsiteY54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383784 w 3864074"/>
              <a:gd name="connsiteY51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383784 w 3864074"/>
              <a:gd name="connsiteY50" fmla="*/ 3491345 h 3491345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54838 w 3864074"/>
              <a:gd name="connsiteY46" fmla="*/ 2475345 h 3164032"/>
              <a:gd name="connsiteX47" fmla="*/ 3864074 w 3864074"/>
              <a:gd name="connsiteY47" fmla="*/ 2687782 h 3164032"/>
              <a:gd name="connsiteX48" fmla="*/ 3836365 w 3864074"/>
              <a:gd name="connsiteY48" fmla="*/ 2974109 h 3164032"/>
              <a:gd name="connsiteX49" fmla="*/ 3836365 w 3864074"/>
              <a:gd name="connsiteY49" fmla="*/ 3066472 h 3164032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64074 w 3864074"/>
              <a:gd name="connsiteY46" fmla="*/ 2687782 h 3164032"/>
              <a:gd name="connsiteX47" fmla="*/ 3836365 w 3864074"/>
              <a:gd name="connsiteY47" fmla="*/ 2974109 h 3164032"/>
              <a:gd name="connsiteX48" fmla="*/ 3836365 w 3864074"/>
              <a:gd name="connsiteY48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47" fmla="*/ 3836365 w 3836365"/>
              <a:gd name="connsiteY47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0" fmla="*/ 3397638 w 3697820"/>
              <a:gd name="connsiteY0" fmla="*/ 1356013 h 3164032"/>
              <a:gd name="connsiteX1" fmla="*/ 3224456 w 3697820"/>
              <a:gd name="connsiteY1" fmla="*/ 1550554 h 3164032"/>
              <a:gd name="connsiteX2" fmla="*/ 3184047 w 3697820"/>
              <a:gd name="connsiteY2" fmla="*/ 1615786 h 3164032"/>
              <a:gd name="connsiteX3" fmla="*/ 3149988 w 3697820"/>
              <a:gd name="connsiteY3" fmla="*/ 1704686 h 3164032"/>
              <a:gd name="connsiteX4" fmla="*/ 3024143 w 3697820"/>
              <a:gd name="connsiteY4" fmla="*/ 1878445 h 3164032"/>
              <a:gd name="connsiteX5" fmla="*/ 2926006 w 3697820"/>
              <a:gd name="connsiteY5" fmla="*/ 2058554 h 3164032"/>
              <a:gd name="connsiteX6" fmla="*/ 2724538 w 3697820"/>
              <a:gd name="connsiteY6" fmla="*/ 2245013 h 3164032"/>
              <a:gd name="connsiteX7" fmla="*/ 2585415 w 3697820"/>
              <a:gd name="connsiteY7" fmla="*/ 2466686 h 3164032"/>
              <a:gd name="connsiteX8" fmla="*/ 2398379 w 3697820"/>
              <a:gd name="connsiteY8" fmla="*/ 2701059 h 3164032"/>
              <a:gd name="connsiteX9" fmla="*/ 2280038 w 3697820"/>
              <a:gd name="connsiteY9" fmla="*/ 2938895 h 3164032"/>
              <a:gd name="connsiteX10" fmla="*/ 2028347 w 3697820"/>
              <a:gd name="connsiteY10" fmla="*/ 3164032 h 3164032"/>
              <a:gd name="connsiteX11" fmla="*/ 1912893 w 3697820"/>
              <a:gd name="connsiteY11" fmla="*/ 2997777 h 3164032"/>
              <a:gd name="connsiteX12" fmla="*/ 1790511 w 3697820"/>
              <a:gd name="connsiteY12" fmla="*/ 2841336 h 3164032"/>
              <a:gd name="connsiteX13" fmla="*/ 1667552 w 3697820"/>
              <a:gd name="connsiteY13" fmla="*/ 2622550 h 3164032"/>
              <a:gd name="connsiteX14" fmla="*/ 1483402 w 3697820"/>
              <a:gd name="connsiteY14" fmla="*/ 2400877 h 3164032"/>
              <a:gd name="connsiteX15" fmla="*/ 1351206 w 3697820"/>
              <a:gd name="connsiteY15" fmla="*/ 2202872 h 3164032"/>
              <a:gd name="connsiteX16" fmla="*/ 1193034 w 3697820"/>
              <a:gd name="connsiteY16" fmla="*/ 1997363 h 3164032"/>
              <a:gd name="connsiteX17" fmla="*/ 962702 w 3697820"/>
              <a:gd name="connsiteY17" fmla="*/ 1693718 h 3164032"/>
              <a:gd name="connsiteX18" fmla="*/ 842629 w 3697820"/>
              <a:gd name="connsiteY18" fmla="*/ 1416050 h 3164032"/>
              <a:gd name="connsiteX19" fmla="*/ 275170 w 3697820"/>
              <a:gd name="connsiteY19" fmla="*/ 876877 h 3164032"/>
              <a:gd name="connsiteX20" fmla="*/ 0 w 3697820"/>
              <a:gd name="connsiteY20" fmla="*/ 428711 h 3164032"/>
              <a:gd name="connsiteX21" fmla="*/ 3274 w 3697820"/>
              <a:gd name="connsiteY21" fmla="*/ 0 h 3164032"/>
              <a:gd name="connsiteX22" fmla="*/ 1240947 w 3697820"/>
              <a:gd name="connsiteY22" fmla="*/ 9236 h 3164032"/>
              <a:gd name="connsiteX23" fmla="*/ 1259420 w 3697820"/>
              <a:gd name="connsiteY23" fmla="*/ 979054 h 3164032"/>
              <a:gd name="connsiteX24" fmla="*/ 1361020 w 3697820"/>
              <a:gd name="connsiteY24" fmla="*/ 1016000 h 3164032"/>
              <a:gd name="connsiteX25" fmla="*/ 1471856 w 3697820"/>
              <a:gd name="connsiteY25" fmla="*/ 1062182 h 3164032"/>
              <a:gd name="connsiteX26" fmla="*/ 1564220 w 3697820"/>
              <a:gd name="connsiteY26" fmla="*/ 1034472 h 3164032"/>
              <a:gd name="connsiteX27" fmla="*/ 1628874 w 3697820"/>
              <a:gd name="connsiteY27" fmla="*/ 1089891 h 3164032"/>
              <a:gd name="connsiteX28" fmla="*/ 1628874 w 3697820"/>
              <a:gd name="connsiteY28" fmla="*/ 1089891 h 3164032"/>
              <a:gd name="connsiteX29" fmla="*/ 1758184 w 3697820"/>
              <a:gd name="connsiteY29" fmla="*/ 1173018 h 3164032"/>
              <a:gd name="connsiteX30" fmla="*/ 1859784 w 3697820"/>
              <a:gd name="connsiteY30" fmla="*/ 1117600 h 3164032"/>
              <a:gd name="connsiteX31" fmla="*/ 1896729 w 3697820"/>
              <a:gd name="connsiteY31" fmla="*/ 1209963 h 3164032"/>
              <a:gd name="connsiteX32" fmla="*/ 2016802 w 3697820"/>
              <a:gd name="connsiteY32" fmla="*/ 1200727 h 3164032"/>
              <a:gd name="connsiteX33" fmla="*/ 2072220 w 3697820"/>
              <a:gd name="connsiteY33" fmla="*/ 1265382 h 3164032"/>
              <a:gd name="connsiteX34" fmla="*/ 2155347 w 3697820"/>
              <a:gd name="connsiteY34" fmla="*/ 1339272 h 3164032"/>
              <a:gd name="connsiteX35" fmla="*/ 2238474 w 3697820"/>
              <a:gd name="connsiteY35" fmla="*/ 1256145 h 3164032"/>
              <a:gd name="connsiteX36" fmla="*/ 2303129 w 3697820"/>
              <a:gd name="connsiteY36" fmla="*/ 1330036 h 3164032"/>
              <a:gd name="connsiteX37" fmla="*/ 2377020 w 3697820"/>
              <a:gd name="connsiteY37" fmla="*/ 1330036 h 3164032"/>
              <a:gd name="connsiteX38" fmla="*/ 2432438 w 3697820"/>
              <a:gd name="connsiteY38" fmla="*/ 1385454 h 3164032"/>
              <a:gd name="connsiteX39" fmla="*/ 2561747 w 3697820"/>
              <a:gd name="connsiteY39" fmla="*/ 1330036 h 3164032"/>
              <a:gd name="connsiteX40" fmla="*/ 2626402 w 3697820"/>
              <a:gd name="connsiteY40" fmla="*/ 1376218 h 3164032"/>
              <a:gd name="connsiteX41" fmla="*/ 2949674 w 3697820"/>
              <a:gd name="connsiteY41" fmla="*/ 1330036 h 3164032"/>
              <a:gd name="connsiteX42" fmla="*/ 3226765 w 3697820"/>
              <a:gd name="connsiteY42" fmla="*/ 1283854 h 3164032"/>
              <a:gd name="connsiteX43" fmla="*/ 3559274 w 3697820"/>
              <a:gd name="connsiteY43" fmla="*/ 1440872 h 3164032"/>
              <a:gd name="connsiteX44" fmla="*/ 3651638 w 3697820"/>
              <a:gd name="connsiteY44" fmla="*/ 1477818 h 3164032"/>
              <a:gd name="connsiteX45" fmla="*/ 3697820 w 3697820"/>
              <a:gd name="connsiteY45" fmla="*/ 2216727 h 3164032"/>
              <a:gd name="connsiteX0" fmla="*/ 3397638 w 3651638"/>
              <a:gd name="connsiteY0" fmla="*/ 1356013 h 3164032"/>
              <a:gd name="connsiteX1" fmla="*/ 3224456 w 3651638"/>
              <a:gd name="connsiteY1" fmla="*/ 1550554 h 3164032"/>
              <a:gd name="connsiteX2" fmla="*/ 3184047 w 3651638"/>
              <a:gd name="connsiteY2" fmla="*/ 1615786 h 3164032"/>
              <a:gd name="connsiteX3" fmla="*/ 3149988 w 3651638"/>
              <a:gd name="connsiteY3" fmla="*/ 1704686 h 3164032"/>
              <a:gd name="connsiteX4" fmla="*/ 3024143 w 3651638"/>
              <a:gd name="connsiteY4" fmla="*/ 1878445 h 3164032"/>
              <a:gd name="connsiteX5" fmla="*/ 2926006 w 3651638"/>
              <a:gd name="connsiteY5" fmla="*/ 2058554 h 3164032"/>
              <a:gd name="connsiteX6" fmla="*/ 2724538 w 3651638"/>
              <a:gd name="connsiteY6" fmla="*/ 2245013 h 3164032"/>
              <a:gd name="connsiteX7" fmla="*/ 2585415 w 3651638"/>
              <a:gd name="connsiteY7" fmla="*/ 2466686 h 3164032"/>
              <a:gd name="connsiteX8" fmla="*/ 2398379 w 3651638"/>
              <a:gd name="connsiteY8" fmla="*/ 2701059 h 3164032"/>
              <a:gd name="connsiteX9" fmla="*/ 2280038 w 3651638"/>
              <a:gd name="connsiteY9" fmla="*/ 2938895 h 3164032"/>
              <a:gd name="connsiteX10" fmla="*/ 2028347 w 3651638"/>
              <a:gd name="connsiteY10" fmla="*/ 3164032 h 3164032"/>
              <a:gd name="connsiteX11" fmla="*/ 1912893 w 3651638"/>
              <a:gd name="connsiteY11" fmla="*/ 2997777 h 3164032"/>
              <a:gd name="connsiteX12" fmla="*/ 1790511 w 3651638"/>
              <a:gd name="connsiteY12" fmla="*/ 2841336 h 3164032"/>
              <a:gd name="connsiteX13" fmla="*/ 1667552 w 3651638"/>
              <a:gd name="connsiteY13" fmla="*/ 2622550 h 3164032"/>
              <a:gd name="connsiteX14" fmla="*/ 1483402 w 3651638"/>
              <a:gd name="connsiteY14" fmla="*/ 2400877 h 3164032"/>
              <a:gd name="connsiteX15" fmla="*/ 1351206 w 3651638"/>
              <a:gd name="connsiteY15" fmla="*/ 2202872 h 3164032"/>
              <a:gd name="connsiteX16" fmla="*/ 1193034 w 3651638"/>
              <a:gd name="connsiteY16" fmla="*/ 1997363 h 3164032"/>
              <a:gd name="connsiteX17" fmla="*/ 962702 w 3651638"/>
              <a:gd name="connsiteY17" fmla="*/ 1693718 h 3164032"/>
              <a:gd name="connsiteX18" fmla="*/ 842629 w 3651638"/>
              <a:gd name="connsiteY18" fmla="*/ 1416050 h 3164032"/>
              <a:gd name="connsiteX19" fmla="*/ 275170 w 3651638"/>
              <a:gd name="connsiteY19" fmla="*/ 876877 h 3164032"/>
              <a:gd name="connsiteX20" fmla="*/ 0 w 3651638"/>
              <a:gd name="connsiteY20" fmla="*/ 428711 h 3164032"/>
              <a:gd name="connsiteX21" fmla="*/ 3274 w 3651638"/>
              <a:gd name="connsiteY21" fmla="*/ 0 h 3164032"/>
              <a:gd name="connsiteX22" fmla="*/ 1240947 w 3651638"/>
              <a:gd name="connsiteY22" fmla="*/ 9236 h 3164032"/>
              <a:gd name="connsiteX23" fmla="*/ 1259420 w 3651638"/>
              <a:gd name="connsiteY23" fmla="*/ 979054 h 3164032"/>
              <a:gd name="connsiteX24" fmla="*/ 1361020 w 3651638"/>
              <a:gd name="connsiteY24" fmla="*/ 1016000 h 3164032"/>
              <a:gd name="connsiteX25" fmla="*/ 1471856 w 3651638"/>
              <a:gd name="connsiteY25" fmla="*/ 1062182 h 3164032"/>
              <a:gd name="connsiteX26" fmla="*/ 1564220 w 3651638"/>
              <a:gd name="connsiteY26" fmla="*/ 1034472 h 3164032"/>
              <a:gd name="connsiteX27" fmla="*/ 1628874 w 3651638"/>
              <a:gd name="connsiteY27" fmla="*/ 1089891 h 3164032"/>
              <a:gd name="connsiteX28" fmla="*/ 1628874 w 3651638"/>
              <a:gd name="connsiteY28" fmla="*/ 1089891 h 3164032"/>
              <a:gd name="connsiteX29" fmla="*/ 1758184 w 3651638"/>
              <a:gd name="connsiteY29" fmla="*/ 1173018 h 3164032"/>
              <a:gd name="connsiteX30" fmla="*/ 1859784 w 3651638"/>
              <a:gd name="connsiteY30" fmla="*/ 1117600 h 3164032"/>
              <a:gd name="connsiteX31" fmla="*/ 1896729 w 3651638"/>
              <a:gd name="connsiteY31" fmla="*/ 1209963 h 3164032"/>
              <a:gd name="connsiteX32" fmla="*/ 2016802 w 3651638"/>
              <a:gd name="connsiteY32" fmla="*/ 1200727 h 3164032"/>
              <a:gd name="connsiteX33" fmla="*/ 2072220 w 3651638"/>
              <a:gd name="connsiteY33" fmla="*/ 1265382 h 3164032"/>
              <a:gd name="connsiteX34" fmla="*/ 2155347 w 3651638"/>
              <a:gd name="connsiteY34" fmla="*/ 1339272 h 3164032"/>
              <a:gd name="connsiteX35" fmla="*/ 2238474 w 3651638"/>
              <a:gd name="connsiteY35" fmla="*/ 1256145 h 3164032"/>
              <a:gd name="connsiteX36" fmla="*/ 2303129 w 3651638"/>
              <a:gd name="connsiteY36" fmla="*/ 1330036 h 3164032"/>
              <a:gd name="connsiteX37" fmla="*/ 2377020 w 3651638"/>
              <a:gd name="connsiteY37" fmla="*/ 1330036 h 3164032"/>
              <a:gd name="connsiteX38" fmla="*/ 2432438 w 3651638"/>
              <a:gd name="connsiteY38" fmla="*/ 1385454 h 3164032"/>
              <a:gd name="connsiteX39" fmla="*/ 2561747 w 3651638"/>
              <a:gd name="connsiteY39" fmla="*/ 1330036 h 3164032"/>
              <a:gd name="connsiteX40" fmla="*/ 2626402 w 3651638"/>
              <a:gd name="connsiteY40" fmla="*/ 1376218 h 3164032"/>
              <a:gd name="connsiteX41" fmla="*/ 2949674 w 3651638"/>
              <a:gd name="connsiteY41" fmla="*/ 1330036 h 3164032"/>
              <a:gd name="connsiteX42" fmla="*/ 3226765 w 3651638"/>
              <a:gd name="connsiteY42" fmla="*/ 1283854 h 3164032"/>
              <a:gd name="connsiteX43" fmla="*/ 3559274 w 3651638"/>
              <a:gd name="connsiteY43" fmla="*/ 1440872 h 3164032"/>
              <a:gd name="connsiteX44" fmla="*/ 3651638 w 3651638"/>
              <a:gd name="connsiteY44" fmla="*/ 1477818 h 3164032"/>
              <a:gd name="connsiteX0" fmla="*/ 3397638 w 3559274"/>
              <a:gd name="connsiteY0" fmla="*/ 1356013 h 3164032"/>
              <a:gd name="connsiteX1" fmla="*/ 3224456 w 3559274"/>
              <a:gd name="connsiteY1" fmla="*/ 1550554 h 3164032"/>
              <a:gd name="connsiteX2" fmla="*/ 3184047 w 3559274"/>
              <a:gd name="connsiteY2" fmla="*/ 1615786 h 3164032"/>
              <a:gd name="connsiteX3" fmla="*/ 3149988 w 3559274"/>
              <a:gd name="connsiteY3" fmla="*/ 1704686 h 3164032"/>
              <a:gd name="connsiteX4" fmla="*/ 3024143 w 3559274"/>
              <a:gd name="connsiteY4" fmla="*/ 1878445 h 3164032"/>
              <a:gd name="connsiteX5" fmla="*/ 2926006 w 3559274"/>
              <a:gd name="connsiteY5" fmla="*/ 2058554 h 3164032"/>
              <a:gd name="connsiteX6" fmla="*/ 2724538 w 3559274"/>
              <a:gd name="connsiteY6" fmla="*/ 2245013 h 3164032"/>
              <a:gd name="connsiteX7" fmla="*/ 2585415 w 3559274"/>
              <a:gd name="connsiteY7" fmla="*/ 2466686 h 3164032"/>
              <a:gd name="connsiteX8" fmla="*/ 2398379 w 3559274"/>
              <a:gd name="connsiteY8" fmla="*/ 2701059 h 3164032"/>
              <a:gd name="connsiteX9" fmla="*/ 2280038 w 3559274"/>
              <a:gd name="connsiteY9" fmla="*/ 2938895 h 3164032"/>
              <a:gd name="connsiteX10" fmla="*/ 2028347 w 3559274"/>
              <a:gd name="connsiteY10" fmla="*/ 3164032 h 3164032"/>
              <a:gd name="connsiteX11" fmla="*/ 1912893 w 3559274"/>
              <a:gd name="connsiteY11" fmla="*/ 2997777 h 3164032"/>
              <a:gd name="connsiteX12" fmla="*/ 1790511 w 3559274"/>
              <a:gd name="connsiteY12" fmla="*/ 2841336 h 3164032"/>
              <a:gd name="connsiteX13" fmla="*/ 1667552 w 3559274"/>
              <a:gd name="connsiteY13" fmla="*/ 2622550 h 3164032"/>
              <a:gd name="connsiteX14" fmla="*/ 1483402 w 3559274"/>
              <a:gd name="connsiteY14" fmla="*/ 2400877 h 3164032"/>
              <a:gd name="connsiteX15" fmla="*/ 1351206 w 3559274"/>
              <a:gd name="connsiteY15" fmla="*/ 2202872 h 3164032"/>
              <a:gd name="connsiteX16" fmla="*/ 1193034 w 3559274"/>
              <a:gd name="connsiteY16" fmla="*/ 1997363 h 3164032"/>
              <a:gd name="connsiteX17" fmla="*/ 962702 w 3559274"/>
              <a:gd name="connsiteY17" fmla="*/ 1693718 h 3164032"/>
              <a:gd name="connsiteX18" fmla="*/ 842629 w 3559274"/>
              <a:gd name="connsiteY18" fmla="*/ 1416050 h 3164032"/>
              <a:gd name="connsiteX19" fmla="*/ 275170 w 3559274"/>
              <a:gd name="connsiteY19" fmla="*/ 876877 h 3164032"/>
              <a:gd name="connsiteX20" fmla="*/ 0 w 3559274"/>
              <a:gd name="connsiteY20" fmla="*/ 428711 h 3164032"/>
              <a:gd name="connsiteX21" fmla="*/ 3274 w 3559274"/>
              <a:gd name="connsiteY21" fmla="*/ 0 h 3164032"/>
              <a:gd name="connsiteX22" fmla="*/ 1240947 w 3559274"/>
              <a:gd name="connsiteY22" fmla="*/ 9236 h 3164032"/>
              <a:gd name="connsiteX23" fmla="*/ 1259420 w 3559274"/>
              <a:gd name="connsiteY23" fmla="*/ 979054 h 3164032"/>
              <a:gd name="connsiteX24" fmla="*/ 1361020 w 3559274"/>
              <a:gd name="connsiteY24" fmla="*/ 1016000 h 3164032"/>
              <a:gd name="connsiteX25" fmla="*/ 1471856 w 3559274"/>
              <a:gd name="connsiteY25" fmla="*/ 1062182 h 3164032"/>
              <a:gd name="connsiteX26" fmla="*/ 1564220 w 3559274"/>
              <a:gd name="connsiteY26" fmla="*/ 1034472 h 3164032"/>
              <a:gd name="connsiteX27" fmla="*/ 1628874 w 3559274"/>
              <a:gd name="connsiteY27" fmla="*/ 1089891 h 3164032"/>
              <a:gd name="connsiteX28" fmla="*/ 1628874 w 3559274"/>
              <a:gd name="connsiteY28" fmla="*/ 1089891 h 3164032"/>
              <a:gd name="connsiteX29" fmla="*/ 1758184 w 3559274"/>
              <a:gd name="connsiteY29" fmla="*/ 1173018 h 3164032"/>
              <a:gd name="connsiteX30" fmla="*/ 1859784 w 3559274"/>
              <a:gd name="connsiteY30" fmla="*/ 1117600 h 3164032"/>
              <a:gd name="connsiteX31" fmla="*/ 1896729 w 3559274"/>
              <a:gd name="connsiteY31" fmla="*/ 1209963 h 3164032"/>
              <a:gd name="connsiteX32" fmla="*/ 2016802 w 3559274"/>
              <a:gd name="connsiteY32" fmla="*/ 1200727 h 3164032"/>
              <a:gd name="connsiteX33" fmla="*/ 2072220 w 3559274"/>
              <a:gd name="connsiteY33" fmla="*/ 1265382 h 3164032"/>
              <a:gd name="connsiteX34" fmla="*/ 2155347 w 3559274"/>
              <a:gd name="connsiteY34" fmla="*/ 1339272 h 3164032"/>
              <a:gd name="connsiteX35" fmla="*/ 2238474 w 3559274"/>
              <a:gd name="connsiteY35" fmla="*/ 1256145 h 3164032"/>
              <a:gd name="connsiteX36" fmla="*/ 2303129 w 3559274"/>
              <a:gd name="connsiteY36" fmla="*/ 1330036 h 3164032"/>
              <a:gd name="connsiteX37" fmla="*/ 2377020 w 3559274"/>
              <a:gd name="connsiteY37" fmla="*/ 1330036 h 3164032"/>
              <a:gd name="connsiteX38" fmla="*/ 2432438 w 3559274"/>
              <a:gd name="connsiteY38" fmla="*/ 1385454 h 3164032"/>
              <a:gd name="connsiteX39" fmla="*/ 2561747 w 3559274"/>
              <a:gd name="connsiteY39" fmla="*/ 1330036 h 3164032"/>
              <a:gd name="connsiteX40" fmla="*/ 2626402 w 3559274"/>
              <a:gd name="connsiteY40" fmla="*/ 1376218 h 3164032"/>
              <a:gd name="connsiteX41" fmla="*/ 2949674 w 3559274"/>
              <a:gd name="connsiteY41" fmla="*/ 1330036 h 3164032"/>
              <a:gd name="connsiteX42" fmla="*/ 3226765 w 3559274"/>
              <a:gd name="connsiteY42" fmla="*/ 1283854 h 3164032"/>
              <a:gd name="connsiteX43" fmla="*/ 3559274 w 3559274"/>
              <a:gd name="connsiteY43" fmla="*/ 1440872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43" fmla="*/ 3397638 w 3397638"/>
              <a:gd name="connsiteY43" fmla="*/ 1356013 h 31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97638" h="3164032">
                <a:moveTo>
                  <a:pt x="3397638" y="1356013"/>
                </a:moveTo>
                <a:lnTo>
                  <a:pt x="3224456" y="1550554"/>
                </a:lnTo>
                <a:lnTo>
                  <a:pt x="3184047" y="1615786"/>
                </a:lnTo>
                <a:lnTo>
                  <a:pt x="3149988" y="1704686"/>
                </a:lnTo>
                <a:lnTo>
                  <a:pt x="3024143" y="1878445"/>
                </a:lnTo>
                <a:lnTo>
                  <a:pt x="2926006" y="2058554"/>
                </a:lnTo>
                <a:lnTo>
                  <a:pt x="2724538" y="2245013"/>
                </a:lnTo>
                <a:lnTo>
                  <a:pt x="2585415" y="2466686"/>
                </a:lnTo>
                <a:lnTo>
                  <a:pt x="2398379" y="2701059"/>
                </a:lnTo>
                <a:lnTo>
                  <a:pt x="2280038" y="2938895"/>
                </a:lnTo>
                <a:lnTo>
                  <a:pt x="2028347" y="3164032"/>
                </a:lnTo>
                <a:lnTo>
                  <a:pt x="1912893" y="2997777"/>
                </a:lnTo>
                <a:lnTo>
                  <a:pt x="1790511" y="2841336"/>
                </a:lnTo>
                <a:lnTo>
                  <a:pt x="1667552" y="2622550"/>
                </a:lnTo>
                <a:lnTo>
                  <a:pt x="1483402" y="2400877"/>
                </a:lnTo>
                <a:lnTo>
                  <a:pt x="1351206" y="2202872"/>
                </a:lnTo>
                <a:lnTo>
                  <a:pt x="1193034" y="1997363"/>
                </a:lnTo>
                <a:lnTo>
                  <a:pt x="962702" y="1693718"/>
                </a:lnTo>
                <a:lnTo>
                  <a:pt x="842629" y="1416050"/>
                </a:lnTo>
                <a:lnTo>
                  <a:pt x="275170" y="876877"/>
                </a:lnTo>
                <a:lnTo>
                  <a:pt x="0" y="428711"/>
                </a:lnTo>
                <a:cubicBezTo>
                  <a:pt x="1091" y="285807"/>
                  <a:pt x="2183" y="142904"/>
                  <a:pt x="3274" y="0"/>
                </a:cubicBezTo>
                <a:lnTo>
                  <a:pt x="1240947" y="9236"/>
                </a:lnTo>
                <a:lnTo>
                  <a:pt x="1259420" y="979054"/>
                </a:lnTo>
                <a:lnTo>
                  <a:pt x="1361020" y="1016000"/>
                </a:lnTo>
                <a:lnTo>
                  <a:pt x="1471856" y="1062182"/>
                </a:lnTo>
                <a:lnTo>
                  <a:pt x="1564220" y="1034472"/>
                </a:lnTo>
                <a:lnTo>
                  <a:pt x="1628874" y="1089891"/>
                </a:lnTo>
                <a:lnTo>
                  <a:pt x="1628874" y="1089891"/>
                </a:lnTo>
                <a:lnTo>
                  <a:pt x="1758184" y="1173018"/>
                </a:lnTo>
                <a:lnTo>
                  <a:pt x="1859784" y="1117600"/>
                </a:lnTo>
                <a:lnTo>
                  <a:pt x="1896729" y="1209963"/>
                </a:lnTo>
                <a:lnTo>
                  <a:pt x="2016802" y="1200727"/>
                </a:lnTo>
                <a:lnTo>
                  <a:pt x="2072220" y="1265382"/>
                </a:lnTo>
                <a:lnTo>
                  <a:pt x="2155347" y="1339272"/>
                </a:lnTo>
                <a:lnTo>
                  <a:pt x="2238474" y="1256145"/>
                </a:lnTo>
                <a:lnTo>
                  <a:pt x="2303129" y="1330036"/>
                </a:lnTo>
                <a:lnTo>
                  <a:pt x="2377020" y="1330036"/>
                </a:lnTo>
                <a:lnTo>
                  <a:pt x="2432438" y="1385454"/>
                </a:lnTo>
                <a:lnTo>
                  <a:pt x="2561747" y="1330036"/>
                </a:lnTo>
                <a:lnTo>
                  <a:pt x="2626402" y="1376218"/>
                </a:lnTo>
                <a:lnTo>
                  <a:pt x="2949674" y="1330036"/>
                </a:lnTo>
                <a:lnTo>
                  <a:pt x="3226765" y="1283854"/>
                </a:lnTo>
                <a:lnTo>
                  <a:pt x="3397638" y="1356013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851250" y="630073"/>
            <a:ext cx="406054" cy="817727"/>
          </a:xfrm>
          <a:custGeom>
            <a:avLst/>
            <a:gdLst>
              <a:gd name="connsiteX0" fmla="*/ 12700 w 1835150"/>
              <a:gd name="connsiteY0" fmla="*/ 1841500 h 3695700"/>
              <a:gd name="connsiteX1" fmla="*/ 0 w 1835150"/>
              <a:gd name="connsiteY1" fmla="*/ 2089150 h 3695700"/>
              <a:gd name="connsiteX2" fmla="*/ 44450 w 1835150"/>
              <a:gd name="connsiteY2" fmla="*/ 2247900 h 3695700"/>
              <a:gd name="connsiteX3" fmla="*/ 19050 w 1835150"/>
              <a:gd name="connsiteY3" fmla="*/ 2451100 h 3695700"/>
              <a:gd name="connsiteX4" fmla="*/ 44450 w 1835150"/>
              <a:gd name="connsiteY4" fmla="*/ 2584450 h 3695700"/>
              <a:gd name="connsiteX5" fmla="*/ 44450 w 1835150"/>
              <a:gd name="connsiteY5" fmla="*/ 2889250 h 3695700"/>
              <a:gd name="connsiteX6" fmla="*/ 19050 w 1835150"/>
              <a:gd name="connsiteY6" fmla="*/ 3073400 h 3695700"/>
              <a:gd name="connsiteX7" fmla="*/ 88900 w 1835150"/>
              <a:gd name="connsiteY7" fmla="*/ 3282950 h 3695700"/>
              <a:gd name="connsiteX8" fmla="*/ 63500 w 1835150"/>
              <a:gd name="connsiteY8" fmla="*/ 3619500 h 3695700"/>
              <a:gd name="connsiteX9" fmla="*/ 406400 w 1835150"/>
              <a:gd name="connsiteY9" fmla="*/ 3695700 h 3695700"/>
              <a:gd name="connsiteX10" fmla="*/ 406400 w 1835150"/>
              <a:gd name="connsiteY10" fmla="*/ 3600450 h 3695700"/>
              <a:gd name="connsiteX11" fmla="*/ 285750 w 1835150"/>
              <a:gd name="connsiteY11" fmla="*/ 3352800 h 3695700"/>
              <a:gd name="connsiteX12" fmla="*/ 222250 w 1835150"/>
              <a:gd name="connsiteY12" fmla="*/ 3340100 h 3695700"/>
              <a:gd name="connsiteX13" fmla="*/ 304800 w 1835150"/>
              <a:gd name="connsiteY13" fmla="*/ 3257550 h 3695700"/>
              <a:gd name="connsiteX14" fmla="*/ 304800 w 1835150"/>
              <a:gd name="connsiteY14" fmla="*/ 3092450 h 3695700"/>
              <a:gd name="connsiteX15" fmla="*/ 222250 w 1835150"/>
              <a:gd name="connsiteY15" fmla="*/ 3130550 h 3695700"/>
              <a:gd name="connsiteX16" fmla="*/ 222250 w 1835150"/>
              <a:gd name="connsiteY16" fmla="*/ 3067050 h 3695700"/>
              <a:gd name="connsiteX17" fmla="*/ 292100 w 1835150"/>
              <a:gd name="connsiteY17" fmla="*/ 3060700 h 3695700"/>
              <a:gd name="connsiteX18" fmla="*/ 400050 w 1835150"/>
              <a:gd name="connsiteY18" fmla="*/ 2901950 h 3695700"/>
              <a:gd name="connsiteX19" fmla="*/ 368300 w 1835150"/>
              <a:gd name="connsiteY19" fmla="*/ 2863850 h 3695700"/>
              <a:gd name="connsiteX20" fmla="*/ 304800 w 1835150"/>
              <a:gd name="connsiteY20" fmla="*/ 2933700 h 3695700"/>
              <a:gd name="connsiteX21" fmla="*/ 317500 w 1835150"/>
              <a:gd name="connsiteY21" fmla="*/ 2762250 h 3695700"/>
              <a:gd name="connsiteX22" fmla="*/ 381000 w 1835150"/>
              <a:gd name="connsiteY22" fmla="*/ 2800350 h 3695700"/>
              <a:gd name="connsiteX23" fmla="*/ 476250 w 1835150"/>
              <a:gd name="connsiteY23" fmla="*/ 2774950 h 3695700"/>
              <a:gd name="connsiteX24" fmla="*/ 495300 w 1835150"/>
              <a:gd name="connsiteY24" fmla="*/ 2628900 h 3695700"/>
              <a:gd name="connsiteX25" fmla="*/ 615950 w 1835150"/>
              <a:gd name="connsiteY25" fmla="*/ 2609850 h 3695700"/>
              <a:gd name="connsiteX26" fmla="*/ 635000 w 1835150"/>
              <a:gd name="connsiteY26" fmla="*/ 2508250 h 3695700"/>
              <a:gd name="connsiteX27" fmla="*/ 723900 w 1835150"/>
              <a:gd name="connsiteY27" fmla="*/ 2584450 h 3695700"/>
              <a:gd name="connsiteX28" fmla="*/ 844550 w 1835150"/>
              <a:gd name="connsiteY28" fmla="*/ 2489200 h 3695700"/>
              <a:gd name="connsiteX29" fmla="*/ 736600 w 1835150"/>
              <a:gd name="connsiteY29" fmla="*/ 2413000 h 3695700"/>
              <a:gd name="connsiteX30" fmla="*/ 863600 w 1835150"/>
              <a:gd name="connsiteY30" fmla="*/ 2387600 h 3695700"/>
              <a:gd name="connsiteX31" fmla="*/ 933450 w 1835150"/>
              <a:gd name="connsiteY31" fmla="*/ 2438400 h 3695700"/>
              <a:gd name="connsiteX32" fmla="*/ 933450 w 1835150"/>
              <a:gd name="connsiteY32" fmla="*/ 2508250 h 3695700"/>
              <a:gd name="connsiteX33" fmla="*/ 1162050 w 1835150"/>
              <a:gd name="connsiteY33" fmla="*/ 2260600 h 3695700"/>
              <a:gd name="connsiteX34" fmla="*/ 1276350 w 1835150"/>
              <a:gd name="connsiteY34" fmla="*/ 2209800 h 3695700"/>
              <a:gd name="connsiteX35" fmla="*/ 1225550 w 1835150"/>
              <a:gd name="connsiteY35" fmla="*/ 1949450 h 3695700"/>
              <a:gd name="connsiteX36" fmla="*/ 1301750 w 1835150"/>
              <a:gd name="connsiteY36" fmla="*/ 1873250 h 3695700"/>
              <a:gd name="connsiteX37" fmla="*/ 1301750 w 1835150"/>
              <a:gd name="connsiteY37" fmla="*/ 1873250 h 3695700"/>
              <a:gd name="connsiteX38" fmla="*/ 1339850 w 1835150"/>
              <a:gd name="connsiteY38" fmla="*/ 2012950 h 3695700"/>
              <a:gd name="connsiteX39" fmla="*/ 1416050 w 1835150"/>
              <a:gd name="connsiteY39" fmla="*/ 1981200 h 3695700"/>
              <a:gd name="connsiteX40" fmla="*/ 1333500 w 1835150"/>
              <a:gd name="connsiteY40" fmla="*/ 2108200 h 3695700"/>
              <a:gd name="connsiteX41" fmla="*/ 1333500 w 1835150"/>
              <a:gd name="connsiteY41" fmla="*/ 2108200 h 3695700"/>
              <a:gd name="connsiteX42" fmla="*/ 1504950 w 1835150"/>
              <a:gd name="connsiteY42" fmla="*/ 2000250 h 3695700"/>
              <a:gd name="connsiteX43" fmla="*/ 1720850 w 1835150"/>
              <a:gd name="connsiteY43" fmla="*/ 1936750 h 3695700"/>
              <a:gd name="connsiteX44" fmla="*/ 1809750 w 1835150"/>
              <a:gd name="connsiteY44" fmla="*/ 1695450 h 3695700"/>
              <a:gd name="connsiteX45" fmla="*/ 1803400 w 1835150"/>
              <a:gd name="connsiteY45" fmla="*/ 1416050 h 3695700"/>
              <a:gd name="connsiteX46" fmla="*/ 1835150 w 1835150"/>
              <a:gd name="connsiteY46" fmla="*/ 1339850 h 3695700"/>
              <a:gd name="connsiteX47" fmla="*/ 1816100 w 1835150"/>
              <a:gd name="connsiteY47" fmla="*/ 1092200 h 3695700"/>
              <a:gd name="connsiteX48" fmla="*/ 1663700 w 1835150"/>
              <a:gd name="connsiteY48" fmla="*/ 831850 h 3695700"/>
              <a:gd name="connsiteX49" fmla="*/ 1625600 w 1835150"/>
              <a:gd name="connsiteY49" fmla="*/ 114300 h 3695700"/>
              <a:gd name="connsiteX50" fmla="*/ 1339850 w 1835150"/>
              <a:gd name="connsiteY50" fmla="*/ 0 h 3695700"/>
              <a:gd name="connsiteX51" fmla="*/ 1250950 w 1835150"/>
              <a:gd name="connsiteY51" fmla="*/ 190500 h 3695700"/>
              <a:gd name="connsiteX52" fmla="*/ 1162050 w 1835150"/>
              <a:gd name="connsiteY52" fmla="*/ 254000 h 3695700"/>
              <a:gd name="connsiteX53" fmla="*/ 1117600 w 1835150"/>
              <a:gd name="connsiteY53" fmla="*/ 425450 h 3695700"/>
              <a:gd name="connsiteX54" fmla="*/ 1009650 w 1835150"/>
              <a:gd name="connsiteY54" fmla="*/ 514350 h 3695700"/>
              <a:gd name="connsiteX55" fmla="*/ 946150 w 1835150"/>
              <a:gd name="connsiteY55" fmla="*/ 692150 h 3695700"/>
              <a:gd name="connsiteX56" fmla="*/ 806450 w 1835150"/>
              <a:gd name="connsiteY56" fmla="*/ 819150 h 3695700"/>
              <a:gd name="connsiteX57" fmla="*/ 723900 w 1835150"/>
              <a:gd name="connsiteY57" fmla="*/ 977900 h 3695700"/>
              <a:gd name="connsiteX58" fmla="*/ 609600 w 1835150"/>
              <a:gd name="connsiteY58" fmla="*/ 1022350 h 3695700"/>
              <a:gd name="connsiteX59" fmla="*/ 539750 w 1835150"/>
              <a:gd name="connsiteY59" fmla="*/ 1200150 h 3695700"/>
              <a:gd name="connsiteX60" fmla="*/ 412750 w 1835150"/>
              <a:gd name="connsiteY60" fmla="*/ 1276350 h 3695700"/>
              <a:gd name="connsiteX61" fmla="*/ 330200 w 1835150"/>
              <a:gd name="connsiteY61" fmla="*/ 1473200 h 3695700"/>
              <a:gd name="connsiteX62" fmla="*/ 260350 w 1835150"/>
              <a:gd name="connsiteY62" fmla="*/ 1511300 h 3695700"/>
              <a:gd name="connsiteX63" fmla="*/ 209550 w 1835150"/>
              <a:gd name="connsiteY63" fmla="*/ 1631950 h 3695700"/>
              <a:gd name="connsiteX64" fmla="*/ 12700 w 1835150"/>
              <a:gd name="connsiteY64" fmla="*/ 18415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835150" h="3695700">
                <a:moveTo>
                  <a:pt x="12700" y="1841500"/>
                </a:moveTo>
                <a:lnTo>
                  <a:pt x="0" y="2089150"/>
                </a:lnTo>
                <a:lnTo>
                  <a:pt x="44450" y="2247900"/>
                </a:lnTo>
                <a:lnTo>
                  <a:pt x="19050" y="2451100"/>
                </a:lnTo>
                <a:lnTo>
                  <a:pt x="44450" y="2584450"/>
                </a:lnTo>
                <a:lnTo>
                  <a:pt x="44450" y="2889250"/>
                </a:lnTo>
                <a:lnTo>
                  <a:pt x="19050" y="3073400"/>
                </a:lnTo>
                <a:lnTo>
                  <a:pt x="88900" y="3282950"/>
                </a:lnTo>
                <a:lnTo>
                  <a:pt x="63500" y="3619500"/>
                </a:lnTo>
                <a:lnTo>
                  <a:pt x="406400" y="3695700"/>
                </a:lnTo>
                <a:lnTo>
                  <a:pt x="406400" y="3600450"/>
                </a:lnTo>
                <a:lnTo>
                  <a:pt x="285750" y="3352800"/>
                </a:lnTo>
                <a:lnTo>
                  <a:pt x="222250" y="3340100"/>
                </a:lnTo>
                <a:lnTo>
                  <a:pt x="304800" y="3257550"/>
                </a:lnTo>
                <a:lnTo>
                  <a:pt x="304800" y="3092450"/>
                </a:lnTo>
                <a:lnTo>
                  <a:pt x="222250" y="3130550"/>
                </a:lnTo>
                <a:lnTo>
                  <a:pt x="222250" y="3067050"/>
                </a:lnTo>
                <a:lnTo>
                  <a:pt x="292100" y="3060700"/>
                </a:lnTo>
                <a:lnTo>
                  <a:pt x="400050" y="2901950"/>
                </a:lnTo>
                <a:lnTo>
                  <a:pt x="368300" y="2863850"/>
                </a:lnTo>
                <a:lnTo>
                  <a:pt x="304800" y="2933700"/>
                </a:lnTo>
                <a:lnTo>
                  <a:pt x="317500" y="2762250"/>
                </a:lnTo>
                <a:lnTo>
                  <a:pt x="381000" y="2800350"/>
                </a:lnTo>
                <a:lnTo>
                  <a:pt x="476250" y="2774950"/>
                </a:lnTo>
                <a:lnTo>
                  <a:pt x="495300" y="2628900"/>
                </a:lnTo>
                <a:lnTo>
                  <a:pt x="615950" y="2609850"/>
                </a:lnTo>
                <a:lnTo>
                  <a:pt x="635000" y="2508250"/>
                </a:lnTo>
                <a:lnTo>
                  <a:pt x="723900" y="2584450"/>
                </a:lnTo>
                <a:lnTo>
                  <a:pt x="844550" y="2489200"/>
                </a:lnTo>
                <a:lnTo>
                  <a:pt x="736600" y="2413000"/>
                </a:lnTo>
                <a:lnTo>
                  <a:pt x="863600" y="2387600"/>
                </a:lnTo>
                <a:lnTo>
                  <a:pt x="933450" y="2438400"/>
                </a:lnTo>
                <a:lnTo>
                  <a:pt x="933450" y="2508250"/>
                </a:lnTo>
                <a:lnTo>
                  <a:pt x="1162050" y="2260600"/>
                </a:lnTo>
                <a:lnTo>
                  <a:pt x="1276350" y="2209800"/>
                </a:lnTo>
                <a:lnTo>
                  <a:pt x="1225550" y="1949450"/>
                </a:lnTo>
                <a:lnTo>
                  <a:pt x="1301750" y="1873250"/>
                </a:lnTo>
                <a:lnTo>
                  <a:pt x="1301750" y="1873250"/>
                </a:lnTo>
                <a:lnTo>
                  <a:pt x="1339850" y="2012950"/>
                </a:lnTo>
                <a:lnTo>
                  <a:pt x="1416050" y="1981200"/>
                </a:lnTo>
                <a:lnTo>
                  <a:pt x="1333500" y="2108200"/>
                </a:lnTo>
                <a:lnTo>
                  <a:pt x="1333500" y="2108200"/>
                </a:lnTo>
                <a:lnTo>
                  <a:pt x="1504950" y="2000250"/>
                </a:lnTo>
                <a:lnTo>
                  <a:pt x="1720850" y="1936750"/>
                </a:lnTo>
                <a:lnTo>
                  <a:pt x="1809750" y="1695450"/>
                </a:lnTo>
                <a:lnTo>
                  <a:pt x="1803400" y="1416050"/>
                </a:lnTo>
                <a:lnTo>
                  <a:pt x="1835150" y="1339850"/>
                </a:lnTo>
                <a:lnTo>
                  <a:pt x="1816100" y="1092200"/>
                </a:lnTo>
                <a:lnTo>
                  <a:pt x="1663700" y="831850"/>
                </a:lnTo>
                <a:lnTo>
                  <a:pt x="1625600" y="114300"/>
                </a:lnTo>
                <a:lnTo>
                  <a:pt x="1339850" y="0"/>
                </a:lnTo>
                <a:lnTo>
                  <a:pt x="1250950" y="190500"/>
                </a:lnTo>
                <a:lnTo>
                  <a:pt x="1162050" y="254000"/>
                </a:lnTo>
                <a:lnTo>
                  <a:pt x="1117600" y="425450"/>
                </a:lnTo>
                <a:lnTo>
                  <a:pt x="1009650" y="514350"/>
                </a:lnTo>
                <a:lnTo>
                  <a:pt x="946150" y="692150"/>
                </a:lnTo>
                <a:lnTo>
                  <a:pt x="806450" y="819150"/>
                </a:lnTo>
                <a:lnTo>
                  <a:pt x="723900" y="977900"/>
                </a:lnTo>
                <a:lnTo>
                  <a:pt x="609600" y="1022350"/>
                </a:lnTo>
                <a:lnTo>
                  <a:pt x="539750" y="1200150"/>
                </a:lnTo>
                <a:lnTo>
                  <a:pt x="412750" y="1276350"/>
                </a:lnTo>
                <a:lnTo>
                  <a:pt x="330200" y="1473200"/>
                </a:lnTo>
                <a:lnTo>
                  <a:pt x="260350" y="1511300"/>
                </a:lnTo>
                <a:lnTo>
                  <a:pt x="209550" y="1631950"/>
                </a:lnTo>
                <a:lnTo>
                  <a:pt x="12700" y="1841500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7738" y="410888"/>
            <a:ext cx="796652" cy="1006001"/>
            <a:chOff x="1276350" y="1250950"/>
            <a:chExt cx="3600450" cy="4546600"/>
          </a:xfrm>
          <a:noFill/>
        </p:grpSpPr>
        <p:sp>
          <p:nvSpPr>
            <p:cNvPr id="7" name="Freeform 6"/>
            <p:cNvSpPr/>
            <p:nvPr/>
          </p:nvSpPr>
          <p:spPr>
            <a:xfrm>
              <a:off x="1276350" y="1250950"/>
              <a:ext cx="3600450" cy="4546600"/>
            </a:xfrm>
            <a:custGeom>
              <a:avLst/>
              <a:gdLst>
                <a:gd name="connsiteX0" fmla="*/ 1485900 w 3600450"/>
                <a:gd name="connsiteY0" fmla="*/ 0 h 4546600"/>
                <a:gd name="connsiteX1" fmla="*/ 1485900 w 3600450"/>
                <a:gd name="connsiteY1" fmla="*/ 1803400 h 4546600"/>
                <a:gd name="connsiteX2" fmla="*/ 0 w 3600450"/>
                <a:gd name="connsiteY2" fmla="*/ 1803400 h 4546600"/>
                <a:gd name="connsiteX3" fmla="*/ 133350 w 3600450"/>
                <a:gd name="connsiteY3" fmla="*/ 2038350 h 4546600"/>
                <a:gd name="connsiteX4" fmla="*/ 266700 w 3600450"/>
                <a:gd name="connsiteY4" fmla="*/ 2089150 h 4546600"/>
                <a:gd name="connsiteX5" fmla="*/ 552450 w 3600450"/>
                <a:gd name="connsiteY5" fmla="*/ 2413000 h 4546600"/>
                <a:gd name="connsiteX6" fmla="*/ 698500 w 3600450"/>
                <a:gd name="connsiteY6" fmla="*/ 2444750 h 4546600"/>
                <a:gd name="connsiteX7" fmla="*/ 736600 w 3600450"/>
                <a:gd name="connsiteY7" fmla="*/ 2736850 h 4546600"/>
                <a:gd name="connsiteX8" fmla="*/ 895350 w 3600450"/>
                <a:gd name="connsiteY8" fmla="*/ 2990850 h 4546600"/>
                <a:gd name="connsiteX9" fmla="*/ 1079500 w 3600450"/>
                <a:gd name="connsiteY9" fmla="*/ 3073400 h 4546600"/>
                <a:gd name="connsiteX10" fmla="*/ 1143000 w 3600450"/>
                <a:gd name="connsiteY10" fmla="*/ 3162300 h 4546600"/>
                <a:gd name="connsiteX11" fmla="*/ 1473200 w 3600450"/>
                <a:gd name="connsiteY11" fmla="*/ 3263900 h 4546600"/>
                <a:gd name="connsiteX12" fmla="*/ 1504950 w 3600450"/>
                <a:gd name="connsiteY12" fmla="*/ 3130550 h 4546600"/>
                <a:gd name="connsiteX13" fmla="*/ 1555750 w 3600450"/>
                <a:gd name="connsiteY13" fmla="*/ 3105150 h 4546600"/>
                <a:gd name="connsiteX14" fmla="*/ 1549400 w 3600450"/>
                <a:gd name="connsiteY14" fmla="*/ 2971800 h 4546600"/>
                <a:gd name="connsiteX15" fmla="*/ 1701800 w 3600450"/>
                <a:gd name="connsiteY15" fmla="*/ 2838450 h 4546600"/>
                <a:gd name="connsiteX16" fmla="*/ 1828800 w 3600450"/>
                <a:gd name="connsiteY16" fmla="*/ 2857500 h 4546600"/>
                <a:gd name="connsiteX17" fmla="*/ 1854200 w 3600450"/>
                <a:gd name="connsiteY17" fmla="*/ 2787650 h 4546600"/>
                <a:gd name="connsiteX18" fmla="*/ 2101850 w 3600450"/>
                <a:gd name="connsiteY18" fmla="*/ 2832100 h 4546600"/>
                <a:gd name="connsiteX19" fmla="*/ 2451100 w 3600450"/>
                <a:gd name="connsiteY19" fmla="*/ 3143250 h 4546600"/>
                <a:gd name="connsiteX20" fmla="*/ 2489200 w 3600450"/>
                <a:gd name="connsiteY20" fmla="*/ 3321050 h 4546600"/>
                <a:gd name="connsiteX21" fmla="*/ 2603500 w 3600450"/>
                <a:gd name="connsiteY21" fmla="*/ 3543300 h 4546600"/>
                <a:gd name="connsiteX22" fmla="*/ 2736850 w 3600450"/>
                <a:gd name="connsiteY22" fmla="*/ 3606800 h 4546600"/>
                <a:gd name="connsiteX23" fmla="*/ 2768600 w 3600450"/>
                <a:gd name="connsiteY23" fmla="*/ 3714750 h 4546600"/>
                <a:gd name="connsiteX24" fmla="*/ 2952750 w 3600450"/>
                <a:gd name="connsiteY24" fmla="*/ 3854450 h 4546600"/>
                <a:gd name="connsiteX25" fmla="*/ 2946400 w 3600450"/>
                <a:gd name="connsiteY25" fmla="*/ 4006850 h 4546600"/>
                <a:gd name="connsiteX26" fmla="*/ 3073400 w 3600450"/>
                <a:gd name="connsiteY26" fmla="*/ 4286250 h 4546600"/>
                <a:gd name="connsiteX27" fmla="*/ 3340100 w 3600450"/>
                <a:gd name="connsiteY27" fmla="*/ 4508500 h 4546600"/>
                <a:gd name="connsiteX28" fmla="*/ 3587750 w 3600450"/>
                <a:gd name="connsiteY28" fmla="*/ 4546600 h 4546600"/>
                <a:gd name="connsiteX29" fmla="*/ 3587750 w 3600450"/>
                <a:gd name="connsiteY29" fmla="*/ 4330700 h 4546600"/>
                <a:gd name="connsiteX30" fmla="*/ 3600450 w 3600450"/>
                <a:gd name="connsiteY30" fmla="*/ 4210050 h 4546600"/>
                <a:gd name="connsiteX31" fmla="*/ 3524250 w 3600450"/>
                <a:gd name="connsiteY31" fmla="*/ 4089400 h 4546600"/>
                <a:gd name="connsiteX32" fmla="*/ 3581400 w 3600450"/>
                <a:gd name="connsiteY32" fmla="*/ 3886200 h 4546600"/>
                <a:gd name="connsiteX33" fmla="*/ 3524250 w 3600450"/>
                <a:gd name="connsiteY33" fmla="*/ 3759200 h 4546600"/>
                <a:gd name="connsiteX34" fmla="*/ 3549650 w 3600450"/>
                <a:gd name="connsiteY34" fmla="*/ 3549650 h 4546600"/>
                <a:gd name="connsiteX35" fmla="*/ 3517900 w 3600450"/>
                <a:gd name="connsiteY35" fmla="*/ 3390900 h 4546600"/>
                <a:gd name="connsiteX36" fmla="*/ 3568700 w 3600450"/>
                <a:gd name="connsiteY36" fmla="*/ 3200400 h 4546600"/>
                <a:gd name="connsiteX37" fmla="*/ 3524250 w 3600450"/>
                <a:gd name="connsiteY37" fmla="*/ 2990850 h 4546600"/>
                <a:gd name="connsiteX38" fmla="*/ 3524250 w 3600450"/>
                <a:gd name="connsiteY38" fmla="*/ 2794000 h 4546600"/>
                <a:gd name="connsiteX39" fmla="*/ 3359150 w 3600450"/>
                <a:gd name="connsiteY39" fmla="*/ 2520950 h 4546600"/>
                <a:gd name="connsiteX40" fmla="*/ 3194050 w 3600450"/>
                <a:gd name="connsiteY40" fmla="*/ 2336800 h 4546600"/>
                <a:gd name="connsiteX41" fmla="*/ 3136900 w 3600450"/>
                <a:gd name="connsiteY41" fmla="*/ 2209800 h 4546600"/>
                <a:gd name="connsiteX42" fmla="*/ 2984500 w 3600450"/>
                <a:gd name="connsiteY42" fmla="*/ 2082800 h 4546600"/>
                <a:gd name="connsiteX43" fmla="*/ 2889250 w 3600450"/>
                <a:gd name="connsiteY43" fmla="*/ 1860550 h 4546600"/>
                <a:gd name="connsiteX44" fmla="*/ 2781300 w 3600450"/>
                <a:gd name="connsiteY44" fmla="*/ 1809750 h 4546600"/>
                <a:gd name="connsiteX45" fmla="*/ 2660650 w 3600450"/>
                <a:gd name="connsiteY45" fmla="*/ 1600200 h 4546600"/>
                <a:gd name="connsiteX46" fmla="*/ 2540000 w 3600450"/>
                <a:gd name="connsiteY46" fmla="*/ 1460500 h 4546600"/>
                <a:gd name="connsiteX47" fmla="*/ 2489200 w 3600450"/>
                <a:gd name="connsiteY47" fmla="*/ 1327150 h 4546600"/>
                <a:gd name="connsiteX48" fmla="*/ 2355850 w 3600450"/>
                <a:gd name="connsiteY48" fmla="*/ 1085850 h 4546600"/>
                <a:gd name="connsiteX49" fmla="*/ 2222500 w 3600450"/>
                <a:gd name="connsiteY49" fmla="*/ 1047750 h 4546600"/>
                <a:gd name="connsiteX50" fmla="*/ 2159000 w 3600450"/>
                <a:gd name="connsiteY50" fmla="*/ 895350 h 4546600"/>
                <a:gd name="connsiteX51" fmla="*/ 1987550 w 3600450"/>
                <a:gd name="connsiteY51" fmla="*/ 679450 h 4546600"/>
                <a:gd name="connsiteX52" fmla="*/ 1835150 w 3600450"/>
                <a:gd name="connsiteY52" fmla="*/ 628650 h 4546600"/>
                <a:gd name="connsiteX53" fmla="*/ 1644650 w 3600450"/>
                <a:gd name="connsiteY53" fmla="*/ 285750 h 4546600"/>
                <a:gd name="connsiteX54" fmla="*/ 1543050 w 3600450"/>
                <a:gd name="connsiteY54" fmla="*/ 114300 h 4546600"/>
                <a:gd name="connsiteX55" fmla="*/ 1485900 w 3600450"/>
                <a:gd name="connsiteY55" fmla="*/ 0 h 454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600450" h="4546600">
                  <a:moveTo>
                    <a:pt x="1485900" y="0"/>
                  </a:moveTo>
                  <a:lnTo>
                    <a:pt x="1485900" y="1803400"/>
                  </a:lnTo>
                  <a:lnTo>
                    <a:pt x="0" y="1803400"/>
                  </a:lnTo>
                  <a:lnTo>
                    <a:pt x="133350" y="2038350"/>
                  </a:lnTo>
                  <a:lnTo>
                    <a:pt x="266700" y="2089150"/>
                  </a:lnTo>
                  <a:lnTo>
                    <a:pt x="552450" y="2413000"/>
                  </a:lnTo>
                  <a:lnTo>
                    <a:pt x="698500" y="2444750"/>
                  </a:lnTo>
                  <a:lnTo>
                    <a:pt x="736600" y="2736850"/>
                  </a:lnTo>
                  <a:lnTo>
                    <a:pt x="895350" y="2990850"/>
                  </a:lnTo>
                  <a:lnTo>
                    <a:pt x="1079500" y="3073400"/>
                  </a:lnTo>
                  <a:lnTo>
                    <a:pt x="1143000" y="3162300"/>
                  </a:lnTo>
                  <a:lnTo>
                    <a:pt x="1473200" y="3263900"/>
                  </a:lnTo>
                  <a:lnTo>
                    <a:pt x="1504950" y="3130550"/>
                  </a:lnTo>
                  <a:lnTo>
                    <a:pt x="1555750" y="3105150"/>
                  </a:lnTo>
                  <a:lnTo>
                    <a:pt x="1549400" y="2971800"/>
                  </a:lnTo>
                  <a:lnTo>
                    <a:pt x="1701800" y="2838450"/>
                  </a:lnTo>
                  <a:lnTo>
                    <a:pt x="1828800" y="2857500"/>
                  </a:lnTo>
                  <a:lnTo>
                    <a:pt x="1854200" y="2787650"/>
                  </a:lnTo>
                  <a:lnTo>
                    <a:pt x="2101850" y="2832100"/>
                  </a:lnTo>
                  <a:lnTo>
                    <a:pt x="2451100" y="3143250"/>
                  </a:lnTo>
                  <a:lnTo>
                    <a:pt x="2489200" y="3321050"/>
                  </a:lnTo>
                  <a:lnTo>
                    <a:pt x="2603500" y="3543300"/>
                  </a:lnTo>
                  <a:lnTo>
                    <a:pt x="2736850" y="3606800"/>
                  </a:lnTo>
                  <a:lnTo>
                    <a:pt x="2768600" y="3714750"/>
                  </a:lnTo>
                  <a:lnTo>
                    <a:pt x="2952750" y="3854450"/>
                  </a:lnTo>
                  <a:lnTo>
                    <a:pt x="2946400" y="4006850"/>
                  </a:lnTo>
                  <a:lnTo>
                    <a:pt x="3073400" y="4286250"/>
                  </a:lnTo>
                  <a:lnTo>
                    <a:pt x="3340100" y="4508500"/>
                  </a:lnTo>
                  <a:lnTo>
                    <a:pt x="3587750" y="4546600"/>
                  </a:lnTo>
                  <a:lnTo>
                    <a:pt x="3587750" y="4330700"/>
                  </a:lnTo>
                  <a:lnTo>
                    <a:pt x="3600450" y="4210050"/>
                  </a:lnTo>
                  <a:lnTo>
                    <a:pt x="3524250" y="4089400"/>
                  </a:lnTo>
                  <a:lnTo>
                    <a:pt x="3581400" y="3886200"/>
                  </a:lnTo>
                  <a:lnTo>
                    <a:pt x="3524250" y="3759200"/>
                  </a:lnTo>
                  <a:lnTo>
                    <a:pt x="3549650" y="3549650"/>
                  </a:lnTo>
                  <a:lnTo>
                    <a:pt x="3517900" y="3390900"/>
                  </a:lnTo>
                  <a:lnTo>
                    <a:pt x="3568700" y="3200400"/>
                  </a:lnTo>
                  <a:lnTo>
                    <a:pt x="3524250" y="2990850"/>
                  </a:lnTo>
                  <a:lnTo>
                    <a:pt x="3524250" y="2794000"/>
                  </a:lnTo>
                  <a:lnTo>
                    <a:pt x="3359150" y="2520950"/>
                  </a:lnTo>
                  <a:lnTo>
                    <a:pt x="3194050" y="2336800"/>
                  </a:lnTo>
                  <a:lnTo>
                    <a:pt x="3136900" y="2209800"/>
                  </a:lnTo>
                  <a:lnTo>
                    <a:pt x="2984500" y="2082800"/>
                  </a:lnTo>
                  <a:lnTo>
                    <a:pt x="2889250" y="1860550"/>
                  </a:lnTo>
                  <a:lnTo>
                    <a:pt x="2781300" y="1809750"/>
                  </a:lnTo>
                  <a:lnTo>
                    <a:pt x="2660650" y="1600200"/>
                  </a:lnTo>
                  <a:lnTo>
                    <a:pt x="2540000" y="1460500"/>
                  </a:lnTo>
                  <a:lnTo>
                    <a:pt x="2489200" y="1327150"/>
                  </a:lnTo>
                  <a:lnTo>
                    <a:pt x="2355850" y="1085850"/>
                  </a:lnTo>
                  <a:lnTo>
                    <a:pt x="2222500" y="1047750"/>
                  </a:lnTo>
                  <a:lnTo>
                    <a:pt x="2159000" y="895350"/>
                  </a:lnTo>
                  <a:lnTo>
                    <a:pt x="1987550" y="679450"/>
                  </a:lnTo>
                  <a:lnTo>
                    <a:pt x="1835150" y="628650"/>
                  </a:lnTo>
                  <a:lnTo>
                    <a:pt x="1644650" y="285750"/>
                  </a:lnTo>
                  <a:lnTo>
                    <a:pt x="1543050" y="114300"/>
                  </a:lnTo>
                  <a:lnTo>
                    <a:pt x="1485900" y="0"/>
                  </a:lnTo>
                  <a:close/>
                </a:path>
              </a:pathLst>
            </a:custGeom>
            <a:grpFill/>
            <a:ln w="190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374603" y="3080281"/>
              <a:ext cx="152401" cy="152401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412672" y="4114800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666672" y="5507184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744811" y="924950"/>
            <a:ext cx="175546" cy="177647"/>
            <a:chOff x="855083" y="1082675"/>
            <a:chExt cx="1678567" cy="1698655"/>
          </a:xfrm>
          <a:effectLst>
            <a:glow rad="101600">
              <a:srgbClr val="B49859">
                <a:alpha val="60000"/>
              </a:srgbClr>
            </a:glow>
          </a:effectLst>
        </p:grpSpPr>
        <p:sp>
          <p:nvSpPr>
            <p:cNvPr id="12" name="Freeform 11"/>
            <p:cNvSpPr/>
            <p:nvPr/>
          </p:nvSpPr>
          <p:spPr>
            <a:xfrm>
              <a:off x="914400" y="1095375"/>
              <a:ext cx="1619250" cy="1533525"/>
            </a:xfrm>
            <a:custGeom>
              <a:avLst/>
              <a:gdLst>
                <a:gd name="connsiteX0" fmla="*/ 596900 w 1619250"/>
                <a:gd name="connsiteY0" fmla="*/ 584200 h 1533525"/>
                <a:gd name="connsiteX1" fmla="*/ 800100 w 1619250"/>
                <a:gd name="connsiteY1" fmla="*/ 0 h 1533525"/>
                <a:gd name="connsiteX2" fmla="*/ 990600 w 1619250"/>
                <a:gd name="connsiteY2" fmla="*/ 590550 h 1533525"/>
                <a:gd name="connsiteX3" fmla="*/ 1619250 w 1619250"/>
                <a:gd name="connsiteY3" fmla="*/ 590550 h 1533525"/>
                <a:gd name="connsiteX4" fmla="*/ 1104900 w 1619250"/>
                <a:gd name="connsiteY4" fmla="*/ 958850 h 1533525"/>
                <a:gd name="connsiteX5" fmla="*/ 1292225 w 1619250"/>
                <a:gd name="connsiteY5" fmla="*/ 1524000 h 1533525"/>
                <a:gd name="connsiteX6" fmla="*/ 796925 w 1619250"/>
                <a:gd name="connsiteY6" fmla="*/ 1181100 h 1533525"/>
                <a:gd name="connsiteX7" fmla="*/ 304800 w 1619250"/>
                <a:gd name="connsiteY7" fmla="*/ 1533525 h 1533525"/>
                <a:gd name="connsiteX8" fmla="*/ 482600 w 1619250"/>
                <a:gd name="connsiteY8" fmla="*/ 952500 h 1533525"/>
                <a:gd name="connsiteX9" fmla="*/ 0 w 1619250"/>
                <a:gd name="connsiteY9" fmla="*/ 596900 h 1533525"/>
                <a:gd name="connsiteX10" fmla="*/ 596900 w 1619250"/>
                <a:gd name="connsiteY10" fmla="*/ 58420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9250" h="1533525">
                  <a:moveTo>
                    <a:pt x="596900" y="584200"/>
                  </a:moveTo>
                  <a:lnTo>
                    <a:pt x="800100" y="0"/>
                  </a:lnTo>
                  <a:lnTo>
                    <a:pt x="990600" y="590550"/>
                  </a:lnTo>
                  <a:lnTo>
                    <a:pt x="1619250" y="590550"/>
                  </a:lnTo>
                  <a:lnTo>
                    <a:pt x="1104900" y="958850"/>
                  </a:lnTo>
                  <a:lnTo>
                    <a:pt x="1292225" y="1524000"/>
                  </a:lnTo>
                  <a:lnTo>
                    <a:pt x="796925" y="1181100"/>
                  </a:lnTo>
                  <a:lnTo>
                    <a:pt x="304800" y="1533525"/>
                  </a:lnTo>
                  <a:lnTo>
                    <a:pt x="482600" y="952500"/>
                  </a:lnTo>
                  <a:lnTo>
                    <a:pt x="0" y="596900"/>
                  </a:lnTo>
                  <a:lnTo>
                    <a:pt x="596900" y="584200"/>
                  </a:lnTo>
                  <a:close/>
                </a:path>
              </a:pathLst>
            </a:custGeom>
            <a:solidFill>
              <a:srgbClr val="B4985A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13681" y="108267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4319339">
              <a:off x="1991043" y="129498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8578107">
              <a:off x="1942799" y="179994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12918613">
              <a:off x="1448484" y="192090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7271012">
              <a:off x="1185283" y="148345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881011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7600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59811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01990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59116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37849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22928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16450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3465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95108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52560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52718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83471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reeform 3"/>
          <p:cNvSpPr/>
          <p:nvPr userDrawn="1"/>
        </p:nvSpPr>
        <p:spPr>
          <a:xfrm>
            <a:off x="388016" y="267192"/>
            <a:ext cx="751777" cy="700088"/>
          </a:xfrm>
          <a:custGeom>
            <a:avLst/>
            <a:gdLst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7054 w 5347854"/>
              <a:gd name="connsiteY100" fmla="*/ 2216727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96480 w 5347854"/>
              <a:gd name="connsiteY100" fmla="*/ 4350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77430 w 5347854"/>
              <a:gd name="connsiteY100" fmla="*/ 4985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3780 w 5347854"/>
              <a:gd name="connsiteY100" fmla="*/ 428711 h 5052291"/>
              <a:gd name="connsiteX101" fmla="*/ 1487054 w 5347854"/>
              <a:gd name="connsiteY101" fmla="*/ 0 h 5052291"/>
              <a:gd name="connsiteX0" fmla="*/ 1357745 w 5218545"/>
              <a:gd name="connsiteY0" fmla="*/ 0 h 5052291"/>
              <a:gd name="connsiteX1" fmla="*/ 2595418 w 5218545"/>
              <a:gd name="connsiteY1" fmla="*/ 9236 h 5052291"/>
              <a:gd name="connsiteX2" fmla="*/ 2613891 w 5218545"/>
              <a:gd name="connsiteY2" fmla="*/ 979054 h 5052291"/>
              <a:gd name="connsiteX3" fmla="*/ 2715491 w 5218545"/>
              <a:gd name="connsiteY3" fmla="*/ 1016000 h 5052291"/>
              <a:gd name="connsiteX4" fmla="*/ 2826327 w 5218545"/>
              <a:gd name="connsiteY4" fmla="*/ 1062182 h 5052291"/>
              <a:gd name="connsiteX5" fmla="*/ 2918691 w 5218545"/>
              <a:gd name="connsiteY5" fmla="*/ 1034472 h 5052291"/>
              <a:gd name="connsiteX6" fmla="*/ 2983345 w 5218545"/>
              <a:gd name="connsiteY6" fmla="*/ 1089891 h 5052291"/>
              <a:gd name="connsiteX7" fmla="*/ 2983345 w 5218545"/>
              <a:gd name="connsiteY7" fmla="*/ 1089891 h 5052291"/>
              <a:gd name="connsiteX8" fmla="*/ 3112655 w 5218545"/>
              <a:gd name="connsiteY8" fmla="*/ 1173018 h 5052291"/>
              <a:gd name="connsiteX9" fmla="*/ 3214255 w 5218545"/>
              <a:gd name="connsiteY9" fmla="*/ 1117600 h 5052291"/>
              <a:gd name="connsiteX10" fmla="*/ 3251200 w 5218545"/>
              <a:gd name="connsiteY10" fmla="*/ 1209963 h 5052291"/>
              <a:gd name="connsiteX11" fmla="*/ 3371273 w 5218545"/>
              <a:gd name="connsiteY11" fmla="*/ 1200727 h 5052291"/>
              <a:gd name="connsiteX12" fmla="*/ 3426691 w 5218545"/>
              <a:gd name="connsiteY12" fmla="*/ 1265382 h 5052291"/>
              <a:gd name="connsiteX13" fmla="*/ 3509818 w 5218545"/>
              <a:gd name="connsiteY13" fmla="*/ 1339272 h 5052291"/>
              <a:gd name="connsiteX14" fmla="*/ 3592945 w 5218545"/>
              <a:gd name="connsiteY14" fmla="*/ 1256145 h 5052291"/>
              <a:gd name="connsiteX15" fmla="*/ 3657600 w 5218545"/>
              <a:gd name="connsiteY15" fmla="*/ 1330036 h 5052291"/>
              <a:gd name="connsiteX16" fmla="*/ 3731491 w 5218545"/>
              <a:gd name="connsiteY16" fmla="*/ 1330036 h 5052291"/>
              <a:gd name="connsiteX17" fmla="*/ 3786909 w 5218545"/>
              <a:gd name="connsiteY17" fmla="*/ 1385454 h 5052291"/>
              <a:gd name="connsiteX18" fmla="*/ 3916218 w 5218545"/>
              <a:gd name="connsiteY18" fmla="*/ 1330036 h 5052291"/>
              <a:gd name="connsiteX19" fmla="*/ 3980873 w 5218545"/>
              <a:gd name="connsiteY19" fmla="*/ 1376218 h 5052291"/>
              <a:gd name="connsiteX20" fmla="*/ 4304145 w 5218545"/>
              <a:gd name="connsiteY20" fmla="*/ 1330036 h 5052291"/>
              <a:gd name="connsiteX21" fmla="*/ 4581236 w 5218545"/>
              <a:gd name="connsiteY21" fmla="*/ 1283854 h 5052291"/>
              <a:gd name="connsiteX22" fmla="*/ 4913745 w 5218545"/>
              <a:gd name="connsiteY22" fmla="*/ 1440872 h 5052291"/>
              <a:gd name="connsiteX23" fmla="*/ 5006109 w 5218545"/>
              <a:gd name="connsiteY23" fmla="*/ 1477818 h 5052291"/>
              <a:gd name="connsiteX24" fmla="*/ 5052291 w 5218545"/>
              <a:gd name="connsiteY24" fmla="*/ 2216727 h 5052291"/>
              <a:gd name="connsiteX25" fmla="*/ 5209309 w 5218545"/>
              <a:gd name="connsiteY25" fmla="*/ 2475345 h 5052291"/>
              <a:gd name="connsiteX26" fmla="*/ 5218545 w 5218545"/>
              <a:gd name="connsiteY26" fmla="*/ 2687782 h 5052291"/>
              <a:gd name="connsiteX27" fmla="*/ 5190836 w 5218545"/>
              <a:gd name="connsiteY27" fmla="*/ 2789382 h 5052291"/>
              <a:gd name="connsiteX28" fmla="*/ 5190836 w 5218545"/>
              <a:gd name="connsiteY28" fmla="*/ 2974109 h 5052291"/>
              <a:gd name="connsiteX29" fmla="*/ 5190836 w 5218545"/>
              <a:gd name="connsiteY29" fmla="*/ 3066472 h 5052291"/>
              <a:gd name="connsiteX30" fmla="*/ 5098473 w 5218545"/>
              <a:gd name="connsiteY30" fmla="*/ 3278909 h 5052291"/>
              <a:gd name="connsiteX31" fmla="*/ 4886036 w 5218545"/>
              <a:gd name="connsiteY31" fmla="*/ 3380509 h 5052291"/>
              <a:gd name="connsiteX32" fmla="*/ 4738255 w 5218545"/>
              <a:gd name="connsiteY32" fmla="*/ 3491345 h 5052291"/>
              <a:gd name="connsiteX33" fmla="*/ 4738255 w 5218545"/>
              <a:gd name="connsiteY33" fmla="*/ 3491345 h 5052291"/>
              <a:gd name="connsiteX34" fmla="*/ 4719782 w 5218545"/>
              <a:gd name="connsiteY34" fmla="*/ 3463636 h 5052291"/>
              <a:gd name="connsiteX35" fmla="*/ 4812145 w 5218545"/>
              <a:gd name="connsiteY35" fmla="*/ 3362036 h 5052291"/>
              <a:gd name="connsiteX36" fmla="*/ 4719782 w 5218545"/>
              <a:gd name="connsiteY36" fmla="*/ 3371272 h 5052291"/>
              <a:gd name="connsiteX37" fmla="*/ 4719782 w 5218545"/>
              <a:gd name="connsiteY37" fmla="*/ 3260436 h 5052291"/>
              <a:gd name="connsiteX38" fmla="*/ 4682836 w 5218545"/>
              <a:gd name="connsiteY38" fmla="*/ 3260436 h 5052291"/>
              <a:gd name="connsiteX39" fmla="*/ 4608945 w 5218545"/>
              <a:gd name="connsiteY39" fmla="*/ 3315854 h 5052291"/>
              <a:gd name="connsiteX40" fmla="*/ 4636655 w 5218545"/>
              <a:gd name="connsiteY40" fmla="*/ 3417454 h 5052291"/>
              <a:gd name="connsiteX41" fmla="*/ 4636655 w 5218545"/>
              <a:gd name="connsiteY41" fmla="*/ 3417454 h 5052291"/>
              <a:gd name="connsiteX42" fmla="*/ 4673600 w 5218545"/>
              <a:gd name="connsiteY42" fmla="*/ 3574472 h 5052291"/>
              <a:gd name="connsiteX43" fmla="*/ 4544291 w 5218545"/>
              <a:gd name="connsiteY43" fmla="*/ 3648363 h 5052291"/>
              <a:gd name="connsiteX44" fmla="*/ 4322618 w 5218545"/>
              <a:gd name="connsiteY44" fmla="*/ 3879272 h 5052291"/>
              <a:gd name="connsiteX45" fmla="*/ 4313382 w 5218545"/>
              <a:gd name="connsiteY45" fmla="*/ 3805382 h 5052291"/>
              <a:gd name="connsiteX46" fmla="*/ 4248727 w 5218545"/>
              <a:gd name="connsiteY46" fmla="*/ 3759200 h 5052291"/>
              <a:gd name="connsiteX47" fmla="*/ 4110182 w 5218545"/>
              <a:gd name="connsiteY47" fmla="*/ 3786909 h 5052291"/>
              <a:gd name="connsiteX48" fmla="*/ 4239491 w 5218545"/>
              <a:gd name="connsiteY48" fmla="*/ 3860800 h 5052291"/>
              <a:gd name="connsiteX49" fmla="*/ 4110182 w 5218545"/>
              <a:gd name="connsiteY49" fmla="*/ 3962400 h 5052291"/>
              <a:gd name="connsiteX50" fmla="*/ 4017818 w 5218545"/>
              <a:gd name="connsiteY50" fmla="*/ 3888509 h 5052291"/>
              <a:gd name="connsiteX51" fmla="*/ 3980873 w 5218545"/>
              <a:gd name="connsiteY51" fmla="*/ 3980872 h 5052291"/>
              <a:gd name="connsiteX52" fmla="*/ 3860800 w 5218545"/>
              <a:gd name="connsiteY52" fmla="*/ 4008582 h 5052291"/>
              <a:gd name="connsiteX53" fmla="*/ 3860800 w 5218545"/>
              <a:gd name="connsiteY53" fmla="*/ 4128654 h 5052291"/>
              <a:gd name="connsiteX54" fmla="*/ 3768436 w 5218545"/>
              <a:gd name="connsiteY54" fmla="*/ 4165600 h 5052291"/>
              <a:gd name="connsiteX55" fmla="*/ 3722255 w 5218545"/>
              <a:gd name="connsiteY55" fmla="*/ 4128654 h 5052291"/>
              <a:gd name="connsiteX56" fmla="*/ 3685309 w 5218545"/>
              <a:gd name="connsiteY56" fmla="*/ 4294909 h 5052291"/>
              <a:gd name="connsiteX57" fmla="*/ 3749964 w 5218545"/>
              <a:gd name="connsiteY57" fmla="*/ 4239491 h 5052291"/>
              <a:gd name="connsiteX58" fmla="*/ 3786909 w 5218545"/>
              <a:gd name="connsiteY58" fmla="*/ 4267200 h 5052291"/>
              <a:gd name="connsiteX59" fmla="*/ 3685309 w 5218545"/>
              <a:gd name="connsiteY59" fmla="*/ 4433454 h 5052291"/>
              <a:gd name="connsiteX60" fmla="*/ 3611418 w 5218545"/>
              <a:gd name="connsiteY60" fmla="*/ 4442691 h 5052291"/>
              <a:gd name="connsiteX61" fmla="*/ 3611418 w 5218545"/>
              <a:gd name="connsiteY61" fmla="*/ 4488872 h 5052291"/>
              <a:gd name="connsiteX62" fmla="*/ 3694545 w 5218545"/>
              <a:gd name="connsiteY62" fmla="*/ 4451927 h 5052291"/>
              <a:gd name="connsiteX63" fmla="*/ 3703782 w 5218545"/>
              <a:gd name="connsiteY63" fmla="*/ 4636654 h 5052291"/>
              <a:gd name="connsiteX64" fmla="*/ 3620655 w 5218545"/>
              <a:gd name="connsiteY64" fmla="*/ 4701309 h 5052291"/>
              <a:gd name="connsiteX65" fmla="*/ 3676073 w 5218545"/>
              <a:gd name="connsiteY65" fmla="*/ 4729018 h 5052291"/>
              <a:gd name="connsiteX66" fmla="*/ 3786909 w 5218545"/>
              <a:gd name="connsiteY66" fmla="*/ 4978400 h 5052291"/>
              <a:gd name="connsiteX67" fmla="*/ 3796145 w 5218545"/>
              <a:gd name="connsiteY67" fmla="*/ 5052291 h 5052291"/>
              <a:gd name="connsiteX68" fmla="*/ 3463636 w 5218545"/>
              <a:gd name="connsiteY68" fmla="*/ 4969163 h 5052291"/>
              <a:gd name="connsiteX69" fmla="*/ 3223491 w 5218545"/>
              <a:gd name="connsiteY69" fmla="*/ 4922982 h 5052291"/>
              <a:gd name="connsiteX70" fmla="*/ 3029527 w 5218545"/>
              <a:gd name="connsiteY70" fmla="*/ 4765963 h 5052291"/>
              <a:gd name="connsiteX71" fmla="*/ 2937164 w 5218545"/>
              <a:gd name="connsiteY71" fmla="*/ 4682836 h 5052291"/>
              <a:gd name="connsiteX72" fmla="*/ 2807855 w 5218545"/>
              <a:gd name="connsiteY72" fmla="*/ 4414982 h 5052291"/>
              <a:gd name="connsiteX73" fmla="*/ 2807855 w 5218545"/>
              <a:gd name="connsiteY73" fmla="*/ 4267200 h 5052291"/>
              <a:gd name="connsiteX74" fmla="*/ 2641600 w 5218545"/>
              <a:gd name="connsiteY74" fmla="*/ 4119418 h 5052291"/>
              <a:gd name="connsiteX75" fmla="*/ 2586182 w 5218545"/>
              <a:gd name="connsiteY75" fmla="*/ 4017818 h 5052291"/>
              <a:gd name="connsiteX76" fmla="*/ 2475345 w 5218545"/>
              <a:gd name="connsiteY76" fmla="*/ 3943927 h 5052291"/>
              <a:gd name="connsiteX77" fmla="*/ 2346036 w 5218545"/>
              <a:gd name="connsiteY77" fmla="*/ 3703782 h 5052291"/>
              <a:gd name="connsiteX78" fmla="*/ 2299855 w 5218545"/>
              <a:gd name="connsiteY78" fmla="*/ 3556000 h 5052291"/>
              <a:gd name="connsiteX79" fmla="*/ 2068945 w 5218545"/>
              <a:gd name="connsiteY79" fmla="*/ 3352800 h 5052291"/>
              <a:gd name="connsiteX80" fmla="*/ 1958109 w 5218545"/>
              <a:gd name="connsiteY80" fmla="*/ 3241963 h 5052291"/>
              <a:gd name="connsiteX81" fmla="*/ 1708727 w 5218545"/>
              <a:gd name="connsiteY81" fmla="*/ 3214254 h 5052291"/>
              <a:gd name="connsiteX82" fmla="*/ 1681018 w 5218545"/>
              <a:gd name="connsiteY82" fmla="*/ 3260436 h 5052291"/>
              <a:gd name="connsiteX83" fmla="*/ 1551709 w 5218545"/>
              <a:gd name="connsiteY83" fmla="*/ 3260436 h 5052291"/>
              <a:gd name="connsiteX84" fmla="*/ 1413164 w 5218545"/>
              <a:gd name="connsiteY84" fmla="*/ 3389745 h 5052291"/>
              <a:gd name="connsiteX85" fmla="*/ 1403927 w 5218545"/>
              <a:gd name="connsiteY85" fmla="*/ 3519054 h 5052291"/>
              <a:gd name="connsiteX86" fmla="*/ 1348509 w 5218545"/>
              <a:gd name="connsiteY86" fmla="*/ 3546763 h 5052291"/>
              <a:gd name="connsiteX87" fmla="*/ 1330036 w 5218545"/>
              <a:gd name="connsiteY87" fmla="*/ 3666836 h 5052291"/>
              <a:gd name="connsiteX88" fmla="*/ 1016000 w 5218545"/>
              <a:gd name="connsiteY88" fmla="*/ 3583709 h 5052291"/>
              <a:gd name="connsiteX89" fmla="*/ 942109 w 5218545"/>
              <a:gd name="connsiteY89" fmla="*/ 3491345 h 5052291"/>
              <a:gd name="connsiteX90" fmla="*/ 766618 w 5218545"/>
              <a:gd name="connsiteY90" fmla="*/ 3398982 h 5052291"/>
              <a:gd name="connsiteX91" fmla="*/ 600364 w 5218545"/>
              <a:gd name="connsiteY91" fmla="*/ 3131127 h 5052291"/>
              <a:gd name="connsiteX92" fmla="*/ 554182 w 5218545"/>
              <a:gd name="connsiteY92" fmla="*/ 2854036 h 5052291"/>
              <a:gd name="connsiteX93" fmla="*/ 526473 w 5218545"/>
              <a:gd name="connsiteY93" fmla="*/ 2844800 h 5052291"/>
              <a:gd name="connsiteX94" fmla="*/ 424873 w 5218545"/>
              <a:gd name="connsiteY94" fmla="*/ 2826327 h 5052291"/>
              <a:gd name="connsiteX95" fmla="*/ 286327 w 5218545"/>
              <a:gd name="connsiteY95" fmla="*/ 2660072 h 5052291"/>
              <a:gd name="connsiteX96" fmla="*/ 166255 w 5218545"/>
              <a:gd name="connsiteY96" fmla="*/ 2530763 h 5052291"/>
              <a:gd name="connsiteX97" fmla="*/ 120073 w 5218545"/>
              <a:gd name="connsiteY97" fmla="*/ 2493818 h 5052291"/>
              <a:gd name="connsiteX98" fmla="*/ 0 w 5218545"/>
              <a:gd name="connsiteY98" fmla="*/ 2438400 h 5052291"/>
              <a:gd name="connsiteX99" fmla="*/ 1629641 w 5218545"/>
              <a:gd name="connsiteY99" fmla="*/ 876877 h 5052291"/>
              <a:gd name="connsiteX100" fmla="*/ 1354471 w 5218545"/>
              <a:gd name="connsiteY100" fmla="*/ 428711 h 5052291"/>
              <a:gd name="connsiteX101" fmla="*/ 1357745 w 5218545"/>
              <a:gd name="connsiteY101" fmla="*/ 0 h 5052291"/>
              <a:gd name="connsiteX0" fmla="*/ 1237672 w 5098472"/>
              <a:gd name="connsiteY0" fmla="*/ 0 h 5052291"/>
              <a:gd name="connsiteX1" fmla="*/ 2475345 w 5098472"/>
              <a:gd name="connsiteY1" fmla="*/ 9236 h 5052291"/>
              <a:gd name="connsiteX2" fmla="*/ 2493818 w 5098472"/>
              <a:gd name="connsiteY2" fmla="*/ 979054 h 5052291"/>
              <a:gd name="connsiteX3" fmla="*/ 2595418 w 5098472"/>
              <a:gd name="connsiteY3" fmla="*/ 1016000 h 5052291"/>
              <a:gd name="connsiteX4" fmla="*/ 2706254 w 5098472"/>
              <a:gd name="connsiteY4" fmla="*/ 1062182 h 5052291"/>
              <a:gd name="connsiteX5" fmla="*/ 2798618 w 5098472"/>
              <a:gd name="connsiteY5" fmla="*/ 1034472 h 5052291"/>
              <a:gd name="connsiteX6" fmla="*/ 2863272 w 5098472"/>
              <a:gd name="connsiteY6" fmla="*/ 1089891 h 5052291"/>
              <a:gd name="connsiteX7" fmla="*/ 2863272 w 5098472"/>
              <a:gd name="connsiteY7" fmla="*/ 1089891 h 5052291"/>
              <a:gd name="connsiteX8" fmla="*/ 2992582 w 5098472"/>
              <a:gd name="connsiteY8" fmla="*/ 1173018 h 5052291"/>
              <a:gd name="connsiteX9" fmla="*/ 3094182 w 5098472"/>
              <a:gd name="connsiteY9" fmla="*/ 1117600 h 5052291"/>
              <a:gd name="connsiteX10" fmla="*/ 3131127 w 5098472"/>
              <a:gd name="connsiteY10" fmla="*/ 1209963 h 5052291"/>
              <a:gd name="connsiteX11" fmla="*/ 3251200 w 5098472"/>
              <a:gd name="connsiteY11" fmla="*/ 1200727 h 5052291"/>
              <a:gd name="connsiteX12" fmla="*/ 3306618 w 5098472"/>
              <a:gd name="connsiteY12" fmla="*/ 1265382 h 5052291"/>
              <a:gd name="connsiteX13" fmla="*/ 3389745 w 5098472"/>
              <a:gd name="connsiteY13" fmla="*/ 1339272 h 5052291"/>
              <a:gd name="connsiteX14" fmla="*/ 3472872 w 5098472"/>
              <a:gd name="connsiteY14" fmla="*/ 1256145 h 5052291"/>
              <a:gd name="connsiteX15" fmla="*/ 3537527 w 5098472"/>
              <a:gd name="connsiteY15" fmla="*/ 1330036 h 5052291"/>
              <a:gd name="connsiteX16" fmla="*/ 3611418 w 5098472"/>
              <a:gd name="connsiteY16" fmla="*/ 1330036 h 5052291"/>
              <a:gd name="connsiteX17" fmla="*/ 3666836 w 5098472"/>
              <a:gd name="connsiteY17" fmla="*/ 1385454 h 5052291"/>
              <a:gd name="connsiteX18" fmla="*/ 3796145 w 5098472"/>
              <a:gd name="connsiteY18" fmla="*/ 1330036 h 5052291"/>
              <a:gd name="connsiteX19" fmla="*/ 3860800 w 5098472"/>
              <a:gd name="connsiteY19" fmla="*/ 1376218 h 5052291"/>
              <a:gd name="connsiteX20" fmla="*/ 4184072 w 5098472"/>
              <a:gd name="connsiteY20" fmla="*/ 1330036 h 5052291"/>
              <a:gd name="connsiteX21" fmla="*/ 4461163 w 5098472"/>
              <a:gd name="connsiteY21" fmla="*/ 1283854 h 5052291"/>
              <a:gd name="connsiteX22" fmla="*/ 4793672 w 5098472"/>
              <a:gd name="connsiteY22" fmla="*/ 1440872 h 5052291"/>
              <a:gd name="connsiteX23" fmla="*/ 4886036 w 5098472"/>
              <a:gd name="connsiteY23" fmla="*/ 1477818 h 5052291"/>
              <a:gd name="connsiteX24" fmla="*/ 4932218 w 5098472"/>
              <a:gd name="connsiteY24" fmla="*/ 2216727 h 5052291"/>
              <a:gd name="connsiteX25" fmla="*/ 5089236 w 5098472"/>
              <a:gd name="connsiteY25" fmla="*/ 2475345 h 5052291"/>
              <a:gd name="connsiteX26" fmla="*/ 5098472 w 5098472"/>
              <a:gd name="connsiteY26" fmla="*/ 2687782 h 5052291"/>
              <a:gd name="connsiteX27" fmla="*/ 5070763 w 5098472"/>
              <a:gd name="connsiteY27" fmla="*/ 2789382 h 5052291"/>
              <a:gd name="connsiteX28" fmla="*/ 5070763 w 5098472"/>
              <a:gd name="connsiteY28" fmla="*/ 2974109 h 5052291"/>
              <a:gd name="connsiteX29" fmla="*/ 5070763 w 5098472"/>
              <a:gd name="connsiteY29" fmla="*/ 3066472 h 5052291"/>
              <a:gd name="connsiteX30" fmla="*/ 4978400 w 5098472"/>
              <a:gd name="connsiteY30" fmla="*/ 3278909 h 5052291"/>
              <a:gd name="connsiteX31" fmla="*/ 4765963 w 5098472"/>
              <a:gd name="connsiteY31" fmla="*/ 3380509 h 5052291"/>
              <a:gd name="connsiteX32" fmla="*/ 4618182 w 5098472"/>
              <a:gd name="connsiteY32" fmla="*/ 3491345 h 5052291"/>
              <a:gd name="connsiteX33" fmla="*/ 4618182 w 5098472"/>
              <a:gd name="connsiteY33" fmla="*/ 3491345 h 5052291"/>
              <a:gd name="connsiteX34" fmla="*/ 4599709 w 5098472"/>
              <a:gd name="connsiteY34" fmla="*/ 3463636 h 5052291"/>
              <a:gd name="connsiteX35" fmla="*/ 4692072 w 5098472"/>
              <a:gd name="connsiteY35" fmla="*/ 3362036 h 5052291"/>
              <a:gd name="connsiteX36" fmla="*/ 4599709 w 5098472"/>
              <a:gd name="connsiteY36" fmla="*/ 3371272 h 5052291"/>
              <a:gd name="connsiteX37" fmla="*/ 4599709 w 5098472"/>
              <a:gd name="connsiteY37" fmla="*/ 3260436 h 5052291"/>
              <a:gd name="connsiteX38" fmla="*/ 4562763 w 5098472"/>
              <a:gd name="connsiteY38" fmla="*/ 3260436 h 5052291"/>
              <a:gd name="connsiteX39" fmla="*/ 4488872 w 5098472"/>
              <a:gd name="connsiteY39" fmla="*/ 3315854 h 5052291"/>
              <a:gd name="connsiteX40" fmla="*/ 4516582 w 5098472"/>
              <a:gd name="connsiteY40" fmla="*/ 3417454 h 5052291"/>
              <a:gd name="connsiteX41" fmla="*/ 4516582 w 5098472"/>
              <a:gd name="connsiteY41" fmla="*/ 3417454 h 5052291"/>
              <a:gd name="connsiteX42" fmla="*/ 4553527 w 5098472"/>
              <a:gd name="connsiteY42" fmla="*/ 3574472 h 5052291"/>
              <a:gd name="connsiteX43" fmla="*/ 4424218 w 5098472"/>
              <a:gd name="connsiteY43" fmla="*/ 3648363 h 5052291"/>
              <a:gd name="connsiteX44" fmla="*/ 4202545 w 5098472"/>
              <a:gd name="connsiteY44" fmla="*/ 3879272 h 5052291"/>
              <a:gd name="connsiteX45" fmla="*/ 4193309 w 5098472"/>
              <a:gd name="connsiteY45" fmla="*/ 3805382 h 5052291"/>
              <a:gd name="connsiteX46" fmla="*/ 4128654 w 5098472"/>
              <a:gd name="connsiteY46" fmla="*/ 3759200 h 5052291"/>
              <a:gd name="connsiteX47" fmla="*/ 3990109 w 5098472"/>
              <a:gd name="connsiteY47" fmla="*/ 3786909 h 5052291"/>
              <a:gd name="connsiteX48" fmla="*/ 4119418 w 5098472"/>
              <a:gd name="connsiteY48" fmla="*/ 3860800 h 5052291"/>
              <a:gd name="connsiteX49" fmla="*/ 3990109 w 5098472"/>
              <a:gd name="connsiteY49" fmla="*/ 3962400 h 5052291"/>
              <a:gd name="connsiteX50" fmla="*/ 3897745 w 5098472"/>
              <a:gd name="connsiteY50" fmla="*/ 3888509 h 5052291"/>
              <a:gd name="connsiteX51" fmla="*/ 3860800 w 5098472"/>
              <a:gd name="connsiteY51" fmla="*/ 3980872 h 5052291"/>
              <a:gd name="connsiteX52" fmla="*/ 3740727 w 5098472"/>
              <a:gd name="connsiteY52" fmla="*/ 4008582 h 5052291"/>
              <a:gd name="connsiteX53" fmla="*/ 3740727 w 5098472"/>
              <a:gd name="connsiteY53" fmla="*/ 4128654 h 5052291"/>
              <a:gd name="connsiteX54" fmla="*/ 3648363 w 5098472"/>
              <a:gd name="connsiteY54" fmla="*/ 4165600 h 5052291"/>
              <a:gd name="connsiteX55" fmla="*/ 3602182 w 5098472"/>
              <a:gd name="connsiteY55" fmla="*/ 4128654 h 5052291"/>
              <a:gd name="connsiteX56" fmla="*/ 3565236 w 5098472"/>
              <a:gd name="connsiteY56" fmla="*/ 4294909 h 5052291"/>
              <a:gd name="connsiteX57" fmla="*/ 3629891 w 5098472"/>
              <a:gd name="connsiteY57" fmla="*/ 4239491 h 5052291"/>
              <a:gd name="connsiteX58" fmla="*/ 3666836 w 5098472"/>
              <a:gd name="connsiteY58" fmla="*/ 4267200 h 5052291"/>
              <a:gd name="connsiteX59" fmla="*/ 3565236 w 5098472"/>
              <a:gd name="connsiteY59" fmla="*/ 4433454 h 5052291"/>
              <a:gd name="connsiteX60" fmla="*/ 3491345 w 5098472"/>
              <a:gd name="connsiteY60" fmla="*/ 4442691 h 5052291"/>
              <a:gd name="connsiteX61" fmla="*/ 3491345 w 5098472"/>
              <a:gd name="connsiteY61" fmla="*/ 4488872 h 5052291"/>
              <a:gd name="connsiteX62" fmla="*/ 3574472 w 5098472"/>
              <a:gd name="connsiteY62" fmla="*/ 4451927 h 5052291"/>
              <a:gd name="connsiteX63" fmla="*/ 3583709 w 5098472"/>
              <a:gd name="connsiteY63" fmla="*/ 4636654 h 5052291"/>
              <a:gd name="connsiteX64" fmla="*/ 3500582 w 5098472"/>
              <a:gd name="connsiteY64" fmla="*/ 4701309 h 5052291"/>
              <a:gd name="connsiteX65" fmla="*/ 3556000 w 5098472"/>
              <a:gd name="connsiteY65" fmla="*/ 4729018 h 5052291"/>
              <a:gd name="connsiteX66" fmla="*/ 3666836 w 5098472"/>
              <a:gd name="connsiteY66" fmla="*/ 4978400 h 5052291"/>
              <a:gd name="connsiteX67" fmla="*/ 3676072 w 5098472"/>
              <a:gd name="connsiteY67" fmla="*/ 5052291 h 5052291"/>
              <a:gd name="connsiteX68" fmla="*/ 3343563 w 5098472"/>
              <a:gd name="connsiteY68" fmla="*/ 4969163 h 5052291"/>
              <a:gd name="connsiteX69" fmla="*/ 3103418 w 5098472"/>
              <a:gd name="connsiteY69" fmla="*/ 4922982 h 5052291"/>
              <a:gd name="connsiteX70" fmla="*/ 2909454 w 5098472"/>
              <a:gd name="connsiteY70" fmla="*/ 4765963 h 5052291"/>
              <a:gd name="connsiteX71" fmla="*/ 2817091 w 5098472"/>
              <a:gd name="connsiteY71" fmla="*/ 4682836 h 5052291"/>
              <a:gd name="connsiteX72" fmla="*/ 2687782 w 5098472"/>
              <a:gd name="connsiteY72" fmla="*/ 4414982 h 5052291"/>
              <a:gd name="connsiteX73" fmla="*/ 2687782 w 5098472"/>
              <a:gd name="connsiteY73" fmla="*/ 4267200 h 5052291"/>
              <a:gd name="connsiteX74" fmla="*/ 2521527 w 5098472"/>
              <a:gd name="connsiteY74" fmla="*/ 4119418 h 5052291"/>
              <a:gd name="connsiteX75" fmla="*/ 2466109 w 5098472"/>
              <a:gd name="connsiteY75" fmla="*/ 4017818 h 5052291"/>
              <a:gd name="connsiteX76" fmla="*/ 2355272 w 5098472"/>
              <a:gd name="connsiteY76" fmla="*/ 3943927 h 5052291"/>
              <a:gd name="connsiteX77" fmla="*/ 2225963 w 5098472"/>
              <a:gd name="connsiteY77" fmla="*/ 3703782 h 5052291"/>
              <a:gd name="connsiteX78" fmla="*/ 2179782 w 5098472"/>
              <a:gd name="connsiteY78" fmla="*/ 3556000 h 5052291"/>
              <a:gd name="connsiteX79" fmla="*/ 1948872 w 5098472"/>
              <a:gd name="connsiteY79" fmla="*/ 3352800 h 5052291"/>
              <a:gd name="connsiteX80" fmla="*/ 1838036 w 5098472"/>
              <a:gd name="connsiteY80" fmla="*/ 3241963 h 5052291"/>
              <a:gd name="connsiteX81" fmla="*/ 1588654 w 5098472"/>
              <a:gd name="connsiteY81" fmla="*/ 3214254 h 5052291"/>
              <a:gd name="connsiteX82" fmla="*/ 1560945 w 5098472"/>
              <a:gd name="connsiteY82" fmla="*/ 3260436 h 5052291"/>
              <a:gd name="connsiteX83" fmla="*/ 1431636 w 5098472"/>
              <a:gd name="connsiteY83" fmla="*/ 3260436 h 5052291"/>
              <a:gd name="connsiteX84" fmla="*/ 1293091 w 5098472"/>
              <a:gd name="connsiteY84" fmla="*/ 3389745 h 5052291"/>
              <a:gd name="connsiteX85" fmla="*/ 1283854 w 5098472"/>
              <a:gd name="connsiteY85" fmla="*/ 3519054 h 5052291"/>
              <a:gd name="connsiteX86" fmla="*/ 1228436 w 5098472"/>
              <a:gd name="connsiteY86" fmla="*/ 3546763 h 5052291"/>
              <a:gd name="connsiteX87" fmla="*/ 1209963 w 5098472"/>
              <a:gd name="connsiteY87" fmla="*/ 3666836 h 5052291"/>
              <a:gd name="connsiteX88" fmla="*/ 895927 w 5098472"/>
              <a:gd name="connsiteY88" fmla="*/ 3583709 h 5052291"/>
              <a:gd name="connsiteX89" fmla="*/ 822036 w 5098472"/>
              <a:gd name="connsiteY89" fmla="*/ 3491345 h 5052291"/>
              <a:gd name="connsiteX90" fmla="*/ 646545 w 5098472"/>
              <a:gd name="connsiteY90" fmla="*/ 3398982 h 5052291"/>
              <a:gd name="connsiteX91" fmla="*/ 480291 w 5098472"/>
              <a:gd name="connsiteY91" fmla="*/ 3131127 h 5052291"/>
              <a:gd name="connsiteX92" fmla="*/ 434109 w 5098472"/>
              <a:gd name="connsiteY92" fmla="*/ 2854036 h 5052291"/>
              <a:gd name="connsiteX93" fmla="*/ 406400 w 5098472"/>
              <a:gd name="connsiteY93" fmla="*/ 2844800 h 5052291"/>
              <a:gd name="connsiteX94" fmla="*/ 304800 w 5098472"/>
              <a:gd name="connsiteY94" fmla="*/ 2826327 h 5052291"/>
              <a:gd name="connsiteX95" fmla="*/ 166254 w 5098472"/>
              <a:gd name="connsiteY95" fmla="*/ 2660072 h 5052291"/>
              <a:gd name="connsiteX96" fmla="*/ 46182 w 5098472"/>
              <a:gd name="connsiteY96" fmla="*/ 2530763 h 5052291"/>
              <a:gd name="connsiteX97" fmla="*/ 0 w 5098472"/>
              <a:gd name="connsiteY97" fmla="*/ 2493818 h 5052291"/>
              <a:gd name="connsiteX98" fmla="*/ 2077027 w 5098472"/>
              <a:gd name="connsiteY98" fmla="*/ 1416050 h 5052291"/>
              <a:gd name="connsiteX99" fmla="*/ 1509568 w 5098472"/>
              <a:gd name="connsiteY99" fmla="*/ 876877 h 5052291"/>
              <a:gd name="connsiteX100" fmla="*/ 1234398 w 5098472"/>
              <a:gd name="connsiteY100" fmla="*/ 428711 h 5052291"/>
              <a:gd name="connsiteX101" fmla="*/ 1237672 w 5098472"/>
              <a:gd name="connsiteY101" fmla="*/ 0 h 5052291"/>
              <a:gd name="connsiteX0" fmla="*/ 1191490 w 5052290"/>
              <a:gd name="connsiteY0" fmla="*/ 0 h 5052291"/>
              <a:gd name="connsiteX1" fmla="*/ 2429163 w 5052290"/>
              <a:gd name="connsiteY1" fmla="*/ 9236 h 5052291"/>
              <a:gd name="connsiteX2" fmla="*/ 2447636 w 5052290"/>
              <a:gd name="connsiteY2" fmla="*/ 979054 h 5052291"/>
              <a:gd name="connsiteX3" fmla="*/ 2549236 w 5052290"/>
              <a:gd name="connsiteY3" fmla="*/ 1016000 h 5052291"/>
              <a:gd name="connsiteX4" fmla="*/ 2660072 w 5052290"/>
              <a:gd name="connsiteY4" fmla="*/ 1062182 h 5052291"/>
              <a:gd name="connsiteX5" fmla="*/ 2752436 w 5052290"/>
              <a:gd name="connsiteY5" fmla="*/ 1034472 h 5052291"/>
              <a:gd name="connsiteX6" fmla="*/ 2817090 w 5052290"/>
              <a:gd name="connsiteY6" fmla="*/ 1089891 h 5052291"/>
              <a:gd name="connsiteX7" fmla="*/ 2817090 w 5052290"/>
              <a:gd name="connsiteY7" fmla="*/ 1089891 h 5052291"/>
              <a:gd name="connsiteX8" fmla="*/ 2946400 w 5052290"/>
              <a:gd name="connsiteY8" fmla="*/ 1173018 h 5052291"/>
              <a:gd name="connsiteX9" fmla="*/ 3048000 w 5052290"/>
              <a:gd name="connsiteY9" fmla="*/ 1117600 h 5052291"/>
              <a:gd name="connsiteX10" fmla="*/ 3084945 w 5052290"/>
              <a:gd name="connsiteY10" fmla="*/ 1209963 h 5052291"/>
              <a:gd name="connsiteX11" fmla="*/ 3205018 w 5052290"/>
              <a:gd name="connsiteY11" fmla="*/ 1200727 h 5052291"/>
              <a:gd name="connsiteX12" fmla="*/ 3260436 w 5052290"/>
              <a:gd name="connsiteY12" fmla="*/ 1265382 h 5052291"/>
              <a:gd name="connsiteX13" fmla="*/ 3343563 w 5052290"/>
              <a:gd name="connsiteY13" fmla="*/ 1339272 h 5052291"/>
              <a:gd name="connsiteX14" fmla="*/ 3426690 w 5052290"/>
              <a:gd name="connsiteY14" fmla="*/ 1256145 h 5052291"/>
              <a:gd name="connsiteX15" fmla="*/ 3491345 w 5052290"/>
              <a:gd name="connsiteY15" fmla="*/ 1330036 h 5052291"/>
              <a:gd name="connsiteX16" fmla="*/ 3565236 w 5052290"/>
              <a:gd name="connsiteY16" fmla="*/ 1330036 h 5052291"/>
              <a:gd name="connsiteX17" fmla="*/ 3620654 w 5052290"/>
              <a:gd name="connsiteY17" fmla="*/ 1385454 h 5052291"/>
              <a:gd name="connsiteX18" fmla="*/ 3749963 w 5052290"/>
              <a:gd name="connsiteY18" fmla="*/ 1330036 h 5052291"/>
              <a:gd name="connsiteX19" fmla="*/ 3814618 w 5052290"/>
              <a:gd name="connsiteY19" fmla="*/ 1376218 h 5052291"/>
              <a:gd name="connsiteX20" fmla="*/ 4137890 w 5052290"/>
              <a:gd name="connsiteY20" fmla="*/ 1330036 h 5052291"/>
              <a:gd name="connsiteX21" fmla="*/ 4414981 w 5052290"/>
              <a:gd name="connsiteY21" fmla="*/ 1283854 h 5052291"/>
              <a:gd name="connsiteX22" fmla="*/ 4747490 w 5052290"/>
              <a:gd name="connsiteY22" fmla="*/ 1440872 h 5052291"/>
              <a:gd name="connsiteX23" fmla="*/ 4839854 w 5052290"/>
              <a:gd name="connsiteY23" fmla="*/ 1477818 h 5052291"/>
              <a:gd name="connsiteX24" fmla="*/ 4886036 w 5052290"/>
              <a:gd name="connsiteY24" fmla="*/ 2216727 h 5052291"/>
              <a:gd name="connsiteX25" fmla="*/ 5043054 w 5052290"/>
              <a:gd name="connsiteY25" fmla="*/ 2475345 h 5052291"/>
              <a:gd name="connsiteX26" fmla="*/ 5052290 w 5052290"/>
              <a:gd name="connsiteY26" fmla="*/ 2687782 h 5052291"/>
              <a:gd name="connsiteX27" fmla="*/ 5024581 w 5052290"/>
              <a:gd name="connsiteY27" fmla="*/ 2789382 h 5052291"/>
              <a:gd name="connsiteX28" fmla="*/ 5024581 w 5052290"/>
              <a:gd name="connsiteY28" fmla="*/ 2974109 h 5052291"/>
              <a:gd name="connsiteX29" fmla="*/ 5024581 w 5052290"/>
              <a:gd name="connsiteY29" fmla="*/ 3066472 h 5052291"/>
              <a:gd name="connsiteX30" fmla="*/ 4932218 w 5052290"/>
              <a:gd name="connsiteY30" fmla="*/ 3278909 h 5052291"/>
              <a:gd name="connsiteX31" fmla="*/ 4719781 w 5052290"/>
              <a:gd name="connsiteY31" fmla="*/ 3380509 h 5052291"/>
              <a:gd name="connsiteX32" fmla="*/ 4572000 w 5052290"/>
              <a:gd name="connsiteY32" fmla="*/ 3491345 h 5052291"/>
              <a:gd name="connsiteX33" fmla="*/ 4572000 w 5052290"/>
              <a:gd name="connsiteY33" fmla="*/ 3491345 h 5052291"/>
              <a:gd name="connsiteX34" fmla="*/ 4553527 w 5052290"/>
              <a:gd name="connsiteY34" fmla="*/ 3463636 h 5052291"/>
              <a:gd name="connsiteX35" fmla="*/ 4645890 w 5052290"/>
              <a:gd name="connsiteY35" fmla="*/ 3362036 h 5052291"/>
              <a:gd name="connsiteX36" fmla="*/ 4553527 w 5052290"/>
              <a:gd name="connsiteY36" fmla="*/ 3371272 h 5052291"/>
              <a:gd name="connsiteX37" fmla="*/ 4553527 w 5052290"/>
              <a:gd name="connsiteY37" fmla="*/ 3260436 h 5052291"/>
              <a:gd name="connsiteX38" fmla="*/ 4516581 w 5052290"/>
              <a:gd name="connsiteY38" fmla="*/ 3260436 h 5052291"/>
              <a:gd name="connsiteX39" fmla="*/ 4442690 w 5052290"/>
              <a:gd name="connsiteY39" fmla="*/ 3315854 h 5052291"/>
              <a:gd name="connsiteX40" fmla="*/ 4470400 w 5052290"/>
              <a:gd name="connsiteY40" fmla="*/ 3417454 h 5052291"/>
              <a:gd name="connsiteX41" fmla="*/ 4470400 w 5052290"/>
              <a:gd name="connsiteY41" fmla="*/ 3417454 h 5052291"/>
              <a:gd name="connsiteX42" fmla="*/ 4507345 w 5052290"/>
              <a:gd name="connsiteY42" fmla="*/ 3574472 h 5052291"/>
              <a:gd name="connsiteX43" fmla="*/ 4378036 w 5052290"/>
              <a:gd name="connsiteY43" fmla="*/ 3648363 h 5052291"/>
              <a:gd name="connsiteX44" fmla="*/ 4156363 w 5052290"/>
              <a:gd name="connsiteY44" fmla="*/ 3879272 h 5052291"/>
              <a:gd name="connsiteX45" fmla="*/ 4147127 w 5052290"/>
              <a:gd name="connsiteY45" fmla="*/ 3805382 h 5052291"/>
              <a:gd name="connsiteX46" fmla="*/ 4082472 w 5052290"/>
              <a:gd name="connsiteY46" fmla="*/ 3759200 h 5052291"/>
              <a:gd name="connsiteX47" fmla="*/ 3943927 w 5052290"/>
              <a:gd name="connsiteY47" fmla="*/ 3786909 h 5052291"/>
              <a:gd name="connsiteX48" fmla="*/ 4073236 w 5052290"/>
              <a:gd name="connsiteY48" fmla="*/ 3860800 h 5052291"/>
              <a:gd name="connsiteX49" fmla="*/ 3943927 w 5052290"/>
              <a:gd name="connsiteY49" fmla="*/ 3962400 h 5052291"/>
              <a:gd name="connsiteX50" fmla="*/ 3851563 w 5052290"/>
              <a:gd name="connsiteY50" fmla="*/ 3888509 h 5052291"/>
              <a:gd name="connsiteX51" fmla="*/ 3814618 w 5052290"/>
              <a:gd name="connsiteY51" fmla="*/ 3980872 h 5052291"/>
              <a:gd name="connsiteX52" fmla="*/ 3694545 w 5052290"/>
              <a:gd name="connsiteY52" fmla="*/ 4008582 h 5052291"/>
              <a:gd name="connsiteX53" fmla="*/ 3694545 w 5052290"/>
              <a:gd name="connsiteY53" fmla="*/ 4128654 h 5052291"/>
              <a:gd name="connsiteX54" fmla="*/ 3602181 w 5052290"/>
              <a:gd name="connsiteY54" fmla="*/ 4165600 h 5052291"/>
              <a:gd name="connsiteX55" fmla="*/ 3556000 w 5052290"/>
              <a:gd name="connsiteY55" fmla="*/ 4128654 h 5052291"/>
              <a:gd name="connsiteX56" fmla="*/ 3519054 w 5052290"/>
              <a:gd name="connsiteY56" fmla="*/ 4294909 h 5052291"/>
              <a:gd name="connsiteX57" fmla="*/ 3583709 w 5052290"/>
              <a:gd name="connsiteY57" fmla="*/ 4239491 h 5052291"/>
              <a:gd name="connsiteX58" fmla="*/ 3620654 w 5052290"/>
              <a:gd name="connsiteY58" fmla="*/ 4267200 h 5052291"/>
              <a:gd name="connsiteX59" fmla="*/ 3519054 w 5052290"/>
              <a:gd name="connsiteY59" fmla="*/ 4433454 h 5052291"/>
              <a:gd name="connsiteX60" fmla="*/ 3445163 w 5052290"/>
              <a:gd name="connsiteY60" fmla="*/ 4442691 h 5052291"/>
              <a:gd name="connsiteX61" fmla="*/ 3445163 w 5052290"/>
              <a:gd name="connsiteY61" fmla="*/ 4488872 h 5052291"/>
              <a:gd name="connsiteX62" fmla="*/ 3528290 w 5052290"/>
              <a:gd name="connsiteY62" fmla="*/ 4451927 h 5052291"/>
              <a:gd name="connsiteX63" fmla="*/ 3537527 w 5052290"/>
              <a:gd name="connsiteY63" fmla="*/ 4636654 h 5052291"/>
              <a:gd name="connsiteX64" fmla="*/ 3454400 w 5052290"/>
              <a:gd name="connsiteY64" fmla="*/ 4701309 h 5052291"/>
              <a:gd name="connsiteX65" fmla="*/ 3509818 w 5052290"/>
              <a:gd name="connsiteY65" fmla="*/ 4729018 h 5052291"/>
              <a:gd name="connsiteX66" fmla="*/ 3620654 w 5052290"/>
              <a:gd name="connsiteY66" fmla="*/ 4978400 h 5052291"/>
              <a:gd name="connsiteX67" fmla="*/ 3629890 w 5052290"/>
              <a:gd name="connsiteY67" fmla="*/ 5052291 h 5052291"/>
              <a:gd name="connsiteX68" fmla="*/ 3297381 w 5052290"/>
              <a:gd name="connsiteY68" fmla="*/ 4969163 h 5052291"/>
              <a:gd name="connsiteX69" fmla="*/ 3057236 w 5052290"/>
              <a:gd name="connsiteY69" fmla="*/ 4922982 h 5052291"/>
              <a:gd name="connsiteX70" fmla="*/ 2863272 w 5052290"/>
              <a:gd name="connsiteY70" fmla="*/ 4765963 h 5052291"/>
              <a:gd name="connsiteX71" fmla="*/ 2770909 w 5052290"/>
              <a:gd name="connsiteY71" fmla="*/ 4682836 h 5052291"/>
              <a:gd name="connsiteX72" fmla="*/ 2641600 w 5052290"/>
              <a:gd name="connsiteY72" fmla="*/ 4414982 h 5052291"/>
              <a:gd name="connsiteX73" fmla="*/ 2641600 w 5052290"/>
              <a:gd name="connsiteY73" fmla="*/ 4267200 h 5052291"/>
              <a:gd name="connsiteX74" fmla="*/ 2475345 w 5052290"/>
              <a:gd name="connsiteY74" fmla="*/ 4119418 h 5052291"/>
              <a:gd name="connsiteX75" fmla="*/ 2419927 w 5052290"/>
              <a:gd name="connsiteY75" fmla="*/ 4017818 h 5052291"/>
              <a:gd name="connsiteX76" fmla="*/ 2309090 w 5052290"/>
              <a:gd name="connsiteY76" fmla="*/ 3943927 h 5052291"/>
              <a:gd name="connsiteX77" fmla="*/ 2179781 w 5052290"/>
              <a:gd name="connsiteY77" fmla="*/ 3703782 h 5052291"/>
              <a:gd name="connsiteX78" fmla="*/ 2133600 w 5052290"/>
              <a:gd name="connsiteY78" fmla="*/ 3556000 h 5052291"/>
              <a:gd name="connsiteX79" fmla="*/ 1902690 w 5052290"/>
              <a:gd name="connsiteY79" fmla="*/ 3352800 h 5052291"/>
              <a:gd name="connsiteX80" fmla="*/ 1791854 w 5052290"/>
              <a:gd name="connsiteY80" fmla="*/ 3241963 h 5052291"/>
              <a:gd name="connsiteX81" fmla="*/ 1542472 w 5052290"/>
              <a:gd name="connsiteY81" fmla="*/ 3214254 h 5052291"/>
              <a:gd name="connsiteX82" fmla="*/ 1514763 w 5052290"/>
              <a:gd name="connsiteY82" fmla="*/ 3260436 h 5052291"/>
              <a:gd name="connsiteX83" fmla="*/ 1385454 w 5052290"/>
              <a:gd name="connsiteY83" fmla="*/ 3260436 h 5052291"/>
              <a:gd name="connsiteX84" fmla="*/ 1246909 w 5052290"/>
              <a:gd name="connsiteY84" fmla="*/ 3389745 h 5052291"/>
              <a:gd name="connsiteX85" fmla="*/ 1237672 w 5052290"/>
              <a:gd name="connsiteY85" fmla="*/ 3519054 h 5052291"/>
              <a:gd name="connsiteX86" fmla="*/ 1182254 w 5052290"/>
              <a:gd name="connsiteY86" fmla="*/ 3546763 h 5052291"/>
              <a:gd name="connsiteX87" fmla="*/ 1163781 w 5052290"/>
              <a:gd name="connsiteY87" fmla="*/ 3666836 h 5052291"/>
              <a:gd name="connsiteX88" fmla="*/ 849745 w 5052290"/>
              <a:gd name="connsiteY88" fmla="*/ 3583709 h 5052291"/>
              <a:gd name="connsiteX89" fmla="*/ 775854 w 5052290"/>
              <a:gd name="connsiteY89" fmla="*/ 3491345 h 5052291"/>
              <a:gd name="connsiteX90" fmla="*/ 600363 w 5052290"/>
              <a:gd name="connsiteY90" fmla="*/ 3398982 h 5052291"/>
              <a:gd name="connsiteX91" fmla="*/ 434109 w 5052290"/>
              <a:gd name="connsiteY91" fmla="*/ 3131127 h 5052291"/>
              <a:gd name="connsiteX92" fmla="*/ 387927 w 5052290"/>
              <a:gd name="connsiteY92" fmla="*/ 2854036 h 5052291"/>
              <a:gd name="connsiteX93" fmla="*/ 360218 w 5052290"/>
              <a:gd name="connsiteY93" fmla="*/ 2844800 h 5052291"/>
              <a:gd name="connsiteX94" fmla="*/ 258618 w 5052290"/>
              <a:gd name="connsiteY94" fmla="*/ 2826327 h 5052291"/>
              <a:gd name="connsiteX95" fmla="*/ 120072 w 5052290"/>
              <a:gd name="connsiteY95" fmla="*/ 2660072 h 5052291"/>
              <a:gd name="connsiteX96" fmla="*/ 0 w 5052290"/>
              <a:gd name="connsiteY96" fmla="*/ 2530763 h 5052291"/>
              <a:gd name="connsiteX97" fmla="*/ 2150918 w 5052290"/>
              <a:gd name="connsiteY97" fmla="*/ 1693718 h 5052291"/>
              <a:gd name="connsiteX98" fmla="*/ 2030845 w 5052290"/>
              <a:gd name="connsiteY98" fmla="*/ 1416050 h 5052291"/>
              <a:gd name="connsiteX99" fmla="*/ 1463386 w 5052290"/>
              <a:gd name="connsiteY99" fmla="*/ 876877 h 5052291"/>
              <a:gd name="connsiteX100" fmla="*/ 1188216 w 5052290"/>
              <a:gd name="connsiteY100" fmla="*/ 428711 h 5052291"/>
              <a:gd name="connsiteX101" fmla="*/ 1191490 w 5052290"/>
              <a:gd name="connsiteY101" fmla="*/ 0 h 5052291"/>
              <a:gd name="connsiteX0" fmla="*/ 1071418 w 4932218"/>
              <a:gd name="connsiteY0" fmla="*/ 0 h 5052291"/>
              <a:gd name="connsiteX1" fmla="*/ 2309091 w 4932218"/>
              <a:gd name="connsiteY1" fmla="*/ 9236 h 5052291"/>
              <a:gd name="connsiteX2" fmla="*/ 2327564 w 4932218"/>
              <a:gd name="connsiteY2" fmla="*/ 979054 h 5052291"/>
              <a:gd name="connsiteX3" fmla="*/ 2429164 w 4932218"/>
              <a:gd name="connsiteY3" fmla="*/ 1016000 h 5052291"/>
              <a:gd name="connsiteX4" fmla="*/ 2540000 w 4932218"/>
              <a:gd name="connsiteY4" fmla="*/ 1062182 h 5052291"/>
              <a:gd name="connsiteX5" fmla="*/ 2632364 w 4932218"/>
              <a:gd name="connsiteY5" fmla="*/ 1034472 h 5052291"/>
              <a:gd name="connsiteX6" fmla="*/ 2697018 w 4932218"/>
              <a:gd name="connsiteY6" fmla="*/ 1089891 h 5052291"/>
              <a:gd name="connsiteX7" fmla="*/ 2697018 w 4932218"/>
              <a:gd name="connsiteY7" fmla="*/ 1089891 h 5052291"/>
              <a:gd name="connsiteX8" fmla="*/ 2826328 w 4932218"/>
              <a:gd name="connsiteY8" fmla="*/ 1173018 h 5052291"/>
              <a:gd name="connsiteX9" fmla="*/ 2927928 w 4932218"/>
              <a:gd name="connsiteY9" fmla="*/ 1117600 h 5052291"/>
              <a:gd name="connsiteX10" fmla="*/ 2964873 w 4932218"/>
              <a:gd name="connsiteY10" fmla="*/ 1209963 h 5052291"/>
              <a:gd name="connsiteX11" fmla="*/ 3084946 w 4932218"/>
              <a:gd name="connsiteY11" fmla="*/ 1200727 h 5052291"/>
              <a:gd name="connsiteX12" fmla="*/ 3140364 w 4932218"/>
              <a:gd name="connsiteY12" fmla="*/ 1265382 h 5052291"/>
              <a:gd name="connsiteX13" fmla="*/ 3223491 w 4932218"/>
              <a:gd name="connsiteY13" fmla="*/ 1339272 h 5052291"/>
              <a:gd name="connsiteX14" fmla="*/ 3306618 w 4932218"/>
              <a:gd name="connsiteY14" fmla="*/ 1256145 h 5052291"/>
              <a:gd name="connsiteX15" fmla="*/ 3371273 w 4932218"/>
              <a:gd name="connsiteY15" fmla="*/ 1330036 h 5052291"/>
              <a:gd name="connsiteX16" fmla="*/ 3445164 w 4932218"/>
              <a:gd name="connsiteY16" fmla="*/ 1330036 h 5052291"/>
              <a:gd name="connsiteX17" fmla="*/ 3500582 w 4932218"/>
              <a:gd name="connsiteY17" fmla="*/ 1385454 h 5052291"/>
              <a:gd name="connsiteX18" fmla="*/ 3629891 w 4932218"/>
              <a:gd name="connsiteY18" fmla="*/ 1330036 h 5052291"/>
              <a:gd name="connsiteX19" fmla="*/ 3694546 w 4932218"/>
              <a:gd name="connsiteY19" fmla="*/ 1376218 h 5052291"/>
              <a:gd name="connsiteX20" fmla="*/ 4017818 w 4932218"/>
              <a:gd name="connsiteY20" fmla="*/ 1330036 h 5052291"/>
              <a:gd name="connsiteX21" fmla="*/ 4294909 w 4932218"/>
              <a:gd name="connsiteY21" fmla="*/ 1283854 h 5052291"/>
              <a:gd name="connsiteX22" fmla="*/ 4627418 w 4932218"/>
              <a:gd name="connsiteY22" fmla="*/ 1440872 h 5052291"/>
              <a:gd name="connsiteX23" fmla="*/ 4719782 w 4932218"/>
              <a:gd name="connsiteY23" fmla="*/ 1477818 h 5052291"/>
              <a:gd name="connsiteX24" fmla="*/ 4765964 w 4932218"/>
              <a:gd name="connsiteY24" fmla="*/ 2216727 h 5052291"/>
              <a:gd name="connsiteX25" fmla="*/ 4922982 w 4932218"/>
              <a:gd name="connsiteY25" fmla="*/ 2475345 h 5052291"/>
              <a:gd name="connsiteX26" fmla="*/ 4932218 w 4932218"/>
              <a:gd name="connsiteY26" fmla="*/ 2687782 h 5052291"/>
              <a:gd name="connsiteX27" fmla="*/ 4904509 w 4932218"/>
              <a:gd name="connsiteY27" fmla="*/ 2789382 h 5052291"/>
              <a:gd name="connsiteX28" fmla="*/ 4904509 w 4932218"/>
              <a:gd name="connsiteY28" fmla="*/ 2974109 h 5052291"/>
              <a:gd name="connsiteX29" fmla="*/ 4904509 w 4932218"/>
              <a:gd name="connsiteY29" fmla="*/ 3066472 h 5052291"/>
              <a:gd name="connsiteX30" fmla="*/ 4812146 w 4932218"/>
              <a:gd name="connsiteY30" fmla="*/ 3278909 h 5052291"/>
              <a:gd name="connsiteX31" fmla="*/ 4599709 w 4932218"/>
              <a:gd name="connsiteY31" fmla="*/ 3380509 h 5052291"/>
              <a:gd name="connsiteX32" fmla="*/ 4451928 w 4932218"/>
              <a:gd name="connsiteY32" fmla="*/ 3491345 h 5052291"/>
              <a:gd name="connsiteX33" fmla="*/ 4451928 w 4932218"/>
              <a:gd name="connsiteY33" fmla="*/ 3491345 h 5052291"/>
              <a:gd name="connsiteX34" fmla="*/ 4433455 w 4932218"/>
              <a:gd name="connsiteY34" fmla="*/ 3463636 h 5052291"/>
              <a:gd name="connsiteX35" fmla="*/ 4525818 w 4932218"/>
              <a:gd name="connsiteY35" fmla="*/ 3362036 h 5052291"/>
              <a:gd name="connsiteX36" fmla="*/ 4433455 w 4932218"/>
              <a:gd name="connsiteY36" fmla="*/ 3371272 h 5052291"/>
              <a:gd name="connsiteX37" fmla="*/ 4433455 w 4932218"/>
              <a:gd name="connsiteY37" fmla="*/ 3260436 h 5052291"/>
              <a:gd name="connsiteX38" fmla="*/ 4396509 w 4932218"/>
              <a:gd name="connsiteY38" fmla="*/ 3260436 h 5052291"/>
              <a:gd name="connsiteX39" fmla="*/ 4322618 w 4932218"/>
              <a:gd name="connsiteY39" fmla="*/ 3315854 h 5052291"/>
              <a:gd name="connsiteX40" fmla="*/ 4350328 w 4932218"/>
              <a:gd name="connsiteY40" fmla="*/ 3417454 h 5052291"/>
              <a:gd name="connsiteX41" fmla="*/ 4350328 w 4932218"/>
              <a:gd name="connsiteY41" fmla="*/ 3417454 h 5052291"/>
              <a:gd name="connsiteX42" fmla="*/ 4387273 w 4932218"/>
              <a:gd name="connsiteY42" fmla="*/ 3574472 h 5052291"/>
              <a:gd name="connsiteX43" fmla="*/ 4257964 w 4932218"/>
              <a:gd name="connsiteY43" fmla="*/ 3648363 h 5052291"/>
              <a:gd name="connsiteX44" fmla="*/ 4036291 w 4932218"/>
              <a:gd name="connsiteY44" fmla="*/ 3879272 h 5052291"/>
              <a:gd name="connsiteX45" fmla="*/ 4027055 w 4932218"/>
              <a:gd name="connsiteY45" fmla="*/ 3805382 h 5052291"/>
              <a:gd name="connsiteX46" fmla="*/ 3962400 w 4932218"/>
              <a:gd name="connsiteY46" fmla="*/ 3759200 h 5052291"/>
              <a:gd name="connsiteX47" fmla="*/ 3823855 w 4932218"/>
              <a:gd name="connsiteY47" fmla="*/ 3786909 h 5052291"/>
              <a:gd name="connsiteX48" fmla="*/ 3953164 w 4932218"/>
              <a:gd name="connsiteY48" fmla="*/ 3860800 h 5052291"/>
              <a:gd name="connsiteX49" fmla="*/ 3823855 w 4932218"/>
              <a:gd name="connsiteY49" fmla="*/ 3962400 h 5052291"/>
              <a:gd name="connsiteX50" fmla="*/ 3731491 w 4932218"/>
              <a:gd name="connsiteY50" fmla="*/ 3888509 h 5052291"/>
              <a:gd name="connsiteX51" fmla="*/ 3694546 w 4932218"/>
              <a:gd name="connsiteY51" fmla="*/ 3980872 h 5052291"/>
              <a:gd name="connsiteX52" fmla="*/ 3574473 w 4932218"/>
              <a:gd name="connsiteY52" fmla="*/ 4008582 h 5052291"/>
              <a:gd name="connsiteX53" fmla="*/ 3574473 w 4932218"/>
              <a:gd name="connsiteY53" fmla="*/ 4128654 h 5052291"/>
              <a:gd name="connsiteX54" fmla="*/ 3482109 w 4932218"/>
              <a:gd name="connsiteY54" fmla="*/ 4165600 h 5052291"/>
              <a:gd name="connsiteX55" fmla="*/ 3435928 w 4932218"/>
              <a:gd name="connsiteY55" fmla="*/ 4128654 h 5052291"/>
              <a:gd name="connsiteX56" fmla="*/ 3398982 w 4932218"/>
              <a:gd name="connsiteY56" fmla="*/ 4294909 h 5052291"/>
              <a:gd name="connsiteX57" fmla="*/ 3463637 w 4932218"/>
              <a:gd name="connsiteY57" fmla="*/ 4239491 h 5052291"/>
              <a:gd name="connsiteX58" fmla="*/ 3500582 w 4932218"/>
              <a:gd name="connsiteY58" fmla="*/ 4267200 h 5052291"/>
              <a:gd name="connsiteX59" fmla="*/ 3398982 w 4932218"/>
              <a:gd name="connsiteY59" fmla="*/ 4433454 h 5052291"/>
              <a:gd name="connsiteX60" fmla="*/ 3325091 w 4932218"/>
              <a:gd name="connsiteY60" fmla="*/ 4442691 h 5052291"/>
              <a:gd name="connsiteX61" fmla="*/ 3325091 w 4932218"/>
              <a:gd name="connsiteY61" fmla="*/ 4488872 h 5052291"/>
              <a:gd name="connsiteX62" fmla="*/ 3408218 w 4932218"/>
              <a:gd name="connsiteY62" fmla="*/ 4451927 h 5052291"/>
              <a:gd name="connsiteX63" fmla="*/ 3417455 w 4932218"/>
              <a:gd name="connsiteY63" fmla="*/ 4636654 h 5052291"/>
              <a:gd name="connsiteX64" fmla="*/ 3334328 w 4932218"/>
              <a:gd name="connsiteY64" fmla="*/ 4701309 h 5052291"/>
              <a:gd name="connsiteX65" fmla="*/ 3389746 w 4932218"/>
              <a:gd name="connsiteY65" fmla="*/ 4729018 h 5052291"/>
              <a:gd name="connsiteX66" fmla="*/ 3500582 w 4932218"/>
              <a:gd name="connsiteY66" fmla="*/ 4978400 h 5052291"/>
              <a:gd name="connsiteX67" fmla="*/ 3509818 w 4932218"/>
              <a:gd name="connsiteY67" fmla="*/ 5052291 h 5052291"/>
              <a:gd name="connsiteX68" fmla="*/ 3177309 w 4932218"/>
              <a:gd name="connsiteY68" fmla="*/ 4969163 h 5052291"/>
              <a:gd name="connsiteX69" fmla="*/ 2937164 w 4932218"/>
              <a:gd name="connsiteY69" fmla="*/ 4922982 h 5052291"/>
              <a:gd name="connsiteX70" fmla="*/ 2743200 w 4932218"/>
              <a:gd name="connsiteY70" fmla="*/ 4765963 h 5052291"/>
              <a:gd name="connsiteX71" fmla="*/ 2650837 w 4932218"/>
              <a:gd name="connsiteY71" fmla="*/ 4682836 h 5052291"/>
              <a:gd name="connsiteX72" fmla="*/ 2521528 w 4932218"/>
              <a:gd name="connsiteY72" fmla="*/ 4414982 h 5052291"/>
              <a:gd name="connsiteX73" fmla="*/ 2521528 w 4932218"/>
              <a:gd name="connsiteY73" fmla="*/ 4267200 h 5052291"/>
              <a:gd name="connsiteX74" fmla="*/ 2355273 w 4932218"/>
              <a:gd name="connsiteY74" fmla="*/ 4119418 h 5052291"/>
              <a:gd name="connsiteX75" fmla="*/ 2299855 w 4932218"/>
              <a:gd name="connsiteY75" fmla="*/ 4017818 h 5052291"/>
              <a:gd name="connsiteX76" fmla="*/ 2189018 w 4932218"/>
              <a:gd name="connsiteY76" fmla="*/ 3943927 h 5052291"/>
              <a:gd name="connsiteX77" fmla="*/ 2059709 w 4932218"/>
              <a:gd name="connsiteY77" fmla="*/ 3703782 h 5052291"/>
              <a:gd name="connsiteX78" fmla="*/ 2013528 w 4932218"/>
              <a:gd name="connsiteY78" fmla="*/ 3556000 h 5052291"/>
              <a:gd name="connsiteX79" fmla="*/ 1782618 w 4932218"/>
              <a:gd name="connsiteY79" fmla="*/ 3352800 h 5052291"/>
              <a:gd name="connsiteX80" fmla="*/ 1671782 w 4932218"/>
              <a:gd name="connsiteY80" fmla="*/ 3241963 h 5052291"/>
              <a:gd name="connsiteX81" fmla="*/ 1422400 w 4932218"/>
              <a:gd name="connsiteY81" fmla="*/ 3214254 h 5052291"/>
              <a:gd name="connsiteX82" fmla="*/ 1394691 w 4932218"/>
              <a:gd name="connsiteY82" fmla="*/ 3260436 h 5052291"/>
              <a:gd name="connsiteX83" fmla="*/ 1265382 w 4932218"/>
              <a:gd name="connsiteY83" fmla="*/ 3260436 h 5052291"/>
              <a:gd name="connsiteX84" fmla="*/ 1126837 w 4932218"/>
              <a:gd name="connsiteY84" fmla="*/ 3389745 h 5052291"/>
              <a:gd name="connsiteX85" fmla="*/ 1117600 w 4932218"/>
              <a:gd name="connsiteY85" fmla="*/ 3519054 h 5052291"/>
              <a:gd name="connsiteX86" fmla="*/ 1062182 w 4932218"/>
              <a:gd name="connsiteY86" fmla="*/ 3546763 h 5052291"/>
              <a:gd name="connsiteX87" fmla="*/ 1043709 w 4932218"/>
              <a:gd name="connsiteY87" fmla="*/ 3666836 h 5052291"/>
              <a:gd name="connsiteX88" fmla="*/ 729673 w 4932218"/>
              <a:gd name="connsiteY88" fmla="*/ 3583709 h 5052291"/>
              <a:gd name="connsiteX89" fmla="*/ 655782 w 4932218"/>
              <a:gd name="connsiteY89" fmla="*/ 3491345 h 5052291"/>
              <a:gd name="connsiteX90" fmla="*/ 480291 w 4932218"/>
              <a:gd name="connsiteY90" fmla="*/ 3398982 h 5052291"/>
              <a:gd name="connsiteX91" fmla="*/ 314037 w 4932218"/>
              <a:gd name="connsiteY91" fmla="*/ 3131127 h 5052291"/>
              <a:gd name="connsiteX92" fmla="*/ 267855 w 4932218"/>
              <a:gd name="connsiteY92" fmla="*/ 2854036 h 5052291"/>
              <a:gd name="connsiteX93" fmla="*/ 240146 w 4932218"/>
              <a:gd name="connsiteY93" fmla="*/ 2844800 h 5052291"/>
              <a:gd name="connsiteX94" fmla="*/ 138546 w 4932218"/>
              <a:gd name="connsiteY94" fmla="*/ 2826327 h 5052291"/>
              <a:gd name="connsiteX95" fmla="*/ 0 w 4932218"/>
              <a:gd name="connsiteY95" fmla="*/ 2660072 h 5052291"/>
              <a:gd name="connsiteX96" fmla="*/ 2261178 w 4932218"/>
              <a:gd name="connsiteY96" fmla="*/ 1997363 h 5052291"/>
              <a:gd name="connsiteX97" fmla="*/ 2030846 w 4932218"/>
              <a:gd name="connsiteY97" fmla="*/ 1693718 h 5052291"/>
              <a:gd name="connsiteX98" fmla="*/ 1910773 w 4932218"/>
              <a:gd name="connsiteY98" fmla="*/ 1416050 h 5052291"/>
              <a:gd name="connsiteX99" fmla="*/ 1343314 w 4932218"/>
              <a:gd name="connsiteY99" fmla="*/ 876877 h 5052291"/>
              <a:gd name="connsiteX100" fmla="*/ 1068144 w 4932218"/>
              <a:gd name="connsiteY100" fmla="*/ 428711 h 5052291"/>
              <a:gd name="connsiteX101" fmla="*/ 1071418 w 4932218"/>
              <a:gd name="connsiteY101" fmla="*/ 0 h 5052291"/>
              <a:gd name="connsiteX0" fmla="*/ 932872 w 4793672"/>
              <a:gd name="connsiteY0" fmla="*/ 0 h 5052291"/>
              <a:gd name="connsiteX1" fmla="*/ 2170545 w 4793672"/>
              <a:gd name="connsiteY1" fmla="*/ 9236 h 5052291"/>
              <a:gd name="connsiteX2" fmla="*/ 2189018 w 4793672"/>
              <a:gd name="connsiteY2" fmla="*/ 979054 h 5052291"/>
              <a:gd name="connsiteX3" fmla="*/ 2290618 w 4793672"/>
              <a:gd name="connsiteY3" fmla="*/ 1016000 h 5052291"/>
              <a:gd name="connsiteX4" fmla="*/ 2401454 w 4793672"/>
              <a:gd name="connsiteY4" fmla="*/ 1062182 h 5052291"/>
              <a:gd name="connsiteX5" fmla="*/ 2493818 w 4793672"/>
              <a:gd name="connsiteY5" fmla="*/ 1034472 h 5052291"/>
              <a:gd name="connsiteX6" fmla="*/ 2558472 w 4793672"/>
              <a:gd name="connsiteY6" fmla="*/ 1089891 h 5052291"/>
              <a:gd name="connsiteX7" fmla="*/ 2558472 w 4793672"/>
              <a:gd name="connsiteY7" fmla="*/ 1089891 h 5052291"/>
              <a:gd name="connsiteX8" fmla="*/ 2687782 w 4793672"/>
              <a:gd name="connsiteY8" fmla="*/ 1173018 h 5052291"/>
              <a:gd name="connsiteX9" fmla="*/ 2789382 w 4793672"/>
              <a:gd name="connsiteY9" fmla="*/ 1117600 h 5052291"/>
              <a:gd name="connsiteX10" fmla="*/ 2826327 w 4793672"/>
              <a:gd name="connsiteY10" fmla="*/ 1209963 h 5052291"/>
              <a:gd name="connsiteX11" fmla="*/ 2946400 w 4793672"/>
              <a:gd name="connsiteY11" fmla="*/ 1200727 h 5052291"/>
              <a:gd name="connsiteX12" fmla="*/ 3001818 w 4793672"/>
              <a:gd name="connsiteY12" fmla="*/ 1265382 h 5052291"/>
              <a:gd name="connsiteX13" fmla="*/ 3084945 w 4793672"/>
              <a:gd name="connsiteY13" fmla="*/ 1339272 h 5052291"/>
              <a:gd name="connsiteX14" fmla="*/ 3168072 w 4793672"/>
              <a:gd name="connsiteY14" fmla="*/ 1256145 h 5052291"/>
              <a:gd name="connsiteX15" fmla="*/ 3232727 w 4793672"/>
              <a:gd name="connsiteY15" fmla="*/ 1330036 h 5052291"/>
              <a:gd name="connsiteX16" fmla="*/ 3306618 w 4793672"/>
              <a:gd name="connsiteY16" fmla="*/ 1330036 h 5052291"/>
              <a:gd name="connsiteX17" fmla="*/ 3362036 w 4793672"/>
              <a:gd name="connsiteY17" fmla="*/ 1385454 h 5052291"/>
              <a:gd name="connsiteX18" fmla="*/ 3491345 w 4793672"/>
              <a:gd name="connsiteY18" fmla="*/ 1330036 h 5052291"/>
              <a:gd name="connsiteX19" fmla="*/ 3556000 w 4793672"/>
              <a:gd name="connsiteY19" fmla="*/ 1376218 h 5052291"/>
              <a:gd name="connsiteX20" fmla="*/ 3879272 w 4793672"/>
              <a:gd name="connsiteY20" fmla="*/ 1330036 h 5052291"/>
              <a:gd name="connsiteX21" fmla="*/ 4156363 w 4793672"/>
              <a:gd name="connsiteY21" fmla="*/ 1283854 h 5052291"/>
              <a:gd name="connsiteX22" fmla="*/ 4488872 w 4793672"/>
              <a:gd name="connsiteY22" fmla="*/ 1440872 h 5052291"/>
              <a:gd name="connsiteX23" fmla="*/ 4581236 w 4793672"/>
              <a:gd name="connsiteY23" fmla="*/ 1477818 h 5052291"/>
              <a:gd name="connsiteX24" fmla="*/ 4627418 w 4793672"/>
              <a:gd name="connsiteY24" fmla="*/ 2216727 h 5052291"/>
              <a:gd name="connsiteX25" fmla="*/ 4784436 w 4793672"/>
              <a:gd name="connsiteY25" fmla="*/ 2475345 h 5052291"/>
              <a:gd name="connsiteX26" fmla="*/ 4793672 w 4793672"/>
              <a:gd name="connsiteY26" fmla="*/ 2687782 h 5052291"/>
              <a:gd name="connsiteX27" fmla="*/ 4765963 w 4793672"/>
              <a:gd name="connsiteY27" fmla="*/ 2789382 h 5052291"/>
              <a:gd name="connsiteX28" fmla="*/ 4765963 w 4793672"/>
              <a:gd name="connsiteY28" fmla="*/ 2974109 h 5052291"/>
              <a:gd name="connsiteX29" fmla="*/ 4765963 w 4793672"/>
              <a:gd name="connsiteY29" fmla="*/ 3066472 h 5052291"/>
              <a:gd name="connsiteX30" fmla="*/ 4673600 w 4793672"/>
              <a:gd name="connsiteY30" fmla="*/ 3278909 h 5052291"/>
              <a:gd name="connsiteX31" fmla="*/ 4461163 w 4793672"/>
              <a:gd name="connsiteY31" fmla="*/ 3380509 h 5052291"/>
              <a:gd name="connsiteX32" fmla="*/ 4313382 w 4793672"/>
              <a:gd name="connsiteY32" fmla="*/ 3491345 h 5052291"/>
              <a:gd name="connsiteX33" fmla="*/ 4313382 w 4793672"/>
              <a:gd name="connsiteY33" fmla="*/ 3491345 h 5052291"/>
              <a:gd name="connsiteX34" fmla="*/ 4294909 w 4793672"/>
              <a:gd name="connsiteY34" fmla="*/ 3463636 h 5052291"/>
              <a:gd name="connsiteX35" fmla="*/ 4387272 w 4793672"/>
              <a:gd name="connsiteY35" fmla="*/ 3362036 h 5052291"/>
              <a:gd name="connsiteX36" fmla="*/ 4294909 w 4793672"/>
              <a:gd name="connsiteY36" fmla="*/ 3371272 h 5052291"/>
              <a:gd name="connsiteX37" fmla="*/ 4294909 w 4793672"/>
              <a:gd name="connsiteY37" fmla="*/ 3260436 h 5052291"/>
              <a:gd name="connsiteX38" fmla="*/ 4257963 w 4793672"/>
              <a:gd name="connsiteY38" fmla="*/ 3260436 h 5052291"/>
              <a:gd name="connsiteX39" fmla="*/ 4184072 w 4793672"/>
              <a:gd name="connsiteY39" fmla="*/ 3315854 h 5052291"/>
              <a:gd name="connsiteX40" fmla="*/ 4211782 w 4793672"/>
              <a:gd name="connsiteY40" fmla="*/ 3417454 h 5052291"/>
              <a:gd name="connsiteX41" fmla="*/ 4211782 w 4793672"/>
              <a:gd name="connsiteY41" fmla="*/ 3417454 h 5052291"/>
              <a:gd name="connsiteX42" fmla="*/ 4248727 w 4793672"/>
              <a:gd name="connsiteY42" fmla="*/ 3574472 h 5052291"/>
              <a:gd name="connsiteX43" fmla="*/ 4119418 w 4793672"/>
              <a:gd name="connsiteY43" fmla="*/ 3648363 h 5052291"/>
              <a:gd name="connsiteX44" fmla="*/ 3897745 w 4793672"/>
              <a:gd name="connsiteY44" fmla="*/ 3879272 h 5052291"/>
              <a:gd name="connsiteX45" fmla="*/ 3888509 w 4793672"/>
              <a:gd name="connsiteY45" fmla="*/ 3805382 h 5052291"/>
              <a:gd name="connsiteX46" fmla="*/ 3823854 w 4793672"/>
              <a:gd name="connsiteY46" fmla="*/ 3759200 h 5052291"/>
              <a:gd name="connsiteX47" fmla="*/ 3685309 w 4793672"/>
              <a:gd name="connsiteY47" fmla="*/ 3786909 h 5052291"/>
              <a:gd name="connsiteX48" fmla="*/ 3814618 w 4793672"/>
              <a:gd name="connsiteY48" fmla="*/ 3860800 h 5052291"/>
              <a:gd name="connsiteX49" fmla="*/ 3685309 w 4793672"/>
              <a:gd name="connsiteY49" fmla="*/ 3962400 h 5052291"/>
              <a:gd name="connsiteX50" fmla="*/ 3592945 w 4793672"/>
              <a:gd name="connsiteY50" fmla="*/ 3888509 h 5052291"/>
              <a:gd name="connsiteX51" fmla="*/ 3556000 w 4793672"/>
              <a:gd name="connsiteY51" fmla="*/ 3980872 h 5052291"/>
              <a:gd name="connsiteX52" fmla="*/ 3435927 w 4793672"/>
              <a:gd name="connsiteY52" fmla="*/ 4008582 h 5052291"/>
              <a:gd name="connsiteX53" fmla="*/ 3435927 w 4793672"/>
              <a:gd name="connsiteY53" fmla="*/ 4128654 h 5052291"/>
              <a:gd name="connsiteX54" fmla="*/ 3343563 w 4793672"/>
              <a:gd name="connsiteY54" fmla="*/ 4165600 h 5052291"/>
              <a:gd name="connsiteX55" fmla="*/ 3297382 w 4793672"/>
              <a:gd name="connsiteY55" fmla="*/ 4128654 h 5052291"/>
              <a:gd name="connsiteX56" fmla="*/ 3260436 w 4793672"/>
              <a:gd name="connsiteY56" fmla="*/ 4294909 h 5052291"/>
              <a:gd name="connsiteX57" fmla="*/ 3325091 w 4793672"/>
              <a:gd name="connsiteY57" fmla="*/ 4239491 h 5052291"/>
              <a:gd name="connsiteX58" fmla="*/ 3362036 w 4793672"/>
              <a:gd name="connsiteY58" fmla="*/ 4267200 h 5052291"/>
              <a:gd name="connsiteX59" fmla="*/ 3260436 w 4793672"/>
              <a:gd name="connsiteY59" fmla="*/ 4433454 h 5052291"/>
              <a:gd name="connsiteX60" fmla="*/ 3186545 w 4793672"/>
              <a:gd name="connsiteY60" fmla="*/ 4442691 h 5052291"/>
              <a:gd name="connsiteX61" fmla="*/ 3186545 w 4793672"/>
              <a:gd name="connsiteY61" fmla="*/ 4488872 h 5052291"/>
              <a:gd name="connsiteX62" fmla="*/ 3269672 w 4793672"/>
              <a:gd name="connsiteY62" fmla="*/ 4451927 h 5052291"/>
              <a:gd name="connsiteX63" fmla="*/ 3278909 w 4793672"/>
              <a:gd name="connsiteY63" fmla="*/ 4636654 h 5052291"/>
              <a:gd name="connsiteX64" fmla="*/ 3195782 w 4793672"/>
              <a:gd name="connsiteY64" fmla="*/ 4701309 h 5052291"/>
              <a:gd name="connsiteX65" fmla="*/ 3251200 w 4793672"/>
              <a:gd name="connsiteY65" fmla="*/ 4729018 h 5052291"/>
              <a:gd name="connsiteX66" fmla="*/ 3362036 w 4793672"/>
              <a:gd name="connsiteY66" fmla="*/ 4978400 h 5052291"/>
              <a:gd name="connsiteX67" fmla="*/ 3371272 w 4793672"/>
              <a:gd name="connsiteY67" fmla="*/ 5052291 h 5052291"/>
              <a:gd name="connsiteX68" fmla="*/ 3038763 w 4793672"/>
              <a:gd name="connsiteY68" fmla="*/ 4969163 h 5052291"/>
              <a:gd name="connsiteX69" fmla="*/ 2798618 w 4793672"/>
              <a:gd name="connsiteY69" fmla="*/ 4922982 h 5052291"/>
              <a:gd name="connsiteX70" fmla="*/ 2604654 w 4793672"/>
              <a:gd name="connsiteY70" fmla="*/ 4765963 h 5052291"/>
              <a:gd name="connsiteX71" fmla="*/ 2512291 w 4793672"/>
              <a:gd name="connsiteY71" fmla="*/ 4682836 h 5052291"/>
              <a:gd name="connsiteX72" fmla="*/ 2382982 w 4793672"/>
              <a:gd name="connsiteY72" fmla="*/ 4414982 h 5052291"/>
              <a:gd name="connsiteX73" fmla="*/ 2382982 w 4793672"/>
              <a:gd name="connsiteY73" fmla="*/ 4267200 h 5052291"/>
              <a:gd name="connsiteX74" fmla="*/ 2216727 w 4793672"/>
              <a:gd name="connsiteY74" fmla="*/ 4119418 h 5052291"/>
              <a:gd name="connsiteX75" fmla="*/ 2161309 w 4793672"/>
              <a:gd name="connsiteY75" fmla="*/ 4017818 h 5052291"/>
              <a:gd name="connsiteX76" fmla="*/ 2050472 w 4793672"/>
              <a:gd name="connsiteY76" fmla="*/ 3943927 h 5052291"/>
              <a:gd name="connsiteX77" fmla="*/ 1921163 w 4793672"/>
              <a:gd name="connsiteY77" fmla="*/ 3703782 h 5052291"/>
              <a:gd name="connsiteX78" fmla="*/ 1874982 w 4793672"/>
              <a:gd name="connsiteY78" fmla="*/ 3556000 h 5052291"/>
              <a:gd name="connsiteX79" fmla="*/ 1644072 w 4793672"/>
              <a:gd name="connsiteY79" fmla="*/ 3352800 h 5052291"/>
              <a:gd name="connsiteX80" fmla="*/ 1533236 w 4793672"/>
              <a:gd name="connsiteY80" fmla="*/ 3241963 h 5052291"/>
              <a:gd name="connsiteX81" fmla="*/ 1283854 w 4793672"/>
              <a:gd name="connsiteY81" fmla="*/ 3214254 h 5052291"/>
              <a:gd name="connsiteX82" fmla="*/ 1256145 w 4793672"/>
              <a:gd name="connsiteY82" fmla="*/ 3260436 h 5052291"/>
              <a:gd name="connsiteX83" fmla="*/ 1126836 w 4793672"/>
              <a:gd name="connsiteY83" fmla="*/ 3260436 h 5052291"/>
              <a:gd name="connsiteX84" fmla="*/ 988291 w 4793672"/>
              <a:gd name="connsiteY84" fmla="*/ 3389745 h 5052291"/>
              <a:gd name="connsiteX85" fmla="*/ 979054 w 4793672"/>
              <a:gd name="connsiteY85" fmla="*/ 3519054 h 5052291"/>
              <a:gd name="connsiteX86" fmla="*/ 923636 w 4793672"/>
              <a:gd name="connsiteY86" fmla="*/ 3546763 h 5052291"/>
              <a:gd name="connsiteX87" fmla="*/ 905163 w 4793672"/>
              <a:gd name="connsiteY87" fmla="*/ 3666836 h 5052291"/>
              <a:gd name="connsiteX88" fmla="*/ 591127 w 4793672"/>
              <a:gd name="connsiteY88" fmla="*/ 3583709 h 5052291"/>
              <a:gd name="connsiteX89" fmla="*/ 517236 w 4793672"/>
              <a:gd name="connsiteY89" fmla="*/ 3491345 h 5052291"/>
              <a:gd name="connsiteX90" fmla="*/ 341745 w 4793672"/>
              <a:gd name="connsiteY90" fmla="*/ 3398982 h 5052291"/>
              <a:gd name="connsiteX91" fmla="*/ 175491 w 4793672"/>
              <a:gd name="connsiteY91" fmla="*/ 3131127 h 5052291"/>
              <a:gd name="connsiteX92" fmla="*/ 129309 w 4793672"/>
              <a:gd name="connsiteY92" fmla="*/ 2854036 h 5052291"/>
              <a:gd name="connsiteX93" fmla="*/ 101600 w 4793672"/>
              <a:gd name="connsiteY93" fmla="*/ 2844800 h 5052291"/>
              <a:gd name="connsiteX94" fmla="*/ 0 w 4793672"/>
              <a:gd name="connsiteY94" fmla="*/ 2826327 h 5052291"/>
              <a:gd name="connsiteX95" fmla="*/ 2280804 w 4793672"/>
              <a:gd name="connsiteY95" fmla="*/ 2202872 h 5052291"/>
              <a:gd name="connsiteX96" fmla="*/ 2122632 w 4793672"/>
              <a:gd name="connsiteY96" fmla="*/ 1997363 h 5052291"/>
              <a:gd name="connsiteX97" fmla="*/ 1892300 w 4793672"/>
              <a:gd name="connsiteY97" fmla="*/ 1693718 h 5052291"/>
              <a:gd name="connsiteX98" fmla="*/ 1772227 w 4793672"/>
              <a:gd name="connsiteY98" fmla="*/ 1416050 h 5052291"/>
              <a:gd name="connsiteX99" fmla="*/ 1204768 w 4793672"/>
              <a:gd name="connsiteY99" fmla="*/ 876877 h 5052291"/>
              <a:gd name="connsiteX100" fmla="*/ 929598 w 4793672"/>
              <a:gd name="connsiteY100" fmla="*/ 428711 h 5052291"/>
              <a:gd name="connsiteX101" fmla="*/ 932872 w 4793672"/>
              <a:gd name="connsiteY101" fmla="*/ 0 h 5052291"/>
              <a:gd name="connsiteX0" fmla="*/ 831272 w 4692072"/>
              <a:gd name="connsiteY0" fmla="*/ 0 h 5052291"/>
              <a:gd name="connsiteX1" fmla="*/ 2068945 w 4692072"/>
              <a:gd name="connsiteY1" fmla="*/ 9236 h 5052291"/>
              <a:gd name="connsiteX2" fmla="*/ 2087418 w 4692072"/>
              <a:gd name="connsiteY2" fmla="*/ 979054 h 5052291"/>
              <a:gd name="connsiteX3" fmla="*/ 2189018 w 4692072"/>
              <a:gd name="connsiteY3" fmla="*/ 1016000 h 5052291"/>
              <a:gd name="connsiteX4" fmla="*/ 2299854 w 4692072"/>
              <a:gd name="connsiteY4" fmla="*/ 1062182 h 5052291"/>
              <a:gd name="connsiteX5" fmla="*/ 2392218 w 4692072"/>
              <a:gd name="connsiteY5" fmla="*/ 1034472 h 5052291"/>
              <a:gd name="connsiteX6" fmla="*/ 2456872 w 4692072"/>
              <a:gd name="connsiteY6" fmla="*/ 1089891 h 5052291"/>
              <a:gd name="connsiteX7" fmla="*/ 2456872 w 4692072"/>
              <a:gd name="connsiteY7" fmla="*/ 1089891 h 5052291"/>
              <a:gd name="connsiteX8" fmla="*/ 2586182 w 4692072"/>
              <a:gd name="connsiteY8" fmla="*/ 1173018 h 5052291"/>
              <a:gd name="connsiteX9" fmla="*/ 2687782 w 4692072"/>
              <a:gd name="connsiteY9" fmla="*/ 1117600 h 5052291"/>
              <a:gd name="connsiteX10" fmla="*/ 2724727 w 4692072"/>
              <a:gd name="connsiteY10" fmla="*/ 1209963 h 5052291"/>
              <a:gd name="connsiteX11" fmla="*/ 2844800 w 4692072"/>
              <a:gd name="connsiteY11" fmla="*/ 1200727 h 5052291"/>
              <a:gd name="connsiteX12" fmla="*/ 2900218 w 4692072"/>
              <a:gd name="connsiteY12" fmla="*/ 1265382 h 5052291"/>
              <a:gd name="connsiteX13" fmla="*/ 2983345 w 4692072"/>
              <a:gd name="connsiteY13" fmla="*/ 1339272 h 5052291"/>
              <a:gd name="connsiteX14" fmla="*/ 3066472 w 4692072"/>
              <a:gd name="connsiteY14" fmla="*/ 1256145 h 5052291"/>
              <a:gd name="connsiteX15" fmla="*/ 3131127 w 4692072"/>
              <a:gd name="connsiteY15" fmla="*/ 1330036 h 5052291"/>
              <a:gd name="connsiteX16" fmla="*/ 3205018 w 4692072"/>
              <a:gd name="connsiteY16" fmla="*/ 1330036 h 5052291"/>
              <a:gd name="connsiteX17" fmla="*/ 3260436 w 4692072"/>
              <a:gd name="connsiteY17" fmla="*/ 1385454 h 5052291"/>
              <a:gd name="connsiteX18" fmla="*/ 3389745 w 4692072"/>
              <a:gd name="connsiteY18" fmla="*/ 1330036 h 5052291"/>
              <a:gd name="connsiteX19" fmla="*/ 3454400 w 4692072"/>
              <a:gd name="connsiteY19" fmla="*/ 1376218 h 5052291"/>
              <a:gd name="connsiteX20" fmla="*/ 3777672 w 4692072"/>
              <a:gd name="connsiteY20" fmla="*/ 1330036 h 5052291"/>
              <a:gd name="connsiteX21" fmla="*/ 4054763 w 4692072"/>
              <a:gd name="connsiteY21" fmla="*/ 1283854 h 5052291"/>
              <a:gd name="connsiteX22" fmla="*/ 4387272 w 4692072"/>
              <a:gd name="connsiteY22" fmla="*/ 1440872 h 5052291"/>
              <a:gd name="connsiteX23" fmla="*/ 4479636 w 4692072"/>
              <a:gd name="connsiteY23" fmla="*/ 1477818 h 5052291"/>
              <a:gd name="connsiteX24" fmla="*/ 4525818 w 4692072"/>
              <a:gd name="connsiteY24" fmla="*/ 2216727 h 5052291"/>
              <a:gd name="connsiteX25" fmla="*/ 4682836 w 4692072"/>
              <a:gd name="connsiteY25" fmla="*/ 2475345 h 5052291"/>
              <a:gd name="connsiteX26" fmla="*/ 4692072 w 4692072"/>
              <a:gd name="connsiteY26" fmla="*/ 2687782 h 5052291"/>
              <a:gd name="connsiteX27" fmla="*/ 4664363 w 4692072"/>
              <a:gd name="connsiteY27" fmla="*/ 2789382 h 5052291"/>
              <a:gd name="connsiteX28" fmla="*/ 4664363 w 4692072"/>
              <a:gd name="connsiteY28" fmla="*/ 2974109 h 5052291"/>
              <a:gd name="connsiteX29" fmla="*/ 4664363 w 4692072"/>
              <a:gd name="connsiteY29" fmla="*/ 3066472 h 5052291"/>
              <a:gd name="connsiteX30" fmla="*/ 4572000 w 4692072"/>
              <a:gd name="connsiteY30" fmla="*/ 3278909 h 5052291"/>
              <a:gd name="connsiteX31" fmla="*/ 4359563 w 4692072"/>
              <a:gd name="connsiteY31" fmla="*/ 3380509 h 5052291"/>
              <a:gd name="connsiteX32" fmla="*/ 4211782 w 4692072"/>
              <a:gd name="connsiteY32" fmla="*/ 3491345 h 5052291"/>
              <a:gd name="connsiteX33" fmla="*/ 4211782 w 4692072"/>
              <a:gd name="connsiteY33" fmla="*/ 3491345 h 5052291"/>
              <a:gd name="connsiteX34" fmla="*/ 4193309 w 4692072"/>
              <a:gd name="connsiteY34" fmla="*/ 3463636 h 5052291"/>
              <a:gd name="connsiteX35" fmla="*/ 4285672 w 4692072"/>
              <a:gd name="connsiteY35" fmla="*/ 3362036 h 5052291"/>
              <a:gd name="connsiteX36" fmla="*/ 4193309 w 4692072"/>
              <a:gd name="connsiteY36" fmla="*/ 3371272 h 5052291"/>
              <a:gd name="connsiteX37" fmla="*/ 4193309 w 4692072"/>
              <a:gd name="connsiteY37" fmla="*/ 3260436 h 5052291"/>
              <a:gd name="connsiteX38" fmla="*/ 4156363 w 4692072"/>
              <a:gd name="connsiteY38" fmla="*/ 3260436 h 5052291"/>
              <a:gd name="connsiteX39" fmla="*/ 4082472 w 4692072"/>
              <a:gd name="connsiteY39" fmla="*/ 3315854 h 5052291"/>
              <a:gd name="connsiteX40" fmla="*/ 4110182 w 4692072"/>
              <a:gd name="connsiteY40" fmla="*/ 3417454 h 5052291"/>
              <a:gd name="connsiteX41" fmla="*/ 4110182 w 4692072"/>
              <a:gd name="connsiteY41" fmla="*/ 3417454 h 5052291"/>
              <a:gd name="connsiteX42" fmla="*/ 4147127 w 4692072"/>
              <a:gd name="connsiteY42" fmla="*/ 3574472 h 5052291"/>
              <a:gd name="connsiteX43" fmla="*/ 4017818 w 4692072"/>
              <a:gd name="connsiteY43" fmla="*/ 3648363 h 5052291"/>
              <a:gd name="connsiteX44" fmla="*/ 3796145 w 4692072"/>
              <a:gd name="connsiteY44" fmla="*/ 3879272 h 5052291"/>
              <a:gd name="connsiteX45" fmla="*/ 3786909 w 4692072"/>
              <a:gd name="connsiteY45" fmla="*/ 3805382 h 5052291"/>
              <a:gd name="connsiteX46" fmla="*/ 3722254 w 4692072"/>
              <a:gd name="connsiteY46" fmla="*/ 3759200 h 5052291"/>
              <a:gd name="connsiteX47" fmla="*/ 3583709 w 4692072"/>
              <a:gd name="connsiteY47" fmla="*/ 3786909 h 5052291"/>
              <a:gd name="connsiteX48" fmla="*/ 3713018 w 4692072"/>
              <a:gd name="connsiteY48" fmla="*/ 3860800 h 5052291"/>
              <a:gd name="connsiteX49" fmla="*/ 3583709 w 4692072"/>
              <a:gd name="connsiteY49" fmla="*/ 3962400 h 5052291"/>
              <a:gd name="connsiteX50" fmla="*/ 3491345 w 4692072"/>
              <a:gd name="connsiteY50" fmla="*/ 3888509 h 5052291"/>
              <a:gd name="connsiteX51" fmla="*/ 3454400 w 4692072"/>
              <a:gd name="connsiteY51" fmla="*/ 3980872 h 5052291"/>
              <a:gd name="connsiteX52" fmla="*/ 3334327 w 4692072"/>
              <a:gd name="connsiteY52" fmla="*/ 4008582 h 5052291"/>
              <a:gd name="connsiteX53" fmla="*/ 3334327 w 4692072"/>
              <a:gd name="connsiteY53" fmla="*/ 4128654 h 5052291"/>
              <a:gd name="connsiteX54" fmla="*/ 3241963 w 4692072"/>
              <a:gd name="connsiteY54" fmla="*/ 4165600 h 5052291"/>
              <a:gd name="connsiteX55" fmla="*/ 3195782 w 4692072"/>
              <a:gd name="connsiteY55" fmla="*/ 4128654 h 5052291"/>
              <a:gd name="connsiteX56" fmla="*/ 3158836 w 4692072"/>
              <a:gd name="connsiteY56" fmla="*/ 4294909 h 5052291"/>
              <a:gd name="connsiteX57" fmla="*/ 3223491 w 4692072"/>
              <a:gd name="connsiteY57" fmla="*/ 4239491 h 5052291"/>
              <a:gd name="connsiteX58" fmla="*/ 3260436 w 4692072"/>
              <a:gd name="connsiteY58" fmla="*/ 4267200 h 5052291"/>
              <a:gd name="connsiteX59" fmla="*/ 3158836 w 4692072"/>
              <a:gd name="connsiteY59" fmla="*/ 4433454 h 5052291"/>
              <a:gd name="connsiteX60" fmla="*/ 3084945 w 4692072"/>
              <a:gd name="connsiteY60" fmla="*/ 4442691 h 5052291"/>
              <a:gd name="connsiteX61" fmla="*/ 3084945 w 4692072"/>
              <a:gd name="connsiteY61" fmla="*/ 4488872 h 5052291"/>
              <a:gd name="connsiteX62" fmla="*/ 3168072 w 4692072"/>
              <a:gd name="connsiteY62" fmla="*/ 4451927 h 5052291"/>
              <a:gd name="connsiteX63" fmla="*/ 3177309 w 4692072"/>
              <a:gd name="connsiteY63" fmla="*/ 4636654 h 5052291"/>
              <a:gd name="connsiteX64" fmla="*/ 3094182 w 4692072"/>
              <a:gd name="connsiteY64" fmla="*/ 4701309 h 5052291"/>
              <a:gd name="connsiteX65" fmla="*/ 3149600 w 4692072"/>
              <a:gd name="connsiteY65" fmla="*/ 4729018 h 5052291"/>
              <a:gd name="connsiteX66" fmla="*/ 3260436 w 4692072"/>
              <a:gd name="connsiteY66" fmla="*/ 4978400 h 5052291"/>
              <a:gd name="connsiteX67" fmla="*/ 3269672 w 4692072"/>
              <a:gd name="connsiteY67" fmla="*/ 5052291 h 5052291"/>
              <a:gd name="connsiteX68" fmla="*/ 2937163 w 4692072"/>
              <a:gd name="connsiteY68" fmla="*/ 4969163 h 5052291"/>
              <a:gd name="connsiteX69" fmla="*/ 2697018 w 4692072"/>
              <a:gd name="connsiteY69" fmla="*/ 4922982 h 5052291"/>
              <a:gd name="connsiteX70" fmla="*/ 2503054 w 4692072"/>
              <a:gd name="connsiteY70" fmla="*/ 4765963 h 5052291"/>
              <a:gd name="connsiteX71" fmla="*/ 2410691 w 4692072"/>
              <a:gd name="connsiteY71" fmla="*/ 4682836 h 5052291"/>
              <a:gd name="connsiteX72" fmla="*/ 2281382 w 4692072"/>
              <a:gd name="connsiteY72" fmla="*/ 4414982 h 5052291"/>
              <a:gd name="connsiteX73" fmla="*/ 2281382 w 4692072"/>
              <a:gd name="connsiteY73" fmla="*/ 4267200 h 5052291"/>
              <a:gd name="connsiteX74" fmla="*/ 2115127 w 4692072"/>
              <a:gd name="connsiteY74" fmla="*/ 4119418 h 5052291"/>
              <a:gd name="connsiteX75" fmla="*/ 2059709 w 4692072"/>
              <a:gd name="connsiteY75" fmla="*/ 4017818 h 5052291"/>
              <a:gd name="connsiteX76" fmla="*/ 1948872 w 4692072"/>
              <a:gd name="connsiteY76" fmla="*/ 3943927 h 5052291"/>
              <a:gd name="connsiteX77" fmla="*/ 1819563 w 4692072"/>
              <a:gd name="connsiteY77" fmla="*/ 3703782 h 5052291"/>
              <a:gd name="connsiteX78" fmla="*/ 1773382 w 4692072"/>
              <a:gd name="connsiteY78" fmla="*/ 3556000 h 5052291"/>
              <a:gd name="connsiteX79" fmla="*/ 1542472 w 4692072"/>
              <a:gd name="connsiteY79" fmla="*/ 3352800 h 5052291"/>
              <a:gd name="connsiteX80" fmla="*/ 1431636 w 4692072"/>
              <a:gd name="connsiteY80" fmla="*/ 3241963 h 5052291"/>
              <a:gd name="connsiteX81" fmla="*/ 1182254 w 4692072"/>
              <a:gd name="connsiteY81" fmla="*/ 3214254 h 5052291"/>
              <a:gd name="connsiteX82" fmla="*/ 1154545 w 4692072"/>
              <a:gd name="connsiteY82" fmla="*/ 3260436 h 5052291"/>
              <a:gd name="connsiteX83" fmla="*/ 1025236 w 4692072"/>
              <a:gd name="connsiteY83" fmla="*/ 3260436 h 5052291"/>
              <a:gd name="connsiteX84" fmla="*/ 886691 w 4692072"/>
              <a:gd name="connsiteY84" fmla="*/ 3389745 h 5052291"/>
              <a:gd name="connsiteX85" fmla="*/ 877454 w 4692072"/>
              <a:gd name="connsiteY85" fmla="*/ 3519054 h 5052291"/>
              <a:gd name="connsiteX86" fmla="*/ 822036 w 4692072"/>
              <a:gd name="connsiteY86" fmla="*/ 3546763 h 5052291"/>
              <a:gd name="connsiteX87" fmla="*/ 803563 w 4692072"/>
              <a:gd name="connsiteY87" fmla="*/ 3666836 h 5052291"/>
              <a:gd name="connsiteX88" fmla="*/ 489527 w 4692072"/>
              <a:gd name="connsiteY88" fmla="*/ 3583709 h 5052291"/>
              <a:gd name="connsiteX89" fmla="*/ 415636 w 4692072"/>
              <a:gd name="connsiteY89" fmla="*/ 3491345 h 5052291"/>
              <a:gd name="connsiteX90" fmla="*/ 240145 w 4692072"/>
              <a:gd name="connsiteY90" fmla="*/ 3398982 h 5052291"/>
              <a:gd name="connsiteX91" fmla="*/ 73891 w 4692072"/>
              <a:gd name="connsiteY91" fmla="*/ 3131127 h 5052291"/>
              <a:gd name="connsiteX92" fmla="*/ 27709 w 4692072"/>
              <a:gd name="connsiteY92" fmla="*/ 2854036 h 5052291"/>
              <a:gd name="connsiteX93" fmla="*/ 0 w 4692072"/>
              <a:gd name="connsiteY93" fmla="*/ 2844800 h 5052291"/>
              <a:gd name="connsiteX94" fmla="*/ 2311400 w 4692072"/>
              <a:gd name="connsiteY94" fmla="*/ 2400877 h 5052291"/>
              <a:gd name="connsiteX95" fmla="*/ 2179204 w 4692072"/>
              <a:gd name="connsiteY95" fmla="*/ 2202872 h 5052291"/>
              <a:gd name="connsiteX96" fmla="*/ 2021032 w 4692072"/>
              <a:gd name="connsiteY96" fmla="*/ 1997363 h 5052291"/>
              <a:gd name="connsiteX97" fmla="*/ 1790700 w 4692072"/>
              <a:gd name="connsiteY97" fmla="*/ 1693718 h 5052291"/>
              <a:gd name="connsiteX98" fmla="*/ 1670627 w 4692072"/>
              <a:gd name="connsiteY98" fmla="*/ 1416050 h 5052291"/>
              <a:gd name="connsiteX99" fmla="*/ 1103168 w 4692072"/>
              <a:gd name="connsiteY99" fmla="*/ 876877 h 5052291"/>
              <a:gd name="connsiteX100" fmla="*/ 827998 w 4692072"/>
              <a:gd name="connsiteY100" fmla="*/ 428711 h 5052291"/>
              <a:gd name="connsiteX101" fmla="*/ 831272 w 4692072"/>
              <a:gd name="connsiteY101" fmla="*/ 0 h 5052291"/>
              <a:gd name="connsiteX0" fmla="*/ 803563 w 4664363"/>
              <a:gd name="connsiteY0" fmla="*/ 0 h 5052291"/>
              <a:gd name="connsiteX1" fmla="*/ 2041236 w 4664363"/>
              <a:gd name="connsiteY1" fmla="*/ 9236 h 5052291"/>
              <a:gd name="connsiteX2" fmla="*/ 2059709 w 4664363"/>
              <a:gd name="connsiteY2" fmla="*/ 979054 h 5052291"/>
              <a:gd name="connsiteX3" fmla="*/ 2161309 w 4664363"/>
              <a:gd name="connsiteY3" fmla="*/ 1016000 h 5052291"/>
              <a:gd name="connsiteX4" fmla="*/ 2272145 w 4664363"/>
              <a:gd name="connsiteY4" fmla="*/ 1062182 h 5052291"/>
              <a:gd name="connsiteX5" fmla="*/ 2364509 w 4664363"/>
              <a:gd name="connsiteY5" fmla="*/ 1034472 h 5052291"/>
              <a:gd name="connsiteX6" fmla="*/ 2429163 w 4664363"/>
              <a:gd name="connsiteY6" fmla="*/ 1089891 h 5052291"/>
              <a:gd name="connsiteX7" fmla="*/ 2429163 w 4664363"/>
              <a:gd name="connsiteY7" fmla="*/ 1089891 h 5052291"/>
              <a:gd name="connsiteX8" fmla="*/ 2558473 w 4664363"/>
              <a:gd name="connsiteY8" fmla="*/ 1173018 h 5052291"/>
              <a:gd name="connsiteX9" fmla="*/ 2660073 w 4664363"/>
              <a:gd name="connsiteY9" fmla="*/ 1117600 h 5052291"/>
              <a:gd name="connsiteX10" fmla="*/ 2697018 w 4664363"/>
              <a:gd name="connsiteY10" fmla="*/ 1209963 h 5052291"/>
              <a:gd name="connsiteX11" fmla="*/ 2817091 w 4664363"/>
              <a:gd name="connsiteY11" fmla="*/ 1200727 h 5052291"/>
              <a:gd name="connsiteX12" fmla="*/ 2872509 w 4664363"/>
              <a:gd name="connsiteY12" fmla="*/ 1265382 h 5052291"/>
              <a:gd name="connsiteX13" fmla="*/ 2955636 w 4664363"/>
              <a:gd name="connsiteY13" fmla="*/ 1339272 h 5052291"/>
              <a:gd name="connsiteX14" fmla="*/ 3038763 w 4664363"/>
              <a:gd name="connsiteY14" fmla="*/ 1256145 h 5052291"/>
              <a:gd name="connsiteX15" fmla="*/ 3103418 w 4664363"/>
              <a:gd name="connsiteY15" fmla="*/ 1330036 h 5052291"/>
              <a:gd name="connsiteX16" fmla="*/ 3177309 w 4664363"/>
              <a:gd name="connsiteY16" fmla="*/ 1330036 h 5052291"/>
              <a:gd name="connsiteX17" fmla="*/ 3232727 w 4664363"/>
              <a:gd name="connsiteY17" fmla="*/ 1385454 h 5052291"/>
              <a:gd name="connsiteX18" fmla="*/ 3362036 w 4664363"/>
              <a:gd name="connsiteY18" fmla="*/ 1330036 h 5052291"/>
              <a:gd name="connsiteX19" fmla="*/ 3426691 w 4664363"/>
              <a:gd name="connsiteY19" fmla="*/ 1376218 h 5052291"/>
              <a:gd name="connsiteX20" fmla="*/ 3749963 w 4664363"/>
              <a:gd name="connsiteY20" fmla="*/ 1330036 h 5052291"/>
              <a:gd name="connsiteX21" fmla="*/ 4027054 w 4664363"/>
              <a:gd name="connsiteY21" fmla="*/ 1283854 h 5052291"/>
              <a:gd name="connsiteX22" fmla="*/ 4359563 w 4664363"/>
              <a:gd name="connsiteY22" fmla="*/ 1440872 h 5052291"/>
              <a:gd name="connsiteX23" fmla="*/ 4451927 w 4664363"/>
              <a:gd name="connsiteY23" fmla="*/ 1477818 h 5052291"/>
              <a:gd name="connsiteX24" fmla="*/ 4498109 w 4664363"/>
              <a:gd name="connsiteY24" fmla="*/ 2216727 h 5052291"/>
              <a:gd name="connsiteX25" fmla="*/ 4655127 w 4664363"/>
              <a:gd name="connsiteY25" fmla="*/ 2475345 h 5052291"/>
              <a:gd name="connsiteX26" fmla="*/ 4664363 w 4664363"/>
              <a:gd name="connsiteY26" fmla="*/ 2687782 h 5052291"/>
              <a:gd name="connsiteX27" fmla="*/ 4636654 w 4664363"/>
              <a:gd name="connsiteY27" fmla="*/ 2789382 h 5052291"/>
              <a:gd name="connsiteX28" fmla="*/ 4636654 w 4664363"/>
              <a:gd name="connsiteY28" fmla="*/ 2974109 h 5052291"/>
              <a:gd name="connsiteX29" fmla="*/ 4636654 w 4664363"/>
              <a:gd name="connsiteY29" fmla="*/ 3066472 h 5052291"/>
              <a:gd name="connsiteX30" fmla="*/ 4544291 w 4664363"/>
              <a:gd name="connsiteY30" fmla="*/ 3278909 h 5052291"/>
              <a:gd name="connsiteX31" fmla="*/ 4331854 w 4664363"/>
              <a:gd name="connsiteY31" fmla="*/ 3380509 h 5052291"/>
              <a:gd name="connsiteX32" fmla="*/ 4184073 w 4664363"/>
              <a:gd name="connsiteY32" fmla="*/ 3491345 h 5052291"/>
              <a:gd name="connsiteX33" fmla="*/ 4184073 w 4664363"/>
              <a:gd name="connsiteY33" fmla="*/ 3491345 h 5052291"/>
              <a:gd name="connsiteX34" fmla="*/ 4165600 w 4664363"/>
              <a:gd name="connsiteY34" fmla="*/ 3463636 h 5052291"/>
              <a:gd name="connsiteX35" fmla="*/ 4257963 w 4664363"/>
              <a:gd name="connsiteY35" fmla="*/ 3362036 h 5052291"/>
              <a:gd name="connsiteX36" fmla="*/ 4165600 w 4664363"/>
              <a:gd name="connsiteY36" fmla="*/ 3371272 h 5052291"/>
              <a:gd name="connsiteX37" fmla="*/ 4165600 w 4664363"/>
              <a:gd name="connsiteY37" fmla="*/ 3260436 h 5052291"/>
              <a:gd name="connsiteX38" fmla="*/ 4128654 w 4664363"/>
              <a:gd name="connsiteY38" fmla="*/ 3260436 h 5052291"/>
              <a:gd name="connsiteX39" fmla="*/ 4054763 w 4664363"/>
              <a:gd name="connsiteY39" fmla="*/ 3315854 h 5052291"/>
              <a:gd name="connsiteX40" fmla="*/ 4082473 w 4664363"/>
              <a:gd name="connsiteY40" fmla="*/ 3417454 h 5052291"/>
              <a:gd name="connsiteX41" fmla="*/ 4082473 w 4664363"/>
              <a:gd name="connsiteY41" fmla="*/ 3417454 h 5052291"/>
              <a:gd name="connsiteX42" fmla="*/ 4119418 w 4664363"/>
              <a:gd name="connsiteY42" fmla="*/ 3574472 h 5052291"/>
              <a:gd name="connsiteX43" fmla="*/ 3990109 w 4664363"/>
              <a:gd name="connsiteY43" fmla="*/ 3648363 h 5052291"/>
              <a:gd name="connsiteX44" fmla="*/ 3768436 w 4664363"/>
              <a:gd name="connsiteY44" fmla="*/ 3879272 h 5052291"/>
              <a:gd name="connsiteX45" fmla="*/ 3759200 w 4664363"/>
              <a:gd name="connsiteY45" fmla="*/ 3805382 h 5052291"/>
              <a:gd name="connsiteX46" fmla="*/ 3694545 w 4664363"/>
              <a:gd name="connsiteY46" fmla="*/ 3759200 h 5052291"/>
              <a:gd name="connsiteX47" fmla="*/ 3556000 w 4664363"/>
              <a:gd name="connsiteY47" fmla="*/ 3786909 h 5052291"/>
              <a:gd name="connsiteX48" fmla="*/ 3685309 w 4664363"/>
              <a:gd name="connsiteY48" fmla="*/ 3860800 h 5052291"/>
              <a:gd name="connsiteX49" fmla="*/ 3556000 w 4664363"/>
              <a:gd name="connsiteY49" fmla="*/ 3962400 h 5052291"/>
              <a:gd name="connsiteX50" fmla="*/ 3463636 w 4664363"/>
              <a:gd name="connsiteY50" fmla="*/ 3888509 h 5052291"/>
              <a:gd name="connsiteX51" fmla="*/ 3426691 w 4664363"/>
              <a:gd name="connsiteY51" fmla="*/ 3980872 h 5052291"/>
              <a:gd name="connsiteX52" fmla="*/ 3306618 w 4664363"/>
              <a:gd name="connsiteY52" fmla="*/ 4008582 h 5052291"/>
              <a:gd name="connsiteX53" fmla="*/ 3306618 w 4664363"/>
              <a:gd name="connsiteY53" fmla="*/ 4128654 h 5052291"/>
              <a:gd name="connsiteX54" fmla="*/ 3214254 w 4664363"/>
              <a:gd name="connsiteY54" fmla="*/ 4165600 h 5052291"/>
              <a:gd name="connsiteX55" fmla="*/ 3168073 w 4664363"/>
              <a:gd name="connsiteY55" fmla="*/ 4128654 h 5052291"/>
              <a:gd name="connsiteX56" fmla="*/ 3131127 w 4664363"/>
              <a:gd name="connsiteY56" fmla="*/ 4294909 h 5052291"/>
              <a:gd name="connsiteX57" fmla="*/ 3195782 w 4664363"/>
              <a:gd name="connsiteY57" fmla="*/ 4239491 h 5052291"/>
              <a:gd name="connsiteX58" fmla="*/ 3232727 w 4664363"/>
              <a:gd name="connsiteY58" fmla="*/ 4267200 h 5052291"/>
              <a:gd name="connsiteX59" fmla="*/ 3131127 w 4664363"/>
              <a:gd name="connsiteY59" fmla="*/ 4433454 h 5052291"/>
              <a:gd name="connsiteX60" fmla="*/ 3057236 w 4664363"/>
              <a:gd name="connsiteY60" fmla="*/ 4442691 h 5052291"/>
              <a:gd name="connsiteX61" fmla="*/ 3057236 w 4664363"/>
              <a:gd name="connsiteY61" fmla="*/ 4488872 h 5052291"/>
              <a:gd name="connsiteX62" fmla="*/ 3140363 w 4664363"/>
              <a:gd name="connsiteY62" fmla="*/ 4451927 h 5052291"/>
              <a:gd name="connsiteX63" fmla="*/ 3149600 w 4664363"/>
              <a:gd name="connsiteY63" fmla="*/ 4636654 h 5052291"/>
              <a:gd name="connsiteX64" fmla="*/ 3066473 w 4664363"/>
              <a:gd name="connsiteY64" fmla="*/ 4701309 h 5052291"/>
              <a:gd name="connsiteX65" fmla="*/ 3121891 w 4664363"/>
              <a:gd name="connsiteY65" fmla="*/ 4729018 h 5052291"/>
              <a:gd name="connsiteX66" fmla="*/ 3232727 w 4664363"/>
              <a:gd name="connsiteY66" fmla="*/ 4978400 h 5052291"/>
              <a:gd name="connsiteX67" fmla="*/ 3241963 w 4664363"/>
              <a:gd name="connsiteY67" fmla="*/ 5052291 h 5052291"/>
              <a:gd name="connsiteX68" fmla="*/ 2909454 w 4664363"/>
              <a:gd name="connsiteY68" fmla="*/ 4969163 h 5052291"/>
              <a:gd name="connsiteX69" fmla="*/ 2669309 w 4664363"/>
              <a:gd name="connsiteY69" fmla="*/ 4922982 h 5052291"/>
              <a:gd name="connsiteX70" fmla="*/ 2475345 w 4664363"/>
              <a:gd name="connsiteY70" fmla="*/ 4765963 h 5052291"/>
              <a:gd name="connsiteX71" fmla="*/ 2382982 w 4664363"/>
              <a:gd name="connsiteY71" fmla="*/ 4682836 h 5052291"/>
              <a:gd name="connsiteX72" fmla="*/ 2253673 w 4664363"/>
              <a:gd name="connsiteY72" fmla="*/ 4414982 h 5052291"/>
              <a:gd name="connsiteX73" fmla="*/ 2253673 w 4664363"/>
              <a:gd name="connsiteY73" fmla="*/ 4267200 h 5052291"/>
              <a:gd name="connsiteX74" fmla="*/ 2087418 w 4664363"/>
              <a:gd name="connsiteY74" fmla="*/ 4119418 h 5052291"/>
              <a:gd name="connsiteX75" fmla="*/ 2032000 w 4664363"/>
              <a:gd name="connsiteY75" fmla="*/ 4017818 h 5052291"/>
              <a:gd name="connsiteX76" fmla="*/ 1921163 w 4664363"/>
              <a:gd name="connsiteY76" fmla="*/ 3943927 h 5052291"/>
              <a:gd name="connsiteX77" fmla="*/ 1791854 w 4664363"/>
              <a:gd name="connsiteY77" fmla="*/ 3703782 h 5052291"/>
              <a:gd name="connsiteX78" fmla="*/ 1745673 w 4664363"/>
              <a:gd name="connsiteY78" fmla="*/ 3556000 h 5052291"/>
              <a:gd name="connsiteX79" fmla="*/ 1514763 w 4664363"/>
              <a:gd name="connsiteY79" fmla="*/ 3352800 h 5052291"/>
              <a:gd name="connsiteX80" fmla="*/ 1403927 w 4664363"/>
              <a:gd name="connsiteY80" fmla="*/ 3241963 h 5052291"/>
              <a:gd name="connsiteX81" fmla="*/ 1154545 w 4664363"/>
              <a:gd name="connsiteY81" fmla="*/ 3214254 h 5052291"/>
              <a:gd name="connsiteX82" fmla="*/ 1126836 w 4664363"/>
              <a:gd name="connsiteY82" fmla="*/ 3260436 h 5052291"/>
              <a:gd name="connsiteX83" fmla="*/ 997527 w 4664363"/>
              <a:gd name="connsiteY83" fmla="*/ 3260436 h 5052291"/>
              <a:gd name="connsiteX84" fmla="*/ 858982 w 4664363"/>
              <a:gd name="connsiteY84" fmla="*/ 3389745 h 5052291"/>
              <a:gd name="connsiteX85" fmla="*/ 849745 w 4664363"/>
              <a:gd name="connsiteY85" fmla="*/ 3519054 h 5052291"/>
              <a:gd name="connsiteX86" fmla="*/ 794327 w 4664363"/>
              <a:gd name="connsiteY86" fmla="*/ 3546763 h 5052291"/>
              <a:gd name="connsiteX87" fmla="*/ 775854 w 4664363"/>
              <a:gd name="connsiteY87" fmla="*/ 3666836 h 5052291"/>
              <a:gd name="connsiteX88" fmla="*/ 461818 w 4664363"/>
              <a:gd name="connsiteY88" fmla="*/ 3583709 h 5052291"/>
              <a:gd name="connsiteX89" fmla="*/ 387927 w 4664363"/>
              <a:gd name="connsiteY89" fmla="*/ 3491345 h 5052291"/>
              <a:gd name="connsiteX90" fmla="*/ 212436 w 4664363"/>
              <a:gd name="connsiteY90" fmla="*/ 3398982 h 5052291"/>
              <a:gd name="connsiteX91" fmla="*/ 46182 w 4664363"/>
              <a:gd name="connsiteY91" fmla="*/ 3131127 h 5052291"/>
              <a:gd name="connsiteX92" fmla="*/ 0 w 4664363"/>
              <a:gd name="connsiteY92" fmla="*/ 2854036 h 5052291"/>
              <a:gd name="connsiteX93" fmla="*/ 2467841 w 4664363"/>
              <a:gd name="connsiteY93" fmla="*/ 2622550 h 5052291"/>
              <a:gd name="connsiteX94" fmla="*/ 2283691 w 4664363"/>
              <a:gd name="connsiteY94" fmla="*/ 2400877 h 5052291"/>
              <a:gd name="connsiteX95" fmla="*/ 2151495 w 4664363"/>
              <a:gd name="connsiteY95" fmla="*/ 2202872 h 5052291"/>
              <a:gd name="connsiteX96" fmla="*/ 1993323 w 4664363"/>
              <a:gd name="connsiteY96" fmla="*/ 1997363 h 5052291"/>
              <a:gd name="connsiteX97" fmla="*/ 1762991 w 4664363"/>
              <a:gd name="connsiteY97" fmla="*/ 1693718 h 5052291"/>
              <a:gd name="connsiteX98" fmla="*/ 1642918 w 4664363"/>
              <a:gd name="connsiteY98" fmla="*/ 1416050 h 5052291"/>
              <a:gd name="connsiteX99" fmla="*/ 1075459 w 4664363"/>
              <a:gd name="connsiteY99" fmla="*/ 876877 h 5052291"/>
              <a:gd name="connsiteX100" fmla="*/ 800289 w 4664363"/>
              <a:gd name="connsiteY100" fmla="*/ 428711 h 5052291"/>
              <a:gd name="connsiteX101" fmla="*/ 803563 w 4664363"/>
              <a:gd name="connsiteY101" fmla="*/ 0 h 5052291"/>
              <a:gd name="connsiteX0" fmla="*/ 757381 w 4618181"/>
              <a:gd name="connsiteY0" fmla="*/ 0 h 5052291"/>
              <a:gd name="connsiteX1" fmla="*/ 1995054 w 4618181"/>
              <a:gd name="connsiteY1" fmla="*/ 9236 h 5052291"/>
              <a:gd name="connsiteX2" fmla="*/ 2013527 w 4618181"/>
              <a:gd name="connsiteY2" fmla="*/ 979054 h 5052291"/>
              <a:gd name="connsiteX3" fmla="*/ 2115127 w 4618181"/>
              <a:gd name="connsiteY3" fmla="*/ 1016000 h 5052291"/>
              <a:gd name="connsiteX4" fmla="*/ 2225963 w 4618181"/>
              <a:gd name="connsiteY4" fmla="*/ 1062182 h 5052291"/>
              <a:gd name="connsiteX5" fmla="*/ 2318327 w 4618181"/>
              <a:gd name="connsiteY5" fmla="*/ 1034472 h 5052291"/>
              <a:gd name="connsiteX6" fmla="*/ 2382981 w 4618181"/>
              <a:gd name="connsiteY6" fmla="*/ 1089891 h 5052291"/>
              <a:gd name="connsiteX7" fmla="*/ 2382981 w 4618181"/>
              <a:gd name="connsiteY7" fmla="*/ 1089891 h 5052291"/>
              <a:gd name="connsiteX8" fmla="*/ 2512291 w 4618181"/>
              <a:gd name="connsiteY8" fmla="*/ 1173018 h 5052291"/>
              <a:gd name="connsiteX9" fmla="*/ 2613891 w 4618181"/>
              <a:gd name="connsiteY9" fmla="*/ 1117600 h 5052291"/>
              <a:gd name="connsiteX10" fmla="*/ 2650836 w 4618181"/>
              <a:gd name="connsiteY10" fmla="*/ 1209963 h 5052291"/>
              <a:gd name="connsiteX11" fmla="*/ 2770909 w 4618181"/>
              <a:gd name="connsiteY11" fmla="*/ 1200727 h 5052291"/>
              <a:gd name="connsiteX12" fmla="*/ 2826327 w 4618181"/>
              <a:gd name="connsiteY12" fmla="*/ 1265382 h 5052291"/>
              <a:gd name="connsiteX13" fmla="*/ 2909454 w 4618181"/>
              <a:gd name="connsiteY13" fmla="*/ 1339272 h 5052291"/>
              <a:gd name="connsiteX14" fmla="*/ 2992581 w 4618181"/>
              <a:gd name="connsiteY14" fmla="*/ 1256145 h 5052291"/>
              <a:gd name="connsiteX15" fmla="*/ 3057236 w 4618181"/>
              <a:gd name="connsiteY15" fmla="*/ 1330036 h 5052291"/>
              <a:gd name="connsiteX16" fmla="*/ 3131127 w 4618181"/>
              <a:gd name="connsiteY16" fmla="*/ 1330036 h 5052291"/>
              <a:gd name="connsiteX17" fmla="*/ 3186545 w 4618181"/>
              <a:gd name="connsiteY17" fmla="*/ 1385454 h 5052291"/>
              <a:gd name="connsiteX18" fmla="*/ 3315854 w 4618181"/>
              <a:gd name="connsiteY18" fmla="*/ 1330036 h 5052291"/>
              <a:gd name="connsiteX19" fmla="*/ 3380509 w 4618181"/>
              <a:gd name="connsiteY19" fmla="*/ 1376218 h 5052291"/>
              <a:gd name="connsiteX20" fmla="*/ 3703781 w 4618181"/>
              <a:gd name="connsiteY20" fmla="*/ 1330036 h 5052291"/>
              <a:gd name="connsiteX21" fmla="*/ 3980872 w 4618181"/>
              <a:gd name="connsiteY21" fmla="*/ 1283854 h 5052291"/>
              <a:gd name="connsiteX22" fmla="*/ 4313381 w 4618181"/>
              <a:gd name="connsiteY22" fmla="*/ 1440872 h 5052291"/>
              <a:gd name="connsiteX23" fmla="*/ 4405745 w 4618181"/>
              <a:gd name="connsiteY23" fmla="*/ 1477818 h 5052291"/>
              <a:gd name="connsiteX24" fmla="*/ 4451927 w 4618181"/>
              <a:gd name="connsiteY24" fmla="*/ 2216727 h 5052291"/>
              <a:gd name="connsiteX25" fmla="*/ 4608945 w 4618181"/>
              <a:gd name="connsiteY25" fmla="*/ 2475345 h 5052291"/>
              <a:gd name="connsiteX26" fmla="*/ 4618181 w 4618181"/>
              <a:gd name="connsiteY26" fmla="*/ 2687782 h 5052291"/>
              <a:gd name="connsiteX27" fmla="*/ 4590472 w 4618181"/>
              <a:gd name="connsiteY27" fmla="*/ 2789382 h 5052291"/>
              <a:gd name="connsiteX28" fmla="*/ 4590472 w 4618181"/>
              <a:gd name="connsiteY28" fmla="*/ 2974109 h 5052291"/>
              <a:gd name="connsiteX29" fmla="*/ 4590472 w 4618181"/>
              <a:gd name="connsiteY29" fmla="*/ 3066472 h 5052291"/>
              <a:gd name="connsiteX30" fmla="*/ 4498109 w 4618181"/>
              <a:gd name="connsiteY30" fmla="*/ 3278909 h 5052291"/>
              <a:gd name="connsiteX31" fmla="*/ 4285672 w 4618181"/>
              <a:gd name="connsiteY31" fmla="*/ 3380509 h 5052291"/>
              <a:gd name="connsiteX32" fmla="*/ 4137891 w 4618181"/>
              <a:gd name="connsiteY32" fmla="*/ 3491345 h 5052291"/>
              <a:gd name="connsiteX33" fmla="*/ 4137891 w 4618181"/>
              <a:gd name="connsiteY33" fmla="*/ 3491345 h 5052291"/>
              <a:gd name="connsiteX34" fmla="*/ 4119418 w 4618181"/>
              <a:gd name="connsiteY34" fmla="*/ 3463636 h 5052291"/>
              <a:gd name="connsiteX35" fmla="*/ 4211781 w 4618181"/>
              <a:gd name="connsiteY35" fmla="*/ 3362036 h 5052291"/>
              <a:gd name="connsiteX36" fmla="*/ 4119418 w 4618181"/>
              <a:gd name="connsiteY36" fmla="*/ 3371272 h 5052291"/>
              <a:gd name="connsiteX37" fmla="*/ 4119418 w 4618181"/>
              <a:gd name="connsiteY37" fmla="*/ 3260436 h 5052291"/>
              <a:gd name="connsiteX38" fmla="*/ 4082472 w 4618181"/>
              <a:gd name="connsiteY38" fmla="*/ 3260436 h 5052291"/>
              <a:gd name="connsiteX39" fmla="*/ 4008581 w 4618181"/>
              <a:gd name="connsiteY39" fmla="*/ 3315854 h 5052291"/>
              <a:gd name="connsiteX40" fmla="*/ 4036291 w 4618181"/>
              <a:gd name="connsiteY40" fmla="*/ 3417454 h 5052291"/>
              <a:gd name="connsiteX41" fmla="*/ 4036291 w 4618181"/>
              <a:gd name="connsiteY41" fmla="*/ 3417454 h 5052291"/>
              <a:gd name="connsiteX42" fmla="*/ 4073236 w 4618181"/>
              <a:gd name="connsiteY42" fmla="*/ 3574472 h 5052291"/>
              <a:gd name="connsiteX43" fmla="*/ 3943927 w 4618181"/>
              <a:gd name="connsiteY43" fmla="*/ 3648363 h 5052291"/>
              <a:gd name="connsiteX44" fmla="*/ 3722254 w 4618181"/>
              <a:gd name="connsiteY44" fmla="*/ 3879272 h 5052291"/>
              <a:gd name="connsiteX45" fmla="*/ 3713018 w 4618181"/>
              <a:gd name="connsiteY45" fmla="*/ 3805382 h 5052291"/>
              <a:gd name="connsiteX46" fmla="*/ 3648363 w 4618181"/>
              <a:gd name="connsiteY46" fmla="*/ 3759200 h 5052291"/>
              <a:gd name="connsiteX47" fmla="*/ 3509818 w 4618181"/>
              <a:gd name="connsiteY47" fmla="*/ 3786909 h 5052291"/>
              <a:gd name="connsiteX48" fmla="*/ 3639127 w 4618181"/>
              <a:gd name="connsiteY48" fmla="*/ 3860800 h 5052291"/>
              <a:gd name="connsiteX49" fmla="*/ 3509818 w 4618181"/>
              <a:gd name="connsiteY49" fmla="*/ 3962400 h 5052291"/>
              <a:gd name="connsiteX50" fmla="*/ 3417454 w 4618181"/>
              <a:gd name="connsiteY50" fmla="*/ 3888509 h 5052291"/>
              <a:gd name="connsiteX51" fmla="*/ 3380509 w 4618181"/>
              <a:gd name="connsiteY51" fmla="*/ 3980872 h 5052291"/>
              <a:gd name="connsiteX52" fmla="*/ 3260436 w 4618181"/>
              <a:gd name="connsiteY52" fmla="*/ 4008582 h 5052291"/>
              <a:gd name="connsiteX53" fmla="*/ 3260436 w 4618181"/>
              <a:gd name="connsiteY53" fmla="*/ 4128654 h 5052291"/>
              <a:gd name="connsiteX54" fmla="*/ 3168072 w 4618181"/>
              <a:gd name="connsiteY54" fmla="*/ 4165600 h 5052291"/>
              <a:gd name="connsiteX55" fmla="*/ 3121891 w 4618181"/>
              <a:gd name="connsiteY55" fmla="*/ 4128654 h 5052291"/>
              <a:gd name="connsiteX56" fmla="*/ 3084945 w 4618181"/>
              <a:gd name="connsiteY56" fmla="*/ 4294909 h 5052291"/>
              <a:gd name="connsiteX57" fmla="*/ 3149600 w 4618181"/>
              <a:gd name="connsiteY57" fmla="*/ 4239491 h 5052291"/>
              <a:gd name="connsiteX58" fmla="*/ 3186545 w 4618181"/>
              <a:gd name="connsiteY58" fmla="*/ 4267200 h 5052291"/>
              <a:gd name="connsiteX59" fmla="*/ 3084945 w 4618181"/>
              <a:gd name="connsiteY59" fmla="*/ 4433454 h 5052291"/>
              <a:gd name="connsiteX60" fmla="*/ 3011054 w 4618181"/>
              <a:gd name="connsiteY60" fmla="*/ 4442691 h 5052291"/>
              <a:gd name="connsiteX61" fmla="*/ 3011054 w 4618181"/>
              <a:gd name="connsiteY61" fmla="*/ 4488872 h 5052291"/>
              <a:gd name="connsiteX62" fmla="*/ 3094181 w 4618181"/>
              <a:gd name="connsiteY62" fmla="*/ 4451927 h 5052291"/>
              <a:gd name="connsiteX63" fmla="*/ 3103418 w 4618181"/>
              <a:gd name="connsiteY63" fmla="*/ 4636654 h 5052291"/>
              <a:gd name="connsiteX64" fmla="*/ 3020291 w 4618181"/>
              <a:gd name="connsiteY64" fmla="*/ 4701309 h 5052291"/>
              <a:gd name="connsiteX65" fmla="*/ 3075709 w 4618181"/>
              <a:gd name="connsiteY65" fmla="*/ 4729018 h 5052291"/>
              <a:gd name="connsiteX66" fmla="*/ 3186545 w 4618181"/>
              <a:gd name="connsiteY66" fmla="*/ 4978400 h 5052291"/>
              <a:gd name="connsiteX67" fmla="*/ 3195781 w 4618181"/>
              <a:gd name="connsiteY67" fmla="*/ 5052291 h 5052291"/>
              <a:gd name="connsiteX68" fmla="*/ 2863272 w 4618181"/>
              <a:gd name="connsiteY68" fmla="*/ 4969163 h 5052291"/>
              <a:gd name="connsiteX69" fmla="*/ 2623127 w 4618181"/>
              <a:gd name="connsiteY69" fmla="*/ 4922982 h 5052291"/>
              <a:gd name="connsiteX70" fmla="*/ 2429163 w 4618181"/>
              <a:gd name="connsiteY70" fmla="*/ 4765963 h 5052291"/>
              <a:gd name="connsiteX71" fmla="*/ 2336800 w 4618181"/>
              <a:gd name="connsiteY71" fmla="*/ 4682836 h 5052291"/>
              <a:gd name="connsiteX72" fmla="*/ 2207491 w 4618181"/>
              <a:gd name="connsiteY72" fmla="*/ 4414982 h 5052291"/>
              <a:gd name="connsiteX73" fmla="*/ 2207491 w 4618181"/>
              <a:gd name="connsiteY73" fmla="*/ 4267200 h 5052291"/>
              <a:gd name="connsiteX74" fmla="*/ 2041236 w 4618181"/>
              <a:gd name="connsiteY74" fmla="*/ 4119418 h 5052291"/>
              <a:gd name="connsiteX75" fmla="*/ 1985818 w 4618181"/>
              <a:gd name="connsiteY75" fmla="*/ 4017818 h 5052291"/>
              <a:gd name="connsiteX76" fmla="*/ 1874981 w 4618181"/>
              <a:gd name="connsiteY76" fmla="*/ 3943927 h 5052291"/>
              <a:gd name="connsiteX77" fmla="*/ 1745672 w 4618181"/>
              <a:gd name="connsiteY77" fmla="*/ 3703782 h 5052291"/>
              <a:gd name="connsiteX78" fmla="*/ 1699491 w 4618181"/>
              <a:gd name="connsiteY78" fmla="*/ 3556000 h 5052291"/>
              <a:gd name="connsiteX79" fmla="*/ 1468581 w 4618181"/>
              <a:gd name="connsiteY79" fmla="*/ 3352800 h 5052291"/>
              <a:gd name="connsiteX80" fmla="*/ 1357745 w 4618181"/>
              <a:gd name="connsiteY80" fmla="*/ 3241963 h 5052291"/>
              <a:gd name="connsiteX81" fmla="*/ 1108363 w 4618181"/>
              <a:gd name="connsiteY81" fmla="*/ 3214254 h 5052291"/>
              <a:gd name="connsiteX82" fmla="*/ 1080654 w 4618181"/>
              <a:gd name="connsiteY82" fmla="*/ 3260436 h 5052291"/>
              <a:gd name="connsiteX83" fmla="*/ 951345 w 4618181"/>
              <a:gd name="connsiteY83" fmla="*/ 3260436 h 5052291"/>
              <a:gd name="connsiteX84" fmla="*/ 812800 w 4618181"/>
              <a:gd name="connsiteY84" fmla="*/ 3389745 h 5052291"/>
              <a:gd name="connsiteX85" fmla="*/ 803563 w 4618181"/>
              <a:gd name="connsiteY85" fmla="*/ 3519054 h 5052291"/>
              <a:gd name="connsiteX86" fmla="*/ 748145 w 4618181"/>
              <a:gd name="connsiteY86" fmla="*/ 3546763 h 5052291"/>
              <a:gd name="connsiteX87" fmla="*/ 729672 w 4618181"/>
              <a:gd name="connsiteY87" fmla="*/ 3666836 h 5052291"/>
              <a:gd name="connsiteX88" fmla="*/ 415636 w 4618181"/>
              <a:gd name="connsiteY88" fmla="*/ 3583709 h 5052291"/>
              <a:gd name="connsiteX89" fmla="*/ 341745 w 4618181"/>
              <a:gd name="connsiteY89" fmla="*/ 3491345 h 5052291"/>
              <a:gd name="connsiteX90" fmla="*/ 166254 w 4618181"/>
              <a:gd name="connsiteY90" fmla="*/ 3398982 h 5052291"/>
              <a:gd name="connsiteX91" fmla="*/ 0 w 4618181"/>
              <a:gd name="connsiteY91" fmla="*/ 3131127 h 5052291"/>
              <a:gd name="connsiteX92" fmla="*/ 2544618 w 4618181"/>
              <a:gd name="connsiteY92" fmla="*/ 2841336 h 5052291"/>
              <a:gd name="connsiteX93" fmla="*/ 2421659 w 4618181"/>
              <a:gd name="connsiteY93" fmla="*/ 2622550 h 5052291"/>
              <a:gd name="connsiteX94" fmla="*/ 2237509 w 4618181"/>
              <a:gd name="connsiteY94" fmla="*/ 2400877 h 5052291"/>
              <a:gd name="connsiteX95" fmla="*/ 2105313 w 4618181"/>
              <a:gd name="connsiteY95" fmla="*/ 2202872 h 5052291"/>
              <a:gd name="connsiteX96" fmla="*/ 1947141 w 4618181"/>
              <a:gd name="connsiteY96" fmla="*/ 1997363 h 5052291"/>
              <a:gd name="connsiteX97" fmla="*/ 1716809 w 4618181"/>
              <a:gd name="connsiteY97" fmla="*/ 1693718 h 5052291"/>
              <a:gd name="connsiteX98" fmla="*/ 1596736 w 4618181"/>
              <a:gd name="connsiteY98" fmla="*/ 1416050 h 5052291"/>
              <a:gd name="connsiteX99" fmla="*/ 1029277 w 4618181"/>
              <a:gd name="connsiteY99" fmla="*/ 876877 h 5052291"/>
              <a:gd name="connsiteX100" fmla="*/ 754107 w 4618181"/>
              <a:gd name="connsiteY100" fmla="*/ 428711 h 5052291"/>
              <a:gd name="connsiteX101" fmla="*/ 757381 w 4618181"/>
              <a:gd name="connsiteY101" fmla="*/ 0 h 5052291"/>
              <a:gd name="connsiteX0" fmla="*/ 591127 w 4451927"/>
              <a:gd name="connsiteY0" fmla="*/ 0 h 5052291"/>
              <a:gd name="connsiteX1" fmla="*/ 1828800 w 4451927"/>
              <a:gd name="connsiteY1" fmla="*/ 9236 h 5052291"/>
              <a:gd name="connsiteX2" fmla="*/ 1847273 w 4451927"/>
              <a:gd name="connsiteY2" fmla="*/ 979054 h 5052291"/>
              <a:gd name="connsiteX3" fmla="*/ 1948873 w 4451927"/>
              <a:gd name="connsiteY3" fmla="*/ 1016000 h 5052291"/>
              <a:gd name="connsiteX4" fmla="*/ 2059709 w 4451927"/>
              <a:gd name="connsiteY4" fmla="*/ 1062182 h 5052291"/>
              <a:gd name="connsiteX5" fmla="*/ 2152073 w 4451927"/>
              <a:gd name="connsiteY5" fmla="*/ 1034472 h 5052291"/>
              <a:gd name="connsiteX6" fmla="*/ 2216727 w 4451927"/>
              <a:gd name="connsiteY6" fmla="*/ 1089891 h 5052291"/>
              <a:gd name="connsiteX7" fmla="*/ 2216727 w 4451927"/>
              <a:gd name="connsiteY7" fmla="*/ 1089891 h 5052291"/>
              <a:gd name="connsiteX8" fmla="*/ 2346037 w 4451927"/>
              <a:gd name="connsiteY8" fmla="*/ 1173018 h 5052291"/>
              <a:gd name="connsiteX9" fmla="*/ 2447637 w 4451927"/>
              <a:gd name="connsiteY9" fmla="*/ 1117600 h 5052291"/>
              <a:gd name="connsiteX10" fmla="*/ 2484582 w 4451927"/>
              <a:gd name="connsiteY10" fmla="*/ 1209963 h 5052291"/>
              <a:gd name="connsiteX11" fmla="*/ 2604655 w 4451927"/>
              <a:gd name="connsiteY11" fmla="*/ 1200727 h 5052291"/>
              <a:gd name="connsiteX12" fmla="*/ 2660073 w 4451927"/>
              <a:gd name="connsiteY12" fmla="*/ 1265382 h 5052291"/>
              <a:gd name="connsiteX13" fmla="*/ 2743200 w 4451927"/>
              <a:gd name="connsiteY13" fmla="*/ 1339272 h 5052291"/>
              <a:gd name="connsiteX14" fmla="*/ 2826327 w 4451927"/>
              <a:gd name="connsiteY14" fmla="*/ 1256145 h 5052291"/>
              <a:gd name="connsiteX15" fmla="*/ 2890982 w 4451927"/>
              <a:gd name="connsiteY15" fmla="*/ 1330036 h 5052291"/>
              <a:gd name="connsiteX16" fmla="*/ 2964873 w 4451927"/>
              <a:gd name="connsiteY16" fmla="*/ 1330036 h 5052291"/>
              <a:gd name="connsiteX17" fmla="*/ 3020291 w 4451927"/>
              <a:gd name="connsiteY17" fmla="*/ 1385454 h 5052291"/>
              <a:gd name="connsiteX18" fmla="*/ 3149600 w 4451927"/>
              <a:gd name="connsiteY18" fmla="*/ 1330036 h 5052291"/>
              <a:gd name="connsiteX19" fmla="*/ 3214255 w 4451927"/>
              <a:gd name="connsiteY19" fmla="*/ 1376218 h 5052291"/>
              <a:gd name="connsiteX20" fmla="*/ 3537527 w 4451927"/>
              <a:gd name="connsiteY20" fmla="*/ 1330036 h 5052291"/>
              <a:gd name="connsiteX21" fmla="*/ 3814618 w 4451927"/>
              <a:gd name="connsiteY21" fmla="*/ 1283854 h 5052291"/>
              <a:gd name="connsiteX22" fmla="*/ 4147127 w 4451927"/>
              <a:gd name="connsiteY22" fmla="*/ 1440872 h 5052291"/>
              <a:gd name="connsiteX23" fmla="*/ 4239491 w 4451927"/>
              <a:gd name="connsiteY23" fmla="*/ 1477818 h 5052291"/>
              <a:gd name="connsiteX24" fmla="*/ 4285673 w 4451927"/>
              <a:gd name="connsiteY24" fmla="*/ 2216727 h 5052291"/>
              <a:gd name="connsiteX25" fmla="*/ 4442691 w 4451927"/>
              <a:gd name="connsiteY25" fmla="*/ 2475345 h 5052291"/>
              <a:gd name="connsiteX26" fmla="*/ 4451927 w 4451927"/>
              <a:gd name="connsiteY26" fmla="*/ 2687782 h 5052291"/>
              <a:gd name="connsiteX27" fmla="*/ 4424218 w 4451927"/>
              <a:gd name="connsiteY27" fmla="*/ 2789382 h 5052291"/>
              <a:gd name="connsiteX28" fmla="*/ 4424218 w 4451927"/>
              <a:gd name="connsiteY28" fmla="*/ 2974109 h 5052291"/>
              <a:gd name="connsiteX29" fmla="*/ 4424218 w 4451927"/>
              <a:gd name="connsiteY29" fmla="*/ 3066472 h 5052291"/>
              <a:gd name="connsiteX30" fmla="*/ 4331855 w 4451927"/>
              <a:gd name="connsiteY30" fmla="*/ 3278909 h 5052291"/>
              <a:gd name="connsiteX31" fmla="*/ 4119418 w 4451927"/>
              <a:gd name="connsiteY31" fmla="*/ 3380509 h 5052291"/>
              <a:gd name="connsiteX32" fmla="*/ 3971637 w 4451927"/>
              <a:gd name="connsiteY32" fmla="*/ 3491345 h 5052291"/>
              <a:gd name="connsiteX33" fmla="*/ 3971637 w 4451927"/>
              <a:gd name="connsiteY33" fmla="*/ 3491345 h 5052291"/>
              <a:gd name="connsiteX34" fmla="*/ 3953164 w 4451927"/>
              <a:gd name="connsiteY34" fmla="*/ 3463636 h 5052291"/>
              <a:gd name="connsiteX35" fmla="*/ 4045527 w 4451927"/>
              <a:gd name="connsiteY35" fmla="*/ 3362036 h 5052291"/>
              <a:gd name="connsiteX36" fmla="*/ 3953164 w 4451927"/>
              <a:gd name="connsiteY36" fmla="*/ 3371272 h 5052291"/>
              <a:gd name="connsiteX37" fmla="*/ 3953164 w 4451927"/>
              <a:gd name="connsiteY37" fmla="*/ 3260436 h 5052291"/>
              <a:gd name="connsiteX38" fmla="*/ 3916218 w 4451927"/>
              <a:gd name="connsiteY38" fmla="*/ 3260436 h 5052291"/>
              <a:gd name="connsiteX39" fmla="*/ 3842327 w 4451927"/>
              <a:gd name="connsiteY39" fmla="*/ 3315854 h 5052291"/>
              <a:gd name="connsiteX40" fmla="*/ 3870037 w 4451927"/>
              <a:gd name="connsiteY40" fmla="*/ 3417454 h 5052291"/>
              <a:gd name="connsiteX41" fmla="*/ 3870037 w 4451927"/>
              <a:gd name="connsiteY41" fmla="*/ 3417454 h 5052291"/>
              <a:gd name="connsiteX42" fmla="*/ 3906982 w 4451927"/>
              <a:gd name="connsiteY42" fmla="*/ 3574472 h 5052291"/>
              <a:gd name="connsiteX43" fmla="*/ 3777673 w 4451927"/>
              <a:gd name="connsiteY43" fmla="*/ 3648363 h 5052291"/>
              <a:gd name="connsiteX44" fmla="*/ 3556000 w 4451927"/>
              <a:gd name="connsiteY44" fmla="*/ 3879272 h 5052291"/>
              <a:gd name="connsiteX45" fmla="*/ 3546764 w 4451927"/>
              <a:gd name="connsiteY45" fmla="*/ 3805382 h 5052291"/>
              <a:gd name="connsiteX46" fmla="*/ 3482109 w 4451927"/>
              <a:gd name="connsiteY46" fmla="*/ 3759200 h 5052291"/>
              <a:gd name="connsiteX47" fmla="*/ 3343564 w 4451927"/>
              <a:gd name="connsiteY47" fmla="*/ 3786909 h 5052291"/>
              <a:gd name="connsiteX48" fmla="*/ 3472873 w 4451927"/>
              <a:gd name="connsiteY48" fmla="*/ 3860800 h 5052291"/>
              <a:gd name="connsiteX49" fmla="*/ 3343564 w 4451927"/>
              <a:gd name="connsiteY49" fmla="*/ 3962400 h 5052291"/>
              <a:gd name="connsiteX50" fmla="*/ 3251200 w 4451927"/>
              <a:gd name="connsiteY50" fmla="*/ 3888509 h 5052291"/>
              <a:gd name="connsiteX51" fmla="*/ 3214255 w 4451927"/>
              <a:gd name="connsiteY51" fmla="*/ 3980872 h 5052291"/>
              <a:gd name="connsiteX52" fmla="*/ 3094182 w 4451927"/>
              <a:gd name="connsiteY52" fmla="*/ 4008582 h 5052291"/>
              <a:gd name="connsiteX53" fmla="*/ 3094182 w 4451927"/>
              <a:gd name="connsiteY53" fmla="*/ 4128654 h 5052291"/>
              <a:gd name="connsiteX54" fmla="*/ 3001818 w 4451927"/>
              <a:gd name="connsiteY54" fmla="*/ 4165600 h 5052291"/>
              <a:gd name="connsiteX55" fmla="*/ 2955637 w 4451927"/>
              <a:gd name="connsiteY55" fmla="*/ 4128654 h 5052291"/>
              <a:gd name="connsiteX56" fmla="*/ 2918691 w 4451927"/>
              <a:gd name="connsiteY56" fmla="*/ 4294909 h 5052291"/>
              <a:gd name="connsiteX57" fmla="*/ 2983346 w 4451927"/>
              <a:gd name="connsiteY57" fmla="*/ 4239491 h 5052291"/>
              <a:gd name="connsiteX58" fmla="*/ 3020291 w 4451927"/>
              <a:gd name="connsiteY58" fmla="*/ 4267200 h 5052291"/>
              <a:gd name="connsiteX59" fmla="*/ 2918691 w 4451927"/>
              <a:gd name="connsiteY59" fmla="*/ 4433454 h 5052291"/>
              <a:gd name="connsiteX60" fmla="*/ 2844800 w 4451927"/>
              <a:gd name="connsiteY60" fmla="*/ 4442691 h 5052291"/>
              <a:gd name="connsiteX61" fmla="*/ 2844800 w 4451927"/>
              <a:gd name="connsiteY61" fmla="*/ 4488872 h 5052291"/>
              <a:gd name="connsiteX62" fmla="*/ 2927927 w 4451927"/>
              <a:gd name="connsiteY62" fmla="*/ 4451927 h 5052291"/>
              <a:gd name="connsiteX63" fmla="*/ 2937164 w 4451927"/>
              <a:gd name="connsiteY63" fmla="*/ 4636654 h 5052291"/>
              <a:gd name="connsiteX64" fmla="*/ 2854037 w 4451927"/>
              <a:gd name="connsiteY64" fmla="*/ 4701309 h 5052291"/>
              <a:gd name="connsiteX65" fmla="*/ 2909455 w 4451927"/>
              <a:gd name="connsiteY65" fmla="*/ 4729018 h 5052291"/>
              <a:gd name="connsiteX66" fmla="*/ 3020291 w 4451927"/>
              <a:gd name="connsiteY66" fmla="*/ 4978400 h 5052291"/>
              <a:gd name="connsiteX67" fmla="*/ 3029527 w 4451927"/>
              <a:gd name="connsiteY67" fmla="*/ 5052291 h 5052291"/>
              <a:gd name="connsiteX68" fmla="*/ 2697018 w 4451927"/>
              <a:gd name="connsiteY68" fmla="*/ 4969163 h 5052291"/>
              <a:gd name="connsiteX69" fmla="*/ 2456873 w 4451927"/>
              <a:gd name="connsiteY69" fmla="*/ 4922982 h 5052291"/>
              <a:gd name="connsiteX70" fmla="*/ 2262909 w 4451927"/>
              <a:gd name="connsiteY70" fmla="*/ 4765963 h 5052291"/>
              <a:gd name="connsiteX71" fmla="*/ 2170546 w 4451927"/>
              <a:gd name="connsiteY71" fmla="*/ 4682836 h 5052291"/>
              <a:gd name="connsiteX72" fmla="*/ 2041237 w 4451927"/>
              <a:gd name="connsiteY72" fmla="*/ 4414982 h 5052291"/>
              <a:gd name="connsiteX73" fmla="*/ 2041237 w 4451927"/>
              <a:gd name="connsiteY73" fmla="*/ 4267200 h 5052291"/>
              <a:gd name="connsiteX74" fmla="*/ 1874982 w 4451927"/>
              <a:gd name="connsiteY74" fmla="*/ 4119418 h 5052291"/>
              <a:gd name="connsiteX75" fmla="*/ 1819564 w 4451927"/>
              <a:gd name="connsiteY75" fmla="*/ 4017818 h 5052291"/>
              <a:gd name="connsiteX76" fmla="*/ 1708727 w 4451927"/>
              <a:gd name="connsiteY76" fmla="*/ 3943927 h 5052291"/>
              <a:gd name="connsiteX77" fmla="*/ 1579418 w 4451927"/>
              <a:gd name="connsiteY77" fmla="*/ 3703782 h 5052291"/>
              <a:gd name="connsiteX78" fmla="*/ 1533237 w 4451927"/>
              <a:gd name="connsiteY78" fmla="*/ 3556000 h 5052291"/>
              <a:gd name="connsiteX79" fmla="*/ 1302327 w 4451927"/>
              <a:gd name="connsiteY79" fmla="*/ 3352800 h 5052291"/>
              <a:gd name="connsiteX80" fmla="*/ 1191491 w 4451927"/>
              <a:gd name="connsiteY80" fmla="*/ 3241963 h 5052291"/>
              <a:gd name="connsiteX81" fmla="*/ 942109 w 4451927"/>
              <a:gd name="connsiteY81" fmla="*/ 3214254 h 5052291"/>
              <a:gd name="connsiteX82" fmla="*/ 914400 w 4451927"/>
              <a:gd name="connsiteY82" fmla="*/ 3260436 h 5052291"/>
              <a:gd name="connsiteX83" fmla="*/ 785091 w 4451927"/>
              <a:gd name="connsiteY83" fmla="*/ 3260436 h 5052291"/>
              <a:gd name="connsiteX84" fmla="*/ 646546 w 4451927"/>
              <a:gd name="connsiteY84" fmla="*/ 3389745 h 5052291"/>
              <a:gd name="connsiteX85" fmla="*/ 637309 w 4451927"/>
              <a:gd name="connsiteY85" fmla="*/ 3519054 h 5052291"/>
              <a:gd name="connsiteX86" fmla="*/ 581891 w 4451927"/>
              <a:gd name="connsiteY86" fmla="*/ 3546763 h 5052291"/>
              <a:gd name="connsiteX87" fmla="*/ 563418 w 4451927"/>
              <a:gd name="connsiteY87" fmla="*/ 3666836 h 5052291"/>
              <a:gd name="connsiteX88" fmla="*/ 249382 w 4451927"/>
              <a:gd name="connsiteY88" fmla="*/ 3583709 h 5052291"/>
              <a:gd name="connsiteX89" fmla="*/ 175491 w 4451927"/>
              <a:gd name="connsiteY89" fmla="*/ 3491345 h 5052291"/>
              <a:gd name="connsiteX90" fmla="*/ 0 w 4451927"/>
              <a:gd name="connsiteY90" fmla="*/ 3398982 h 5052291"/>
              <a:gd name="connsiteX91" fmla="*/ 2500746 w 4451927"/>
              <a:gd name="connsiteY91" fmla="*/ 2997777 h 5052291"/>
              <a:gd name="connsiteX92" fmla="*/ 2378364 w 4451927"/>
              <a:gd name="connsiteY92" fmla="*/ 2841336 h 5052291"/>
              <a:gd name="connsiteX93" fmla="*/ 2255405 w 4451927"/>
              <a:gd name="connsiteY93" fmla="*/ 2622550 h 5052291"/>
              <a:gd name="connsiteX94" fmla="*/ 2071255 w 4451927"/>
              <a:gd name="connsiteY94" fmla="*/ 2400877 h 5052291"/>
              <a:gd name="connsiteX95" fmla="*/ 1939059 w 4451927"/>
              <a:gd name="connsiteY95" fmla="*/ 2202872 h 5052291"/>
              <a:gd name="connsiteX96" fmla="*/ 1780887 w 4451927"/>
              <a:gd name="connsiteY96" fmla="*/ 1997363 h 5052291"/>
              <a:gd name="connsiteX97" fmla="*/ 1550555 w 4451927"/>
              <a:gd name="connsiteY97" fmla="*/ 1693718 h 5052291"/>
              <a:gd name="connsiteX98" fmla="*/ 1430482 w 4451927"/>
              <a:gd name="connsiteY98" fmla="*/ 1416050 h 5052291"/>
              <a:gd name="connsiteX99" fmla="*/ 863023 w 4451927"/>
              <a:gd name="connsiteY99" fmla="*/ 876877 h 5052291"/>
              <a:gd name="connsiteX100" fmla="*/ 587853 w 4451927"/>
              <a:gd name="connsiteY100" fmla="*/ 428711 h 5052291"/>
              <a:gd name="connsiteX101" fmla="*/ 591127 w 4451927"/>
              <a:gd name="connsiteY101" fmla="*/ 0 h 5052291"/>
              <a:gd name="connsiteX0" fmla="*/ 415636 w 4276436"/>
              <a:gd name="connsiteY0" fmla="*/ 0 h 5052291"/>
              <a:gd name="connsiteX1" fmla="*/ 1653309 w 4276436"/>
              <a:gd name="connsiteY1" fmla="*/ 9236 h 5052291"/>
              <a:gd name="connsiteX2" fmla="*/ 1671782 w 4276436"/>
              <a:gd name="connsiteY2" fmla="*/ 979054 h 5052291"/>
              <a:gd name="connsiteX3" fmla="*/ 1773382 w 4276436"/>
              <a:gd name="connsiteY3" fmla="*/ 1016000 h 5052291"/>
              <a:gd name="connsiteX4" fmla="*/ 1884218 w 4276436"/>
              <a:gd name="connsiteY4" fmla="*/ 1062182 h 5052291"/>
              <a:gd name="connsiteX5" fmla="*/ 1976582 w 4276436"/>
              <a:gd name="connsiteY5" fmla="*/ 1034472 h 5052291"/>
              <a:gd name="connsiteX6" fmla="*/ 2041236 w 4276436"/>
              <a:gd name="connsiteY6" fmla="*/ 1089891 h 5052291"/>
              <a:gd name="connsiteX7" fmla="*/ 2041236 w 4276436"/>
              <a:gd name="connsiteY7" fmla="*/ 1089891 h 5052291"/>
              <a:gd name="connsiteX8" fmla="*/ 2170546 w 4276436"/>
              <a:gd name="connsiteY8" fmla="*/ 1173018 h 5052291"/>
              <a:gd name="connsiteX9" fmla="*/ 2272146 w 4276436"/>
              <a:gd name="connsiteY9" fmla="*/ 1117600 h 5052291"/>
              <a:gd name="connsiteX10" fmla="*/ 2309091 w 4276436"/>
              <a:gd name="connsiteY10" fmla="*/ 1209963 h 5052291"/>
              <a:gd name="connsiteX11" fmla="*/ 2429164 w 4276436"/>
              <a:gd name="connsiteY11" fmla="*/ 1200727 h 5052291"/>
              <a:gd name="connsiteX12" fmla="*/ 2484582 w 4276436"/>
              <a:gd name="connsiteY12" fmla="*/ 1265382 h 5052291"/>
              <a:gd name="connsiteX13" fmla="*/ 2567709 w 4276436"/>
              <a:gd name="connsiteY13" fmla="*/ 1339272 h 5052291"/>
              <a:gd name="connsiteX14" fmla="*/ 2650836 w 4276436"/>
              <a:gd name="connsiteY14" fmla="*/ 1256145 h 5052291"/>
              <a:gd name="connsiteX15" fmla="*/ 2715491 w 4276436"/>
              <a:gd name="connsiteY15" fmla="*/ 1330036 h 5052291"/>
              <a:gd name="connsiteX16" fmla="*/ 2789382 w 4276436"/>
              <a:gd name="connsiteY16" fmla="*/ 1330036 h 5052291"/>
              <a:gd name="connsiteX17" fmla="*/ 2844800 w 4276436"/>
              <a:gd name="connsiteY17" fmla="*/ 1385454 h 5052291"/>
              <a:gd name="connsiteX18" fmla="*/ 2974109 w 4276436"/>
              <a:gd name="connsiteY18" fmla="*/ 1330036 h 5052291"/>
              <a:gd name="connsiteX19" fmla="*/ 3038764 w 4276436"/>
              <a:gd name="connsiteY19" fmla="*/ 1376218 h 5052291"/>
              <a:gd name="connsiteX20" fmla="*/ 3362036 w 4276436"/>
              <a:gd name="connsiteY20" fmla="*/ 1330036 h 5052291"/>
              <a:gd name="connsiteX21" fmla="*/ 3639127 w 4276436"/>
              <a:gd name="connsiteY21" fmla="*/ 1283854 h 5052291"/>
              <a:gd name="connsiteX22" fmla="*/ 3971636 w 4276436"/>
              <a:gd name="connsiteY22" fmla="*/ 1440872 h 5052291"/>
              <a:gd name="connsiteX23" fmla="*/ 4064000 w 4276436"/>
              <a:gd name="connsiteY23" fmla="*/ 1477818 h 5052291"/>
              <a:gd name="connsiteX24" fmla="*/ 4110182 w 4276436"/>
              <a:gd name="connsiteY24" fmla="*/ 2216727 h 5052291"/>
              <a:gd name="connsiteX25" fmla="*/ 4267200 w 4276436"/>
              <a:gd name="connsiteY25" fmla="*/ 2475345 h 5052291"/>
              <a:gd name="connsiteX26" fmla="*/ 4276436 w 4276436"/>
              <a:gd name="connsiteY26" fmla="*/ 2687782 h 5052291"/>
              <a:gd name="connsiteX27" fmla="*/ 4248727 w 4276436"/>
              <a:gd name="connsiteY27" fmla="*/ 2789382 h 5052291"/>
              <a:gd name="connsiteX28" fmla="*/ 4248727 w 4276436"/>
              <a:gd name="connsiteY28" fmla="*/ 2974109 h 5052291"/>
              <a:gd name="connsiteX29" fmla="*/ 4248727 w 4276436"/>
              <a:gd name="connsiteY29" fmla="*/ 3066472 h 5052291"/>
              <a:gd name="connsiteX30" fmla="*/ 4156364 w 4276436"/>
              <a:gd name="connsiteY30" fmla="*/ 3278909 h 5052291"/>
              <a:gd name="connsiteX31" fmla="*/ 3943927 w 4276436"/>
              <a:gd name="connsiteY31" fmla="*/ 3380509 h 5052291"/>
              <a:gd name="connsiteX32" fmla="*/ 3796146 w 4276436"/>
              <a:gd name="connsiteY32" fmla="*/ 3491345 h 5052291"/>
              <a:gd name="connsiteX33" fmla="*/ 3796146 w 4276436"/>
              <a:gd name="connsiteY33" fmla="*/ 3491345 h 5052291"/>
              <a:gd name="connsiteX34" fmla="*/ 3777673 w 4276436"/>
              <a:gd name="connsiteY34" fmla="*/ 3463636 h 5052291"/>
              <a:gd name="connsiteX35" fmla="*/ 3870036 w 4276436"/>
              <a:gd name="connsiteY35" fmla="*/ 3362036 h 5052291"/>
              <a:gd name="connsiteX36" fmla="*/ 3777673 w 4276436"/>
              <a:gd name="connsiteY36" fmla="*/ 3371272 h 5052291"/>
              <a:gd name="connsiteX37" fmla="*/ 3777673 w 4276436"/>
              <a:gd name="connsiteY37" fmla="*/ 3260436 h 5052291"/>
              <a:gd name="connsiteX38" fmla="*/ 3740727 w 4276436"/>
              <a:gd name="connsiteY38" fmla="*/ 3260436 h 5052291"/>
              <a:gd name="connsiteX39" fmla="*/ 3666836 w 4276436"/>
              <a:gd name="connsiteY39" fmla="*/ 3315854 h 5052291"/>
              <a:gd name="connsiteX40" fmla="*/ 3694546 w 4276436"/>
              <a:gd name="connsiteY40" fmla="*/ 3417454 h 5052291"/>
              <a:gd name="connsiteX41" fmla="*/ 3694546 w 4276436"/>
              <a:gd name="connsiteY41" fmla="*/ 3417454 h 5052291"/>
              <a:gd name="connsiteX42" fmla="*/ 3731491 w 4276436"/>
              <a:gd name="connsiteY42" fmla="*/ 3574472 h 5052291"/>
              <a:gd name="connsiteX43" fmla="*/ 3602182 w 4276436"/>
              <a:gd name="connsiteY43" fmla="*/ 3648363 h 5052291"/>
              <a:gd name="connsiteX44" fmla="*/ 3380509 w 4276436"/>
              <a:gd name="connsiteY44" fmla="*/ 3879272 h 5052291"/>
              <a:gd name="connsiteX45" fmla="*/ 3371273 w 4276436"/>
              <a:gd name="connsiteY45" fmla="*/ 3805382 h 5052291"/>
              <a:gd name="connsiteX46" fmla="*/ 3306618 w 4276436"/>
              <a:gd name="connsiteY46" fmla="*/ 3759200 h 5052291"/>
              <a:gd name="connsiteX47" fmla="*/ 3168073 w 4276436"/>
              <a:gd name="connsiteY47" fmla="*/ 3786909 h 5052291"/>
              <a:gd name="connsiteX48" fmla="*/ 3297382 w 4276436"/>
              <a:gd name="connsiteY48" fmla="*/ 3860800 h 5052291"/>
              <a:gd name="connsiteX49" fmla="*/ 3168073 w 4276436"/>
              <a:gd name="connsiteY49" fmla="*/ 3962400 h 5052291"/>
              <a:gd name="connsiteX50" fmla="*/ 3075709 w 4276436"/>
              <a:gd name="connsiteY50" fmla="*/ 3888509 h 5052291"/>
              <a:gd name="connsiteX51" fmla="*/ 3038764 w 4276436"/>
              <a:gd name="connsiteY51" fmla="*/ 3980872 h 5052291"/>
              <a:gd name="connsiteX52" fmla="*/ 2918691 w 4276436"/>
              <a:gd name="connsiteY52" fmla="*/ 4008582 h 5052291"/>
              <a:gd name="connsiteX53" fmla="*/ 2918691 w 4276436"/>
              <a:gd name="connsiteY53" fmla="*/ 4128654 h 5052291"/>
              <a:gd name="connsiteX54" fmla="*/ 2826327 w 4276436"/>
              <a:gd name="connsiteY54" fmla="*/ 4165600 h 5052291"/>
              <a:gd name="connsiteX55" fmla="*/ 2780146 w 4276436"/>
              <a:gd name="connsiteY55" fmla="*/ 4128654 h 5052291"/>
              <a:gd name="connsiteX56" fmla="*/ 2743200 w 4276436"/>
              <a:gd name="connsiteY56" fmla="*/ 4294909 h 5052291"/>
              <a:gd name="connsiteX57" fmla="*/ 2807855 w 4276436"/>
              <a:gd name="connsiteY57" fmla="*/ 4239491 h 5052291"/>
              <a:gd name="connsiteX58" fmla="*/ 2844800 w 4276436"/>
              <a:gd name="connsiteY58" fmla="*/ 4267200 h 5052291"/>
              <a:gd name="connsiteX59" fmla="*/ 2743200 w 4276436"/>
              <a:gd name="connsiteY59" fmla="*/ 4433454 h 5052291"/>
              <a:gd name="connsiteX60" fmla="*/ 2669309 w 4276436"/>
              <a:gd name="connsiteY60" fmla="*/ 4442691 h 5052291"/>
              <a:gd name="connsiteX61" fmla="*/ 2669309 w 4276436"/>
              <a:gd name="connsiteY61" fmla="*/ 4488872 h 5052291"/>
              <a:gd name="connsiteX62" fmla="*/ 2752436 w 4276436"/>
              <a:gd name="connsiteY62" fmla="*/ 4451927 h 5052291"/>
              <a:gd name="connsiteX63" fmla="*/ 2761673 w 4276436"/>
              <a:gd name="connsiteY63" fmla="*/ 4636654 h 5052291"/>
              <a:gd name="connsiteX64" fmla="*/ 2678546 w 4276436"/>
              <a:gd name="connsiteY64" fmla="*/ 4701309 h 5052291"/>
              <a:gd name="connsiteX65" fmla="*/ 2733964 w 4276436"/>
              <a:gd name="connsiteY65" fmla="*/ 4729018 h 5052291"/>
              <a:gd name="connsiteX66" fmla="*/ 2844800 w 4276436"/>
              <a:gd name="connsiteY66" fmla="*/ 4978400 h 5052291"/>
              <a:gd name="connsiteX67" fmla="*/ 2854036 w 4276436"/>
              <a:gd name="connsiteY67" fmla="*/ 5052291 h 5052291"/>
              <a:gd name="connsiteX68" fmla="*/ 2521527 w 4276436"/>
              <a:gd name="connsiteY68" fmla="*/ 4969163 h 5052291"/>
              <a:gd name="connsiteX69" fmla="*/ 2281382 w 4276436"/>
              <a:gd name="connsiteY69" fmla="*/ 4922982 h 5052291"/>
              <a:gd name="connsiteX70" fmla="*/ 2087418 w 4276436"/>
              <a:gd name="connsiteY70" fmla="*/ 4765963 h 5052291"/>
              <a:gd name="connsiteX71" fmla="*/ 1995055 w 4276436"/>
              <a:gd name="connsiteY71" fmla="*/ 4682836 h 5052291"/>
              <a:gd name="connsiteX72" fmla="*/ 1865746 w 4276436"/>
              <a:gd name="connsiteY72" fmla="*/ 4414982 h 5052291"/>
              <a:gd name="connsiteX73" fmla="*/ 1865746 w 4276436"/>
              <a:gd name="connsiteY73" fmla="*/ 4267200 h 5052291"/>
              <a:gd name="connsiteX74" fmla="*/ 1699491 w 4276436"/>
              <a:gd name="connsiteY74" fmla="*/ 4119418 h 5052291"/>
              <a:gd name="connsiteX75" fmla="*/ 1644073 w 4276436"/>
              <a:gd name="connsiteY75" fmla="*/ 4017818 h 5052291"/>
              <a:gd name="connsiteX76" fmla="*/ 1533236 w 4276436"/>
              <a:gd name="connsiteY76" fmla="*/ 3943927 h 5052291"/>
              <a:gd name="connsiteX77" fmla="*/ 1403927 w 4276436"/>
              <a:gd name="connsiteY77" fmla="*/ 3703782 h 5052291"/>
              <a:gd name="connsiteX78" fmla="*/ 1357746 w 4276436"/>
              <a:gd name="connsiteY78" fmla="*/ 3556000 h 5052291"/>
              <a:gd name="connsiteX79" fmla="*/ 1126836 w 4276436"/>
              <a:gd name="connsiteY79" fmla="*/ 3352800 h 5052291"/>
              <a:gd name="connsiteX80" fmla="*/ 1016000 w 4276436"/>
              <a:gd name="connsiteY80" fmla="*/ 3241963 h 5052291"/>
              <a:gd name="connsiteX81" fmla="*/ 766618 w 4276436"/>
              <a:gd name="connsiteY81" fmla="*/ 3214254 h 5052291"/>
              <a:gd name="connsiteX82" fmla="*/ 738909 w 4276436"/>
              <a:gd name="connsiteY82" fmla="*/ 3260436 h 5052291"/>
              <a:gd name="connsiteX83" fmla="*/ 609600 w 4276436"/>
              <a:gd name="connsiteY83" fmla="*/ 3260436 h 5052291"/>
              <a:gd name="connsiteX84" fmla="*/ 471055 w 4276436"/>
              <a:gd name="connsiteY84" fmla="*/ 3389745 h 5052291"/>
              <a:gd name="connsiteX85" fmla="*/ 461818 w 4276436"/>
              <a:gd name="connsiteY85" fmla="*/ 3519054 h 5052291"/>
              <a:gd name="connsiteX86" fmla="*/ 406400 w 4276436"/>
              <a:gd name="connsiteY86" fmla="*/ 3546763 h 5052291"/>
              <a:gd name="connsiteX87" fmla="*/ 387927 w 4276436"/>
              <a:gd name="connsiteY87" fmla="*/ 3666836 h 5052291"/>
              <a:gd name="connsiteX88" fmla="*/ 73891 w 4276436"/>
              <a:gd name="connsiteY88" fmla="*/ 3583709 h 5052291"/>
              <a:gd name="connsiteX89" fmla="*/ 0 w 4276436"/>
              <a:gd name="connsiteY89" fmla="*/ 3491345 h 5052291"/>
              <a:gd name="connsiteX90" fmla="*/ 2440709 w 4276436"/>
              <a:gd name="connsiteY90" fmla="*/ 3164032 h 5052291"/>
              <a:gd name="connsiteX91" fmla="*/ 2325255 w 4276436"/>
              <a:gd name="connsiteY91" fmla="*/ 2997777 h 5052291"/>
              <a:gd name="connsiteX92" fmla="*/ 2202873 w 4276436"/>
              <a:gd name="connsiteY92" fmla="*/ 2841336 h 5052291"/>
              <a:gd name="connsiteX93" fmla="*/ 2079914 w 4276436"/>
              <a:gd name="connsiteY93" fmla="*/ 2622550 h 5052291"/>
              <a:gd name="connsiteX94" fmla="*/ 1895764 w 4276436"/>
              <a:gd name="connsiteY94" fmla="*/ 2400877 h 5052291"/>
              <a:gd name="connsiteX95" fmla="*/ 1763568 w 4276436"/>
              <a:gd name="connsiteY95" fmla="*/ 2202872 h 5052291"/>
              <a:gd name="connsiteX96" fmla="*/ 1605396 w 4276436"/>
              <a:gd name="connsiteY96" fmla="*/ 1997363 h 5052291"/>
              <a:gd name="connsiteX97" fmla="*/ 1375064 w 4276436"/>
              <a:gd name="connsiteY97" fmla="*/ 1693718 h 5052291"/>
              <a:gd name="connsiteX98" fmla="*/ 1254991 w 4276436"/>
              <a:gd name="connsiteY98" fmla="*/ 1416050 h 5052291"/>
              <a:gd name="connsiteX99" fmla="*/ 687532 w 4276436"/>
              <a:gd name="connsiteY99" fmla="*/ 876877 h 5052291"/>
              <a:gd name="connsiteX100" fmla="*/ 412362 w 4276436"/>
              <a:gd name="connsiteY100" fmla="*/ 428711 h 5052291"/>
              <a:gd name="connsiteX101" fmla="*/ 415636 w 4276436"/>
              <a:gd name="connsiteY101" fmla="*/ 0 h 5052291"/>
              <a:gd name="connsiteX0" fmla="*/ 341745 w 4202545"/>
              <a:gd name="connsiteY0" fmla="*/ 0 h 5052291"/>
              <a:gd name="connsiteX1" fmla="*/ 1579418 w 4202545"/>
              <a:gd name="connsiteY1" fmla="*/ 9236 h 5052291"/>
              <a:gd name="connsiteX2" fmla="*/ 1597891 w 4202545"/>
              <a:gd name="connsiteY2" fmla="*/ 979054 h 5052291"/>
              <a:gd name="connsiteX3" fmla="*/ 1699491 w 4202545"/>
              <a:gd name="connsiteY3" fmla="*/ 1016000 h 5052291"/>
              <a:gd name="connsiteX4" fmla="*/ 1810327 w 4202545"/>
              <a:gd name="connsiteY4" fmla="*/ 1062182 h 5052291"/>
              <a:gd name="connsiteX5" fmla="*/ 1902691 w 4202545"/>
              <a:gd name="connsiteY5" fmla="*/ 1034472 h 5052291"/>
              <a:gd name="connsiteX6" fmla="*/ 1967345 w 4202545"/>
              <a:gd name="connsiteY6" fmla="*/ 1089891 h 5052291"/>
              <a:gd name="connsiteX7" fmla="*/ 1967345 w 4202545"/>
              <a:gd name="connsiteY7" fmla="*/ 1089891 h 5052291"/>
              <a:gd name="connsiteX8" fmla="*/ 2096655 w 4202545"/>
              <a:gd name="connsiteY8" fmla="*/ 1173018 h 5052291"/>
              <a:gd name="connsiteX9" fmla="*/ 2198255 w 4202545"/>
              <a:gd name="connsiteY9" fmla="*/ 1117600 h 5052291"/>
              <a:gd name="connsiteX10" fmla="*/ 2235200 w 4202545"/>
              <a:gd name="connsiteY10" fmla="*/ 1209963 h 5052291"/>
              <a:gd name="connsiteX11" fmla="*/ 2355273 w 4202545"/>
              <a:gd name="connsiteY11" fmla="*/ 1200727 h 5052291"/>
              <a:gd name="connsiteX12" fmla="*/ 2410691 w 4202545"/>
              <a:gd name="connsiteY12" fmla="*/ 1265382 h 5052291"/>
              <a:gd name="connsiteX13" fmla="*/ 2493818 w 4202545"/>
              <a:gd name="connsiteY13" fmla="*/ 1339272 h 5052291"/>
              <a:gd name="connsiteX14" fmla="*/ 2576945 w 4202545"/>
              <a:gd name="connsiteY14" fmla="*/ 1256145 h 5052291"/>
              <a:gd name="connsiteX15" fmla="*/ 2641600 w 4202545"/>
              <a:gd name="connsiteY15" fmla="*/ 1330036 h 5052291"/>
              <a:gd name="connsiteX16" fmla="*/ 2715491 w 4202545"/>
              <a:gd name="connsiteY16" fmla="*/ 1330036 h 5052291"/>
              <a:gd name="connsiteX17" fmla="*/ 2770909 w 4202545"/>
              <a:gd name="connsiteY17" fmla="*/ 1385454 h 5052291"/>
              <a:gd name="connsiteX18" fmla="*/ 2900218 w 4202545"/>
              <a:gd name="connsiteY18" fmla="*/ 1330036 h 5052291"/>
              <a:gd name="connsiteX19" fmla="*/ 2964873 w 4202545"/>
              <a:gd name="connsiteY19" fmla="*/ 1376218 h 5052291"/>
              <a:gd name="connsiteX20" fmla="*/ 3288145 w 4202545"/>
              <a:gd name="connsiteY20" fmla="*/ 1330036 h 5052291"/>
              <a:gd name="connsiteX21" fmla="*/ 3565236 w 4202545"/>
              <a:gd name="connsiteY21" fmla="*/ 1283854 h 5052291"/>
              <a:gd name="connsiteX22" fmla="*/ 3897745 w 4202545"/>
              <a:gd name="connsiteY22" fmla="*/ 1440872 h 5052291"/>
              <a:gd name="connsiteX23" fmla="*/ 3990109 w 4202545"/>
              <a:gd name="connsiteY23" fmla="*/ 1477818 h 5052291"/>
              <a:gd name="connsiteX24" fmla="*/ 4036291 w 4202545"/>
              <a:gd name="connsiteY24" fmla="*/ 2216727 h 5052291"/>
              <a:gd name="connsiteX25" fmla="*/ 4193309 w 4202545"/>
              <a:gd name="connsiteY25" fmla="*/ 2475345 h 5052291"/>
              <a:gd name="connsiteX26" fmla="*/ 4202545 w 4202545"/>
              <a:gd name="connsiteY26" fmla="*/ 2687782 h 5052291"/>
              <a:gd name="connsiteX27" fmla="*/ 4174836 w 4202545"/>
              <a:gd name="connsiteY27" fmla="*/ 2789382 h 5052291"/>
              <a:gd name="connsiteX28" fmla="*/ 4174836 w 4202545"/>
              <a:gd name="connsiteY28" fmla="*/ 2974109 h 5052291"/>
              <a:gd name="connsiteX29" fmla="*/ 4174836 w 4202545"/>
              <a:gd name="connsiteY29" fmla="*/ 3066472 h 5052291"/>
              <a:gd name="connsiteX30" fmla="*/ 4082473 w 4202545"/>
              <a:gd name="connsiteY30" fmla="*/ 3278909 h 5052291"/>
              <a:gd name="connsiteX31" fmla="*/ 3870036 w 4202545"/>
              <a:gd name="connsiteY31" fmla="*/ 3380509 h 5052291"/>
              <a:gd name="connsiteX32" fmla="*/ 3722255 w 4202545"/>
              <a:gd name="connsiteY32" fmla="*/ 3491345 h 5052291"/>
              <a:gd name="connsiteX33" fmla="*/ 3722255 w 4202545"/>
              <a:gd name="connsiteY33" fmla="*/ 3491345 h 5052291"/>
              <a:gd name="connsiteX34" fmla="*/ 3703782 w 4202545"/>
              <a:gd name="connsiteY34" fmla="*/ 3463636 h 5052291"/>
              <a:gd name="connsiteX35" fmla="*/ 3796145 w 4202545"/>
              <a:gd name="connsiteY35" fmla="*/ 3362036 h 5052291"/>
              <a:gd name="connsiteX36" fmla="*/ 3703782 w 4202545"/>
              <a:gd name="connsiteY36" fmla="*/ 3371272 h 5052291"/>
              <a:gd name="connsiteX37" fmla="*/ 3703782 w 4202545"/>
              <a:gd name="connsiteY37" fmla="*/ 3260436 h 5052291"/>
              <a:gd name="connsiteX38" fmla="*/ 3666836 w 4202545"/>
              <a:gd name="connsiteY38" fmla="*/ 3260436 h 5052291"/>
              <a:gd name="connsiteX39" fmla="*/ 3592945 w 4202545"/>
              <a:gd name="connsiteY39" fmla="*/ 3315854 h 5052291"/>
              <a:gd name="connsiteX40" fmla="*/ 3620655 w 4202545"/>
              <a:gd name="connsiteY40" fmla="*/ 3417454 h 5052291"/>
              <a:gd name="connsiteX41" fmla="*/ 3620655 w 4202545"/>
              <a:gd name="connsiteY41" fmla="*/ 3417454 h 5052291"/>
              <a:gd name="connsiteX42" fmla="*/ 3657600 w 4202545"/>
              <a:gd name="connsiteY42" fmla="*/ 3574472 h 5052291"/>
              <a:gd name="connsiteX43" fmla="*/ 3528291 w 4202545"/>
              <a:gd name="connsiteY43" fmla="*/ 3648363 h 5052291"/>
              <a:gd name="connsiteX44" fmla="*/ 3306618 w 4202545"/>
              <a:gd name="connsiteY44" fmla="*/ 3879272 h 5052291"/>
              <a:gd name="connsiteX45" fmla="*/ 3297382 w 4202545"/>
              <a:gd name="connsiteY45" fmla="*/ 3805382 h 5052291"/>
              <a:gd name="connsiteX46" fmla="*/ 3232727 w 4202545"/>
              <a:gd name="connsiteY46" fmla="*/ 3759200 h 5052291"/>
              <a:gd name="connsiteX47" fmla="*/ 3094182 w 4202545"/>
              <a:gd name="connsiteY47" fmla="*/ 3786909 h 5052291"/>
              <a:gd name="connsiteX48" fmla="*/ 3223491 w 4202545"/>
              <a:gd name="connsiteY48" fmla="*/ 3860800 h 5052291"/>
              <a:gd name="connsiteX49" fmla="*/ 3094182 w 4202545"/>
              <a:gd name="connsiteY49" fmla="*/ 3962400 h 5052291"/>
              <a:gd name="connsiteX50" fmla="*/ 3001818 w 4202545"/>
              <a:gd name="connsiteY50" fmla="*/ 3888509 h 5052291"/>
              <a:gd name="connsiteX51" fmla="*/ 2964873 w 4202545"/>
              <a:gd name="connsiteY51" fmla="*/ 3980872 h 5052291"/>
              <a:gd name="connsiteX52" fmla="*/ 2844800 w 4202545"/>
              <a:gd name="connsiteY52" fmla="*/ 4008582 h 5052291"/>
              <a:gd name="connsiteX53" fmla="*/ 2844800 w 4202545"/>
              <a:gd name="connsiteY53" fmla="*/ 4128654 h 5052291"/>
              <a:gd name="connsiteX54" fmla="*/ 2752436 w 4202545"/>
              <a:gd name="connsiteY54" fmla="*/ 4165600 h 5052291"/>
              <a:gd name="connsiteX55" fmla="*/ 2706255 w 4202545"/>
              <a:gd name="connsiteY55" fmla="*/ 4128654 h 5052291"/>
              <a:gd name="connsiteX56" fmla="*/ 2669309 w 4202545"/>
              <a:gd name="connsiteY56" fmla="*/ 4294909 h 5052291"/>
              <a:gd name="connsiteX57" fmla="*/ 2733964 w 4202545"/>
              <a:gd name="connsiteY57" fmla="*/ 4239491 h 5052291"/>
              <a:gd name="connsiteX58" fmla="*/ 2770909 w 4202545"/>
              <a:gd name="connsiteY58" fmla="*/ 4267200 h 5052291"/>
              <a:gd name="connsiteX59" fmla="*/ 2669309 w 4202545"/>
              <a:gd name="connsiteY59" fmla="*/ 4433454 h 5052291"/>
              <a:gd name="connsiteX60" fmla="*/ 2595418 w 4202545"/>
              <a:gd name="connsiteY60" fmla="*/ 4442691 h 5052291"/>
              <a:gd name="connsiteX61" fmla="*/ 2595418 w 4202545"/>
              <a:gd name="connsiteY61" fmla="*/ 4488872 h 5052291"/>
              <a:gd name="connsiteX62" fmla="*/ 2678545 w 4202545"/>
              <a:gd name="connsiteY62" fmla="*/ 4451927 h 5052291"/>
              <a:gd name="connsiteX63" fmla="*/ 2687782 w 4202545"/>
              <a:gd name="connsiteY63" fmla="*/ 4636654 h 5052291"/>
              <a:gd name="connsiteX64" fmla="*/ 2604655 w 4202545"/>
              <a:gd name="connsiteY64" fmla="*/ 4701309 h 5052291"/>
              <a:gd name="connsiteX65" fmla="*/ 2660073 w 4202545"/>
              <a:gd name="connsiteY65" fmla="*/ 4729018 h 5052291"/>
              <a:gd name="connsiteX66" fmla="*/ 2770909 w 4202545"/>
              <a:gd name="connsiteY66" fmla="*/ 4978400 h 5052291"/>
              <a:gd name="connsiteX67" fmla="*/ 2780145 w 4202545"/>
              <a:gd name="connsiteY67" fmla="*/ 5052291 h 5052291"/>
              <a:gd name="connsiteX68" fmla="*/ 2447636 w 4202545"/>
              <a:gd name="connsiteY68" fmla="*/ 4969163 h 5052291"/>
              <a:gd name="connsiteX69" fmla="*/ 2207491 w 4202545"/>
              <a:gd name="connsiteY69" fmla="*/ 4922982 h 5052291"/>
              <a:gd name="connsiteX70" fmla="*/ 2013527 w 4202545"/>
              <a:gd name="connsiteY70" fmla="*/ 4765963 h 5052291"/>
              <a:gd name="connsiteX71" fmla="*/ 1921164 w 4202545"/>
              <a:gd name="connsiteY71" fmla="*/ 4682836 h 5052291"/>
              <a:gd name="connsiteX72" fmla="*/ 1791855 w 4202545"/>
              <a:gd name="connsiteY72" fmla="*/ 4414982 h 5052291"/>
              <a:gd name="connsiteX73" fmla="*/ 1791855 w 4202545"/>
              <a:gd name="connsiteY73" fmla="*/ 4267200 h 5052291"/>
              <a:gd name="connsiteX74" fmla="*/ 1625600 w 4202545"/>
              <a:gd name="connsiteY74" fmla="*/ 4119418 h 5052291"/>
              <a:gd name="connsiteX75" fmla="*/ 1570182 w 4202545"/>
              <a:gd name="connsiteY75" fmla="*/ 4017818 h 5052291"/>
              <a:gd name="connsiteX76" fmla="*/ 1459345 w 4202545"/>
              <a:gd name="connsiteY76" fmla="*/ 3943927 h 5052291"/>
              <a:gd name="connsiteX77" fmla="*/ 1330036 w 4202545"/>
              <a:gd name="connsiteY77" fmla="*/ 3703782 h 5052291"/>
              <a:gd name="connsiteX78" fmla="*/ 1283855 w 4202545"/>
              <a:gd name="connsiteY78" fmla="*/ 3556000 h 5052291"/>
              <a:gd name="connsiteX79" fmla="*/ 1052945 w 4202545"/>
              <a:gd name="connsiteY79" fmla="*/ 3352800 h 5052291"/>
              <a:gd name="connsiteX80" fmla="*/ 942109 w 4202545"/>
              <a:gd name="connsiteY80" fmla="*/ 3241963 h 5052291"/>
              <a:gd name="connsiteX81" fmla="*/ 692727 w 4202545"/>
              <a:gd name="connsiteY81" fmla="*/ 3214254 h 5052291"/>
              <a:gd name="connsiteX82" fmla="*/ 665018 w 4202545"/>
              <a:gd name="connsiteY82" fmla="*/ 3260436 h 5052291"/>
              <a:gd name="connsiteX83" fmla="*/ 535709 w 4202545"/>
              <a:gd name="connsiteY83" fmla="*/ 3260436 h 5052291"/>
              <a:gd name="connsiteX84" fmla="*/ 397164 w 4202545"/>
              <a:gd name="connsiteY84" fmla="*/ 3389745 h 5052291"/>
              <a:gd name="connsiteX85" fmla="*/ 387927 w 4202545"/>
              <a:gd name="connsiteY85" fmla="*/ 3519054 h 5052291"/>
              <a:gd name="connsiteX86" fmla="*/ 332509 w 4202545"/>
              <a:gd name="connsiteY86" fmla="*/ 3546763 h 5052291"/>
              <a:gd name="connsiteX87" fmla="*/ 314036 w 4202545"/>
              <a:gd name="connsiteY87" fmla="*/ 3666836 h 5052291"/>
              <a:gd name="connsiteX88" fmla="*/ 0 w 4202545"/>
              <a:gd name="connsiteY88" fmla="*/ 3583709 h 5052291"/>
              <a:gd name="connsiteX89" fmla="*/ 2618509 w 4202545"/>
              <a:gd name="connsiteY89" fmla="*/ 2938895 h 5052291"/>
              <a:gd name="connsiteX90" fmla="*/ 2366818 w 4202545"/>
              <a:gd name="connsiteY90" fmla="*/ 3164032 h 5052291"/>
              <a:gd name="connsiteX91" fmla="*/ 2251364 w 4202545"/>
              <a:gd name="connsiteY91" fmla="*/ 2997777 h 5052291"/>
              <a:gd name="connsiteX92" fmla="*/ 2128982 w 4202545"/>
              <a:gd name="connsiteY92" fmla="*/ 2841336 h 5052291"/>
              <a:gd name="connsiteX93" fmla="*/ 2006023 w 4202545"/>
              <a:gd name="connsiteY93" fmla="*/ 2622550 h 5052291"/>
              <a:gd name="connsiteX94" fmla="*/ 1821873 w 4202545"/>
              <a:gd name="connsiteY94" fmla="*/ 2400877 h 5052291"/>
              <a:gd name="connsiteX95" fmla="*/ 1689677 w 4202545"/>
              <a:gd name="connsiteY95" fmla="*/ 2202872 h 5052291"/>
              <a:gd name="connsiteX96" fmla="*/ 1531505 w 4202545"/>
              <a:gd name="connsiteY96" fmla="*/ 1997363 h 5052291"/>
              <a:gd name="connsiteX97" fmla="*/ 1301173 w 4202545"/>
              <a:gd name="connsiteY97" fmla="*/ 1693718 h 5052291"/>
              <a:gd name="connsiteX98" fmla="*/ 1181100 w 4202545"/>
              <a:gd name="connsiteY98" fmla="*/ 1416050 h 5052291"/>
              <a:gd name="connsiteX99" fmla="*/ 613641 w 4202545"/>
              <a:gd name="connsiteY99" fmla="*/ 876877 h 5052291"/>
              <a:gd name="connsiteX100" fmla="*/ 338471 w 4202545"/>
              <a:gd name="connsiteY100" fmla="*/ 428711 h 5052291"/>
              <a:gd name="connsiteX101" fmla="*/ 341745 w 4202545"/>
              <a:gd name="connsiteY101" fmla="*/ 0 h 5052291"/>
              <a:gd name="connsiteX0" fmla="*/ 27709 w 3888509"/>
              <a:gd name="connsiteY0" fmla="*/ 0 h 5052291"/>
              <a:gd name="connsiteX1" fmla="*/ 1265382 w 3888509"/>
              <a:gd name="connsiteY1" fmla="*/ 9236 h 5052291"/>
              <a:gd name="connsiteX2" fmla="*/ 1283855 w 3888509"/>
              <a:gd name="connsiteY2" fmla="*/ 979054 h 5052291"/>
              <a:gd name="connsiteX3" fmla="*/ 1385455 w 3888509"/>
              <a:gd name="connsiteY3" fmla="*/ 1016000 h 5052291"/>
              <a:gd name="connsiteX4" fmla="*/ 1496291 w 3888509"/>
              <a:gd name="connsiteY4" fmla="*/ 1062182 h 5052291"/>
              <a:gd name="connsiteX5" fmla="*/ 1588655 w 3888509"/>
              <a:gd name="connsiteY5" fmla="*/ 1034472 h 5052291"/>
              <a:gd name="connsiteX6" fmla="*/ 1653309 w 3888509"/>
              <a:gd name="connsiteY6" fmla="*/ 1089891 h 5052291"/>
              <a:gd name="connsiteX7" fmla="*/ 1653309 w 3888509"/>
              <a:gd name="connsiteY7" fmla="*/ 1089891 h 5052291"/>
              <a:gd name="connsiteX8" fmla="*/ 1782619 w 3888509"/>
              <a:gd name="connsiteY8" fmla="*/ 1173018 h 5052291"/>
              <a:gd name="connsiteX9" fmla="*/ 1884219 w 3888509"/>
              <a:gd name="connsiteY9" fmla="*/ 1117600 h 5052291"/>
              <a:gd name="connsiteX10" fmla="*/ 1921164 w 3888509"/>
              <a:gd name="connsiteY10" fmla="*/ 1209963 h 5052291"/>
              <a:gd name="connsiteX11" fmla="*/ 2041237 w 3888509"/>
              <a:gd name="connsiteY11" fmla="*/ 1200727 h 5052291"/>
              <a:gd name="connsiteX12" fmla="*/ 2096655 w 3888509"/>
              <a:gd name="connsiteY12" fmla="*/ 1265382 h 5052291"/>
              <a:gd name="connsiteX13" fmla="*/ 2179782 w 3888509"/>
              <a:gd name="connsiteY13" fmla="*/ 1339272 h 5052291"/>
              <a:gd name="connsiteX14" fmla="*/ 2262909 w 3888509"/>
              <a:gd name="connsiteY14" fmla="*/ 1256145 h 5052291"/>
              <a:gd name="connsiteX15" fmla="*/ 2327564 w 3888509"/>
              <a:gd name="connsiteY15" fmla="*/ 1330036 h 5052291"/>
              <a:gd name="connsiteX16" fmla="*/ 2401455 w 3888509"/>
              <a:gd name="connsiteY16" fmla="*/ 1330036 h 5052291"/>
              <a:gd name="connsiteX17" fmla="*/ 2456873 w 3888509"/>
              <a:gd name="connsiteY17" fmla="*/ 1385454 h 5052291"/>
              <a:gd name="connsiteX18" fmla="*/ 2586182 w 3888509"/>
              <a:gd name="connsiteY18" fmla="*/ 1330036 h 5052291"/>
              <a:gd name="connsiteX19" fmla="*/ 2650837 w 3888509"/>
              <a:gd name="connsiteY19" fmla="*/ 1376218 h 5052291"/>
              <a:gd name="connsiteX20" fmla="*/ 2974109 w 3888509"/>
              <a:gd name="connsiteY20" fmla="*/ 1330036 h 5052291"/>
              <a:gd name="connsiteX21" fmla="*/ 3251200 w 3888509"/>
              <a:gd name="connsiteY21" fmla="*/ 1283854 h 5052291"/>
              <a:gd name="connsiteX22" fmla="*/ 3583709 w 3888509"/>
              <a:gd name="connsiteY22" fmla="*/ 1440872 h 5052291"/>
              <a:gd name="connsiteX23" fmla="*/ 3676073 w 3888509"/>
              <a:gd name="connsiteY23" fmla="*/ 1477818 h 5052291"/>
              <a:gd name="connsiteX24" fmla="*/ 3722255 w 3888509"/>
              <a:gd name="connsiteY24" fmla="*/ 2216727 h 5052291"/>
              <a:gd name="connsiteX25" fmla="*/ 3879273 w 3888509"/>
              <a:gd name="connsiteY25" fmla="*/ 2475345 h 5052291"/>
              <a:gd name="connsiteX26" fmla="*/ 3888509 w 3888509"/>
              <a:gd name="connsiteY26" fmla="*/ 2687782 h 5052291"/>
              <a:gd name="connsiteX27" fmla="*/ 3860800 w 3888509"/>
              <a:gd name="connsiteY27" fmla="*/ 2789382 h 5052291"/>
              <a:gd name="connsiteX28" fmla="*/ 3860800 w 3888509"/>
              <a:gd name="connsiteY28" fmla="*/ 2974109 h 5052291"/>
              <a:gd name="connsiteX29" fmla="*/ 3860800 w 3888509"/>
              <a:gd name="connsiteY29" fmla="*/ 3066472 h 5052291"/>
              <a:gd name="connsiteX30" fmla="*/ 3768437 w 3888509"/>
              <a:gd name="connsiteY30" fmla="*/ 3278909 h 5052291"/>
              <a:gd name="connsiteX31" fmla="*/ 3556000 w 3888509"/>
              <a:gd name="connsiteY31" fmla="*/ 3380509 h 5052291"/>
              <a:gd name="connsiteX32" fmla="*/ 3408219 w 3888509"/>
              <a:gd name="connsiteY32" fmla="*/ 3491345 h 5052291"/>
              <a:gd name="connsiteX33" fmla="*/ 3408219 w 3888509"/>
              <a:gd name="connsiteY33" fmla="*/ 3491345 h 5052291"/>
              <a:gd name="connsiteX34" fmla="*/ 3389746 w 3888509"/>
              <a:gd name="connsiteY34" fmla="*/ 3463636 h 5052291"/>
              <a:gd name="connsiteX35" fmla="*/ 3482109 w 3888509"/>
              <a:gd name="connsiteY35" fmla="*/ 3362036 h 5052291"/>
              <a:gd name="connsiteX36" fmla="*/ 3389746 w 3888509"/>
              <a:gd name="connsiteY36" fmla="*/ 3371272 h 5052291"/>
              <a:gd name="connsiteX37" fmla="*/ 3389746 w 3888509"/>
              <a:gd name="connsiteY37" fmla="*/ 3260436 h 5052291"/>
              <a:gd name="connsiteX38" fmla="*/ 3352800 w 3888509"/>
              <a:gd name="connsiteY38" fmla="*/ 3260436 h 5052291"/>
              <a:gd name="connsiteX39" fmla="*/ 3278909 w 3888509"/>
              <a:gd name="connsiteY39" fmla="*/ 3315854 h 5052291"/>
              <a:gd name="connsiteX40" fmla="*/ 3306619 w 3888509"/>
              <a:gd name="connsiteY40" fmla="*/ 3417454 h 5052291"/>
              <a:gd name="connsiteX41" fmla="*/ 3306619 w 3888509"/>
              <a:gd name="connsiteY41" fmla="*/ 3417454 h 5052291"/>
              <a:gd name="connsiteX42" fmla="*/ 3343564 w 3888509"/>
              <a:gd name="connsiteY42" fmla="*/ 3574472 h 5052291"/>
              <a:gd name="connsiteX43" fmla="*/ 3214255 w 3888509"/>
              <a:gd name="connsiteY43" fmla="*/ 3648363 h 5052291"/>
              <a:gd name="connsiteX44" fmla="*/ 2992582 w 3888509"/>
              <a:gd name="connsiteY44" fmla="*/ 3879272 h 5052291"/>
              <a:gd name="connsiteX45" fmla="*/ 2983346 w 3888509"/>
              <a:gd name="connsiteY45" fmla="*/ 3805382 h 5052291"/>
              <a:gd name="connsiteX46" fmla="*/ 2918691 w 3888509"/>
              <a:gd name="connsiteY46" fmla="*/ 3759200 h 5052291"/>
              <a:gd name="connsiteX47" fmla="*/ 2780146 w 3888509"/>
              <a:gd name="connsiteY47" fmla="*/ 3786909 h 5052291"/>
              <a:gd name="connsiteX48" fmla="*/ 2909455 w 3888509"/>
              <a:gd name="connsiteY48" fmla="*/ 3860800 h 5052291"/>
              <a:gd name="connsiteX49" fmla="*/ 2780146 w 3888509"/>
              <a:gd name="connsiteY49" fmla="*/ 3962400 h 5052291"/>
              <a:gd name="connsiteX50" fmla="*/ 2687782 w 3888509"/>
              <a:gd name="connsiteY50" fmla="*/ 3888509 h 5052291"/>
              <a:gd name="connsiteX51" fmla="*/ 2650837 w 3888509"/>
              <a:gd name="connsiteY51" fmla="*/ 3980872 h 5052291"/>
              <a:gd name="connsiteX52" fmla="*/ 2530764 w 3888509"/>
              <a:gd name="connsiteY52" fmla="*/ 4008582 h 5052291"/>
              <a:gd name="connsiteX53" fmla="*/ 2530764 w 3888509"/>
              <a:gd name="connsiteY53" fmla="*/ 4128654 h 5052291"/>
              <a:gd name="connsiteX54" fmla="*/ 2438400 w 3888509"/>
              <a:gd name="connsiteY54" fmla="*/ 4165600 h 5052291"/>
              <a:gd name="connsiteX55" fmla="*/ 2392219 w 3888509"/>
              <a:gd name="connsiteY55" fmla="*/ 4128654 h 5052291"/>
              <a:gd name="connsiteX56" fmla="*/ 2355273 w 3888509"/>
              <a:gd name="connsiteY56" fmla="*/ 4294909 h 5052291"/>
              <a:gd name="connsiteX57" fmla="*/ 2419928 w 3888509"/>
              <a:gd name="connsiteY57" fmla="*/ 4239491 h 5052291"/>
              <a:gd name="connsiteX58" fmla="*/ 2456873 w 3888509"/>
              <a:gd name="connsiteY58" fmla="*/ 4267200 h 5052291"/>
              <a:gd name="connsiteX59" fmla="*/ 2355273 w 3888509"/>
              <a:gd name="connsiteY59" fmla="*/ 4433454 h 5052291"/>
              <a:gd name="connsiteX60" fmla="*/ 2281382 w 3888509"/>
              <a:gd name="connsiteY60" fmla="*/ 4442691 h 5052291"/>
              <a:gd name="connsiteX61" fmla="*/ 2281382 w 3888509"/>
              <a:gd name="connsiteY61" fmla="*/ 4488872 h 5052291"/>
              <a:gd name="connsiteX62" fmla="*/ 2364509 w 3888509"/>
              <a:gd name="connsiteY62" fmla="*/ 4451927 h 5052291"/>
              <a:gd name="connsiteX63" fmla="*/ 2373746 w 3888509"/>
              <a:gd name="connsiteY63" fmla="*/ 4636654 h 5052291"/>
              <a:gd name="connsiteX64" fmla="*/ 2290619 w 3888509"/>
              <a:gd name="connsiteY64" fmla="*/ 4701309 h 5052291"/>
              <a:gd name="connsiteX65" fmla="*/ 2346037 w 3888509"/>
              <a:gd name="connsiteY65" fmla="*/ 4729018 h 5052291"/>
              <a:gd name="connsiteX66" fmla="*/ 2456873 w 3888509"/>
              <a:gd name="connsiteY66" fmla="*/ 4978400 h 5052291"/>
              <a:gd name="connsiteX67" fmla="*/ 2466109 w 3888509"/>
              <a:gd name="connsiteY67" fmla="*/ 5052291 h 5052291"/>
              <a:gd name="connsiteX68" fmla="*/ 2133600 w 3888509"/>
              <a:gd name="connsiteY68" fmla="*/ 4969163 h 5052291"/>
              <a:gd name="connsiteX69" fmla="*/ 1893455 w 3888509"/>
              <a:gd name="connsiteY69" fmla="*/ 4922982 h 5052291"/>
              <a:gd name="connsiteX70" fmla="*/ 1699491 w 3888509"/>
              <a:gd name="connsiteY70" fmla="*/ 4765963 h 5052291"/>
              <a:gd name="connsiteX71" fmla="*/ 1607128 w 3888509"/>
              <a:gd name="connsiteY71" fmla="*/ 4682836 h 5052291"/>
              <a:gd name="connsiteX72" fmla="*/ 1477819 w 3888509"/>
              <a:gd name="connsiteY72" fmla="*/ 4414982 h 5052291"/>
              <a:gd name="connsiteX73" fmla="*/ 1477819 w 3888509"/>
              <a:gd name="connsiteY73" fmla="*/ 4267200 h 5052291"/>
              <a:gd name="connsiteX74" fmla="*/ 1311564 w 3888509"/>
              <a:gd name="connsiteY74" fmla="*/ 4119418 h 5052291"/>
              <a:gd name="connsiteX75" fmla="*/ 1256146 w 3888509"/>
              <a:gd name="connsiteY75" fmla="*/ 4017818 h 5052291"/>
              <a:gd name="connsiteX76" fmla="*/ 1145309 w 3888509"/>
              <a:gd name="connsiteY76" fmla="*/ 3943927 h 5052291"/>
              <a:gd name="connsiteX77" fmla="*/ 1016000 w 3888509"/>
              <a:gd name="connsiteY77" fmla="*/ 3703782 h 5052291"/>
              <a:gd name="connsiteX78" fmla="*/ 969819 w 3888509"/>
              <a:gd name="connsiteY78" fmla="*/ 3556000 h 5052291"/>
              <a:gd name="connsiteX79" fmla="*/ 738909 w 3888509"/>
              <a:gd name="connsiteY79" fmla="*/ 3352800 h 5052291"/>
              <a:gd name="connsiteX80" fmla="*/ 628073 w 3888509"/>
              <a:gd name="connsiteY80" fmla="*/ 3241963 h 5052291"/>
              <a:gd name="connsiteX81" fmla="*/ 378691 w 3888509"/>
              <a:gd name="connsiteY81" fmla="*/ 3214254 h 5052291"/>
              <a:gd name="connsiteX82" fmla="*/ 350982 w 3888509"/>
              <a:gd name="connsiteY82" fmla="*/ 3260436 h 5052291"/>
              <a:gd name="connsiteX83" fmla="*/ 221673 w 3888509"/>
              <a:gd name="connsiteY83" fmla="*/ 3260436 h 5052291"/>
              <a:gd name="connsiteX84" fmla="*/ 83128 w 3888509"/>
              <a:gd name="connsiteY84" fmla="*/ 3389745 h 5052291"/>
              <a:gd name="connsiteX85" fmla="*/ 73891 w 3888509"/>
              <a:gd name="connsiteY85" fmla="*/ 3519054 h 5052291"/>
              <a:gd name="connsiteX86" fmla="*/ 18473 w 3888509"/>
              <a:gd name="connsiteY86" fmla="*/ 3546763 h 5052291"/>
              <a:gd name="connsiteX87" fmla="*/ 0 w 3888509"/>
              <a:gd name="connsiteY87" fmla="*/ 3666836 h 5052291"/>
              <a:gd name="connsiteX88" fmla="*/ 2422814 w 3888509"/>
              <a:gd name="connsiteY88" fmla="*/ 2701059 h 5052291"/>
              <a:gd name="connsiteX89" fmla="*/ 2304473 w 3888509"/>
              <a:gd name="connsiteY89" fmla="*/ 2938895 h 5052291"/>
              <a:gd name="connsiteX90" fmla="*/ 2052782 w 3888509"/>
              <a:gd name="connsiteY90" fmla="*/ 3164032 h 5052291"/>
              <a:gd name="connsiteX91" fmla="*/ 1937328 w 3888509"/>
              <a:gd name="connsiteY91" fmla="*/ 2997777 h 5052291"/>
              <a:gd name="connsiteX92" fmla="*/ 1814946 w 3888509"/>
              <a:gd name="connsiteY92" fmla="*/ 2841336 h 5052291"/>
              <a:gd name="connsiteX93" fmla="*/ 1691987 w 3888509"/>
              <a:gd name="connsiteY93" fmla="*/ 2622550 h 5052291"/>
              <a:gd name="connsiteX94" fmla="*/ 1507837 w 3888509"/>
              <a:gd name="connsiteY94" fmla="*/ 2400877 h 5052291"/>
              <a:gd name="connsiteX95" fmla="*/ 1375641 w 3888509"/>
              <a:gd name="connsiteY95" fmla="*/ 2202872 h 5052291"/>
              <a:gd name="connsiteX96" fmla="*/ 1217469 w 3888509"/>
              <a:gd name="connsiteY96" fmla="*/ 1997363 h 5052291"/>
              <a:gd name="connsiteX97" fmla="*/ 987137 w 3888509"/>
              <a:gd name="connsiteY97" fmla="*/ 1693718 h 5052291"/>
              <a:gd name="connsiteX98" fmla="*/ 867064 w 3888509"/>
              <a:gd name="connsiteY98" fmla="*/ 1416050 h 5052291"/>
              <a:gd name="connsiteX99" fmla="*/ 299605 w 3888509"/>
              <a:gd name="connsiteY99" fmla="*/ 876877 h 5052291"/>
              <a:gd name="connsiteX100" fmla="*/ 24435 w 3888509"/>
              <a:gd name="connsiteY100" fmla="*/ 428711 h 5052291"/>
              <a:gd name="connsiteX101" fmla="*/ 27709 w 3888509"/>
              <a:gd name="connsiteY101" fmla="*/ 0 h 5052291"/>
              <a:gd name="connsiteX0" fmla="*/ 9236 w 3870036"/>
              <a:gd name="connsiteY0" fmla="*/ 0 h 5052291"/>
              <a:gd name="connsiteX1" fmla="*/ 1246909 w 3870036"/>
              <a:gd name="connsiteY1" fmla="*/ 9236 h 5052291"/>
              <a:gd name="connsiteX2" fmla="*/ 1265382 w 3870036"/>
              <a:gd name="connsiteY2" fmla="*/ 979054 h 5052291"/>
              <a:gd name="connsiteX3" fmla="*/ 1366982 w 3870036"/>
              <a:gd name="connsiteY3" fmla="*/ 1016000 h 5052291"/>
              <a:gd name="connsiteX4" fmla="*/ 1477818 w 3870036"/>
              <a:gd name="connsiteY4" fmla="*/ 1062182 h 5052291"/>
              <a:gd name="connsiteX5" fmla="*/ 1570182 w 3870036"/>
              <a:gd name="connsiteY5" fmla="*/ 1034472 h 5052291"/>
              <a:gd name="connsiteX6" fmla="*/ 1634836 w 3870036"/>
              <a:gd name="connsiteY6" fmla="*/ 1089891 h 5052291"/>
              <a:gd name="connsiteX7" fmla="*/ 1634836 w 3870036"/>
              <a:gd name="connsiteY7" fmla="*/ 1089891 h 5052291"/>
              <a:gd name="connsiteX8" fmla="*/ 1764146 w 3870036"/>
              <a:gd name="connsiteY8" fmla="*/ 1173018 h 5052291"/>
              <a:gd name="connsiteX9" fmla="*/ 1865746 w 3870036"/>
              <a:gd name="connsiteY9" fmla="*/ 1117600 h 5052291"/>
              <a:gd name="connsiteX10" fmla="*/ 1902691 w 3870036"/>
              <a:gd name="connsiteY10" fmla="*/ 1209963 h 5052291"/>
              <a:gd name="connsiteX11" fmla="*/ 2022764 w 3870036"/>
              <a:gd name="connsiteY11" fmla="*/ 1200727 h 5052291"/>
              <a:gd name="connsiteX12" fmla="*/ 2078182 w 3870036"/>
              <a:gd name="connsiteY12" fmla="*/ 1265382 h 5052291"/>
              <a:gd name="connsiteX13" fmla="*/ 2161309 w 3870036"/>
              <a:gd name="connsiteY13" fmla="*/ 1339272 h 5052291"/>
              <a:gd name="connsiteX14" fmla="*/ 2244436 w 3870036"/>
              <a:gd name="connsiteY14" fmla="*/ 1256145 h 5052291"/>
              <a:gd name="connsiteX15" fmla="*/ 2309091 w 3870036"/>
              <a:gd name="connsiteY15" fmla="*/ 1330036 h 5052291"/>
              <a:gd name="connsiteX16" fmla="*/ 2382982 w 3870036"/>
              <a:gd name="connsiteY16" fmla="*/ 1330036 h 5052291"/>
              <a:gd name="connsiteX17" fmla="*/ 2438400 w 3870036"/>
              <a:gd name="connsiteY17" fmla="*/ 1385454 h 5052291"/>
              <a:gd name="connsiteX18" fmla="*/ 2567709 w 3870036"/>
              <a:gd name="connsiteY18" fmla="*/ 1330036 h 5052291"/>
              <a:gd name="connsiteX19" fmla="*/ 2632364 w 3870036"/>
              <a:gd name="connsiteY19" fmla="*/ 1376218 h 5052291"/>
              <a:gd name="connsiteX20" fmla="*/ 2955636 w 3870036"/>
              <a:gd name="connsiteY20" fmla="*/ 1330036 h 5052291"/>
              <a:gd name="connsiteX21" fmla="*/ 3232727 w 3870036"/>
              <a:gd name="connsiteY21" fmla="*/ 1283854 h 5052291"/>
              <a:gd name="connsiteX22" fmla="*/ 3565236 w 3870036"/>
              <a:gd name="connsiteY22" fmla="*/ 1440872 h 5052291"/>
              <a:gd name="connsiteX23" fmla="*/ 3657600 w 3870036"/>
              <a:gd name="connsiteY23" fmla="*/ 1477818 h 5052291"/>
              <a:gd name="connsiteX24" fmla="*/ 3703782 w 3870036"/>
              <a:gd name="connsiteY24" fmla="*/ 2216727 h 5052291"/>
              <a:gd name="connsiteX25" fmla="*/ 3860800 w 3870036"/>
              <a:gd name="connsiteY25" fmla="*/ 2475345 h 5052291"/>
              <a:gd name="connsiteX26" fmla="*/ 3870036 w 3870036"/>
              <a:gd name="connsiteY26" fmla="*/ 2687782 h 5052291"/>
              <a:gd name="connsiteX27" fmla="*/ 3842327 w 3870036"/>
              <a:gd name="connsiteY27" fmla="*/ 2789382 h 5052291"/>
              <a:gd name="connsiteX28" fmla="*/ 3842327 w 3870036"/>
              <a:gd name="connsiteY28" fmla="*/ 2974109 h 5052291"/>
              <a:gd name="connsiteX29" fmla="*/ 3842327 w 3870036"/>
              <a:gd name="connsiteY29" fmla="*/ 3066472 h 5052291"/>
              <a:gd name="connsiteX30" fmla="*/ 3749964 w 3870036"/>
              <a:gd name="connsiteY30" fmla="*/ 3278909 h 5052291"/>
              <a:gd name="connsiteX31" fmla="*/ 3537527 w 3870036"/>
              <a:gd name="connsiteY31" fmla="*/ 3380509 h 5052291"/>
              <a:gd name="connsiteX32" fmla="*/ 3389746 w 3870036"/>
              <a:gd name="connsiteY32" fmla="*/ 3491345 h 5052291"/>
              <a:gd name="connsiteX33" fmla="*/ 3389746 w 3870036"/>
              <a:gd name="connsiteY33" fmla="*/ 3491345 h 5052291"/>
              <a:gd name="connsiteX34" fmla="*/ 3371273 w 3870036"/>
              <a:gd name="connsiteY34" fmla="*/ 3463636 h 5052291"/>
              <a:gd name="connsiteX35" fmla="*/ 3463636 w 3870036"/>
              <a:gd name="connsiteY35" fmla="*/ 3362036 h 5052291"/>
              <a:gd name="connsiteX36" fmla="*/ 3371273 w 3870036"/>
              <a:gd name="connsiteY36" fmla="*/ 3371272 h 5052291"/>
              <a:gd name="connsiteX37" fmla="*/ 3371273 w 3870036"/>
              <a:gd name="connsiteY37" fmla="*/ 3260436 h 5052291"/>
              <a:gd name="connsiteX38" fmla="*/ 3334327 w 3870036"/>
              <a:gd name="connsiteY38" fmla="*/ 3260436 h 5052291"/>
              <a:gd name="connsiteX39" fmla="*/ 3260436 w 3870036"/>
              <a:gd name="connsiteY39" fmla="*/ 3315854 h 5052291"/>
              <a:gd name="connsiteX40" fmla="*/ 3288146 w 3870036"/>
              <a:gd name="connsiteY40" fmla="*/ 3417454 h 5052291"/>
              <a:gd name="connsiteX41" fmla="*/ 3288146 w 3870036"/>
              <a:gd name="connsiteY41" fmla="*/ 3417454 h 5052291"/>
              <a:gd name="connsiteX42" fmla="*/ 3325091 w 3870036"/>
              <a:gd name="connsiteY42" fmla="*/ 3574472 h 5052291"/>
              <a:gd name="connsiteX43" fmla="*/ 3195782 w 3870036"/>
              <a:gd name="connsiteY43" fmla="*/ 3648363 h 5052291"/>
              <a:gd name="connsiteX44" fmla="*/ 2974109 w 3870036"/>
              <a:gd name="connsiteY44" fmla="*/ 3879272 h 5052291"/>
              <a:gd name="connsiteX45" fmla="*/ 2964873 w 3870036"/>
              <a:gd name="connsiteY45" fmla="*/ 3805382 h 5052291"/>
              <a:gd name="connsiteX46" fmla="*/ 2900218 w 3870036"/>
              <a:gd name="connsiteY46" fmla="*/ 3759200 h 5052291"/>
              <a:gd name="connsiteX47" fmla="*/ 2761673 w 3870036"/>
              <a:gd name="connsiteY47" fmla="*/ 3786909 h 5052291"/>
              <a:gd name="connsiteX48" fmla="*/ 2890982 w 3870036"/>
              <a:gd name="connsiteY48" fmla="*/ 3860800 h 5052291"/>
              <a:gd name="connsiteX49" fmla="*/ 2761673 w 3870036"/>
              <a:gd name="connsiteY49" fmla="*/ 3962400 h 5052291"/>
              <a:gd name="connsiteX50" fmla="*/ 2669309 w 3870036"/>
              <a:gd name="connsiteY50" fmla="*/ 3888509 h 5052291"/>
              <a:gd name="connsiteX51" fmla="*/ 2632364 w 3870036"/>
              <a:gd name="connsiteY51" fmla="*/ 3980872 h 5052291"/>
              <a:gd name="connsiteX52" fmla="*/ 2512291 w 3870036"/>
              <a:gd name="connsiteY52" fmla="*/ 4008582 h 5052291"/>
              <a:gd name="connsiteX53" fmla="*/ 2512291 w 3870036"/>
              <a:gd name="connsiteY53" fmla="*/ 4128654 h 5052291"/>
              <a:gd name="connsiteX54" fmla="*/ 2419927 w 3870036"/>
              <a:gd name="connsiteY54" fmla="*/ 4165600 h 5052291"/>
              <a:gd name="connsiteX55" fmla="*/ 2373746 w 3870036"/>
              <a:gd name="connsiteY55" fmla="*/ 4128654 h 5052291"/>
              <a:gd name="connsiteX56" fmla="*/ 2336800 w 3870036"/>
              <a:gd name="connsiteY56" fmla="*/ 4294909 h 5052291"/>
              <a:gd name="connsiteX57" fmla="*/ 2401455 w 3870036"/>
              <a:gd name="connsiteY57" fmla="*/ 4239491 h 5052291"/>
              <a:gd name="connsiteX58" fmla="*/ 2438400 w 3870036"/>
              <a:gd name="connsiteY58" fmla="*/ 4267200 h 5052291"/>
              <a:gd name="connsiteX59" fmla="*/ 2336800 w 3870036"/>
              <a:gd name="connsiteY59" fmla="*/ 4433454 h 5052291"/>
              <a:gd name="connsiteX60" fmla="*/ 2262909 w 3870036"/>
              <a:gd name="connsiteY60" fmla="*/ 4442691 h 5052291"/>
              <a:gd name="connsiteX61" fmla="*/ 2262909 w 3870036"/>
              <a:gd name="connsiteY61" fmla="*/ 4488872 h 5052291"/>
              <a:gd name="connsiteX62" fmla="*/ 2346036 w 3870036"/>
              <a:gd name="connsiteY62" fmla="*/ 4451927 h 5052291"/>
              <a:gd name="connsiteX63" fmla="*/ 2355273 w 3870036"/>
              <a:gd name="connsiteY63" fmla="*/ 4636654 h 5052291"/>
              <a:gd name="connsiteX64" fmla="*/ 2272146 w 3870036"/>
              <a:gd name="connsiteY64" fmla="*/ 4701309 h 5052291"/>
              <a:gd name="connsiteX65" fmla="*/ 2327564 w 3870036"/>
              <a:gd name="connsiteY65" fmla="*/ 4729018 h 5052291"/>
              <a:gd name="connsiteX66" fmla="*/ 2438400 w 3870036"/>
              <a:gd name="connsiteY66" fmla="*/ 4978400 h 5052291"/>
              <a:gd name="connsiteX67" fmla="*/ 2447636 w 3870036"/>
              <a:gd name="connsiteY67" fmla="*/ 5052291 h 5052291"/>
              <a:gd name="connsiteX68" fmla="*/ 2115127 w 3870036"/>
              <a:gd name="connsiteY68" fmla="*/ 4969163 h 5052291"/>
              <a:gd name="connsiteX69" fmla="*/ 1874982 w 3870036"/>
              <a:gd name="connsiteY69" fmla="*/ 4922982 h 5052291"/>
              <a:gd name="connsiteX70" fmla="*/ 1681018 w 3870036"/>
              <a:gd name="connsiteY70" fmla="*/ 4765963 h 5052291"/>
              <a:gd name="connsiteX71" fmla="*/ 1588655 w 3870036"/>
              <a:gd name="connsiteY71" fmla="*/ 4682836 h 5052291"/>
              <a:gd name="connsiteX72" fmla="*/ 1459346 w 3870036"/>
              <a:gd name="connsiteY72" fmla="*/ 4414982 h 5052291"/>
              <a:gd name="connsiteX73" fmla="*/ 1459346 w 3870036"/>
              <a:gd name="connsiteY73" fmla="*/ 4267200 h 5052291"/>
              <a:gd name="connsiteX74" fmla="*/ 1293091 w 3870036"/>
              <a:gd name="connsiteY74" fmla="*/ 4119418 h 5052291"/>
              <a:gd name="connsiteX75" fmla="*/ 1237673 w 3870036"/>
              <a:gd name="connsiteY75" fmla="*/ 4017818 h 5052291"/>
              <a:gd name="connsiteX76" fmla="*/ 1126836 w 3870036"/>
              <a:gd name="connsiteY76" fmla="*/ 3943927 h 5052291"/>
              <a:gd name="connsiteX77" fmla="*/ 997527 w 3870036"/>
              <a:gd name="connsiteY77" fmla="*/ 3703782 h 5052291"/>
              <a:gd name="connsiteX78" fmla="*/ 951346 w 3870036"/>
              <a:gd name="connsiteY78" fmla="*/ 3556000 h 5052291"/>
              <a:gd name="connsiteX79" fmla="*/ 720436 w 3870036"/>
              <a:gd name="connsiteY79" fmla="*/ 3352800 h 5052291"/>
              <a:gd name="connsiteX80" fmla="*/ 609600 w 3870036"/>
              <a:gd name="connsiteY80" fmla="*/ 3241963 h 5052291"/>
              <a:gd name="connsiteX81" fmla="*/ 360218 w 3870036"/>
              <a:gd name="connsiteY81" fmla="*/ 3214254 h 5052291"/>
              <a:gd name="connsiteX82" fmla="*/ 332509 w 3870036"/>
              <a:gd name="connsiteY82" fmla="*/ 3260436 h 5052291"/>
              <a:gd name="connsiteX83" fmla="*/ 203200 w 3870036"/>
              <a:gd name="connsiteY83" fmla="*/ 3260436 h 5052291"/>
              <a:gd name="connsiteX84" fmla="*/ 64655 w 3870036"/>
              <a:gd name="connsiteY84" fmla="*/ 3389745 h 5052291"/>
              <a:gd name="connsiteX85" fmla="*/ 55418 w 3870036"/>
              <a:gd name="connsiteY85" fmla="*/ 3519054 h 5052291"/>
              <a:gd name="connsiteX86" fmla="*/ 0 w 3870036"/>
              <a:gd name="connsiteY86" fmla="*/ 3546763 h 5052291"/>
              <a:gd name="connsiteX87" fmla="*/ 2591377 w 3870036"/>
              <a:gd name="connsiteY87" fmla="*/ 2466686 h 5052291"/>
              <a:gd name="connsiteX88" fmla="*/ 2404341 w 3870036"/>
              <a:gd name="connsiteY88" fmla="*/ 2701059 h 5052291"/>
              <a:gd name="connsiteX89" fmla="*/ 2286000 w 3870036"/>
              <a:gd name="connsiteY89" fmla="*/ 2938895 h 5052291"/>
              <a:gd name="connsiteX90" fmla="*/ 2034309 w 3870036"/>
              <a:gd name="connsiteY90" fmla="*/ 3164032 h 5052291"/>
              <a:gd name="connsiteX91" fmla="*/ 1918855 w 3870036"/>
              <a:gd name="connsiteY91" fmla="*/ 2997777 h 5052291"/>
              <a:gd name="connsiteX92" fmla="*/ 1796473 w 3870036"/>
              <a:gd name="connsiteY92" fmla="*/ 2841336 h 5052291"/>
              <a:gd name="connsiteX93" fmla="*/ 1673514 w 3870036"/>
              <a:gd name="connsiteY93" fmla="*/ 2622550 h 5052291"/>
              <a:gd name="connsiteX94" fmla="*/ 1489364 w 3870036"/>
              <a:gd name="connsiteY94" fmla="*/ 2400877 h 5052291"/>
              <a:gd name="connsiteX95" fmla="*/ 1357168 w 3870036"/>
              <a:gd name="connsiteY95" fmla="*/ 2202872 h 5052291"/>
              <a:gd name="connsiteX96" fmla="*/ 1198996 w 3870036"/>
              <a:gd name="connsiteY96" fmla="*/ 1997363 h 5052291"/>
              <a:gd name="connsiteX97" fmla="*/ 968664 w 3870036"/>
              <a:gd name="connsiteY97" fmla="*/ 1693718 h 5052291"/>
              <a:gd name="connsiteX98" fmla="*/ 848591 w 3870036"/>
              <a:gd name="connsiteY98" fmla="*/ 1416050 h 5052291"/>
              <a:gd name="connsiteX99" fmla="*/ 281132 w 3870036"/>
              <a:gd name="connsiteY99" fmla="*/ 876877 h 5052291"/>
              <a:gd name="connsiteX100" fmla="*/ 5962 w 3870036"/>
              <a:gd name="connsiteY100" fmla="*/ 428711 h 5052291"/>
              <a:gd name="connsiteX101" fmla="*/ 9236 w 3870036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49456 w 3864074"/>
              <a:gd name="connsiteY85" fmla="*/ 35190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184047 w 3864074"/>
              <a:gd name="connsiteY82" fmla="*/ 161578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3397638 w 3864074"/>
              <a:gd name="connsiteY79" fmla="*/ 1356013 h 5052291"/>
              <a:gd name="connsiteX80" fmla="*/ 3224456 w 3864074"/>
              <a:gd name="connsiteY80" fmla="*/ 1550554 h 5052291"/>
              <a:gd name="connsiteX81" fmla="*/ 3184047 w 3864074"/>
              <a:gd name="connsiteY81" fmla="*/ 1615786 h 5052291"/>
              <a:gd name="connsiteX82" fmla="*/ 3149988 w 3864074"/>
              <a:gd name="connsiteY82" fmla="*/ 1704686 h 5052291"/>
              <a:gd name="connsiteX83" fmla="*/ 3024143 w 3864074"/>
              <a:gd name="connsiteY83" fmla="*/ 1878445 h 5052291"/>
              <a:gd name="connsiteX84" fmla="*/ 2926006 w 3864074"/>
              <a:gd name="connsiteY84" fmla="*/ 2058554 h 5052291"/>
              <a:gd name="connsiteX85" fmla="*/ 2724538 w 3864074"/>
              <a:gd name="connsiteY85" fmla="*/ 2245013 h 5052291"/>
              <a:gd name="connsiteX86" fmla="*/ 2585415 w 3864074"/>
              <a:gd name="connsiteY86" fmla="*/ 2466686 h 5052291"/>
              <a:gd name="connsiteX87" fmla="*/ 2398379 w 3864074"/>
              <a:gd name="connsiteY87" fmla="*/ 2701059 h 5052291"/>
              <a:gd name="connsiteX88" fmla="*/ 2280038 w 3864074"/>
              <a:gd name="connsiteY88" fmla="*/ 2938895 h 5052291"/>
              <a:gd name="connsiteX89" fmla="*/ 2028347 w 3864074"/>
              <a:gd name="connsiteY89" fmla="*/ 3164032 h 5052291"/>
              <a:gd name="connsiteX90" fmla="*/ 1912893 w 3864074"/>
              <a:gd name="connsiteY90" fmla="*/ 2997777 h 5052291"/>
              <a:gd name="connsiteX91" fmla="*/ 1790511 w 3864074"/>
              <a:gd name="connsiteY91" fmla="*/ 2841336 h 5052291"/>
              <a:gd name="connsiteX92" fmla="*/ 1667552 w 3864074"/>
              <a:gd name="connsiteY92" fmla="*/ 2622550 h 5052291"/>
              <a:gd name="connsiteX93" fmla="*/ 1483402 w 3864074"/>
              <a:gd name="connsiteY93" fmla="*/ 2400877 h 5052291"/>
              <a:gd name="connsiteX94" fmla="*/ 1351206 w 3864074"/>
              <a:gd name="connsiteY94" fmla="*/ 2202872 h 5052291"/>
              <a:gd name="connsiteX95" fmla="*/ 1193034 w 3864074"/>
              <a:gd name="connsiteY95" fmla="*/ 1997363 h 5052291"/>
              <a:gd name="connsiteX96" fmla="*/ 962702 w 3864074"/>
              <a:gd name="connsiteY96" fmla="*/ 1693718 h 5052291"/>
              <a:gd name="connsiteX97" fmla="*/ 842629 w 3864074"/>
              <a:gd name="connsiteY97" fmla="*/ 1416050 h 5052291"/>
              <a:gd name="connsiteX98" fmla="*/ 275170 w 3864074"/>
              <a:gd name="connsiteY98" fmla="*/ 876877 h 5052291"/>
              <a:gd name="connsiteX99" fmla="*/ 0 w 3864074"/>
              <a:gd name="connsiteY99" fmla="*/ 428711 h 5052291"/>
              <a:gd name="connsiteX100" fmla="*/ 3274 w 3864074"/>
              <a:gd name="connsiteY100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3397638 w 3864074"/>
              <a:gd name="connsiteY78" fmla="*/ 1356013 h 5052291"/>
              <a:gd name="connsiteX79" fmla="*/ 3224456 w 3864074"/>
              <a:gd name="connsiteY79" fmla="*/ 1550554 h 5052291"/>
              <a:gd name="connsiteX80" fmla="*/ 3184047 w 3864074"/>
              <a:gd name="connsiteY80" fmla="*/ 1615786 h 5052291"/>
              <a:gd name="connsiteX81" fmla="*/ 3149988 w 3864074"/>
              <a:gd name="connsiteY81" fmla="*/ 1704686 h 5052291"/>
              <a:gd name="connsiteX82" fmla="*/ 3024143 w 3864074"/>
              <a:gd name="connsiteY82" fmla="*/ 1878445 h 5052291"/>
              <a:gd name="connsiteX83" fmla="*/ 2926006 w 3864074"/>
              <a:gd name="connsiteY83" fmla="*/ 2058554 h 5052291"/>
              <a:gd name="connsiteX84" fmla="*/ 2724538 w 3864074"/>
              <a:gd name="connsiteY84" fmla="*/ 2245013 h 5052291"/>
              <a:gd name="connsiteX85" fmla="*/ 2585415 w 3864074"/>
              <a:gd name="connsiteY85" fmla="*/ 2466686 h 5052291"/>
              <a:gd name="connsiteX86" fmla="*/ 2398379 w 3864074"/>
              <a:gd name="connsiteY86" fmla="*/ 2701059 h 5052291"/>
              <a:gd name="connsiteX87" fmla="*/ 2280038 w 3864074"/>
              <a:gd name="connsiteY87" fmla="*/ 2938895 h 5052291"/>
              <a:gd name="connsiteX88" fmla="*/ 2028347 w 3864074"/>
              <a:gd name="connsiteY88" fmla="*/ 3164032 h 5052291"/>
              <a:gd name="connsiteX89" fmla="*/ 1912893 w 3864074"/>
              <a:gd name="connsiteY89" fmla="*/ 2997777 h 5052291"/>
              <a:gd name="connsiteX90" fmla="*/ 1790511 w 3864074"/>
              <a:gd name="connsiteY90" fmla="*/ 2841336 h 5052291"/>
              <a:gd name="connsiteX91" fmla="*/ 1667552 w 3864074"/>
              <a:gd name="connsiteY91" fmla="*/ 2622550 h 5052291"/>
              <a:gd name="connsiteX92" fmla="*/ 1483402 w 3864074"/>
              <a:gd name="connsiteY92" fmla="*/ 2400877 h 5052291"/>
              <a:gd name="connsiteX93" fmla="*/ 1351206 w 3864074"/>
              <a:gd name="connsiteY93" fmla="*/ 2202872 h 5052291"/>
              <a:gd name="connsiteX94" fmla="*/ 1193034 w 3864074"/>
              <a:gd name="connsiteY94" fmla="*/ 1997363 h 5052291"/>
              <a:gd name="connsiteX95" fmla="*/ 962702 w 3864074"/>
              <a:gd name="connsiteY95" fmla="*/ 1693718 h 5052291"/>
              <a:gd name="connsiteX96" fmla="*/ 842629 w 3864074"/>
              <a:gd name="connsiteY96" fmla="*/ 1416050 h 5052291"/>
              <a:gd name="connsiteX97" fmla="*/ 275170 w 3864074"/>
              <a:gd name="connsiteY97" fmla="*/ 876877 h 5052291"/>
              <a:gd name="connsiteX98" fmla="*/ 0 w 3864074"/>
              <a:gd name="connsiteY98" fmla="*/ 428711 h 5052291"/>
              <a:gd name="connsiteX99" fmla="*/ 3274 w 3864074"/>
              <a:gd name="connsiteY99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3397638 w 3864074"/>
              <a:gd name="connsiteY77" fmla="*/ 1356013 h 5052291"/>
              <a:gd name="connsiteX78" fmla="*/ 3224456 w 3864074"/>
              <a:gd name="connsiteY78" fmla="*/ 1550554 h 5052291"/>
              <a:gd name="connsiteX79" fmla="*/ 3184047 w 3864074"/>
              <a:gd name="connsiteY79" fmla="*/ 1615786 h 5052291"/>
              <a:gd name="connsiteX80" fmla="*/ 3149988 w 3864074"/>
              <a:gd name="connsiteY80" fmla="*/ 1704686 h 5052291"/>
              <a:gd name="connsiteX81" fmla="*/ 3024143 w 3864074"/>
              <a:gd name="connsiteY81" fmla="*/ 1878445 h 5052291"/>
              <a:gd name="connsiteX82" fmla="*/ 2926006 w 3864074"/>
              <a:gd name="connsiteY82" fmla="*/ 2058554 h 5052291"/>
              <a:gd name="connsiteX83" fmla="*/ 2724538 w 3864074"/>
              <a:gd name="connsiteY83" fmla="*/ 2245013 h 5052291"/>
              <a:gd name="connsiteX84" fmla="*/ 2585415 w 3864074"/>
              <a:gd name="connsiteY84" fmla="*/ 2466686 h 5052291"/>
              <a:gd name="connsiteX85" fmla="*/ 2398379 w 3864074"/>
              <a:gd name="connsiteY85" fmla="*/ 2701059 h 5052291"/>
              <a:gd name="connsiteX86" fmla="*/ 2280038 w 3864074"/>
              <a:gd name="connsiteY86" fmla="*/ 2938895 h 5052291"/>
              <a:gd name="connsiteX87" fmla="*/ 2028347 w 3864074"/>
              <a:gd name="connsiteY87" fmla="*/ 3164032 h 5052291"/>
              <a:gd name="connsiteX88" fmla="*/ 1912893 w 3864074"/>
              <a:gd name="connsiteY88" fmla="*/ 2997777 h 5052291"/>
              <a:gd name="connsiteX89" fmla="*/ 1790511 w 3864074"/>
              <a:gd name="connsiteY89" fmla="*/ 2841336 h 5052291"/>
              <a:gd name="connsiteX90" fmla="*/ 1667552 w 3864074"/>
              <a:gd name="connsiteY90" fmla="*/ 2622550 h 5052291"/>
              <a:gd name="connsiteX91" fmla="*/ 1483402 w 3864074"/>
              <a:gd name="connsiteY91" fmla="*/ 2400877 h 5052291"/>
              <a:gd name="connsiteX92" fmla="*/ 1351206 w 3864074"/>
              <a:gd name="connsiteY92" fmla="*/ 2202872 h 5052291"/>
              <a:gd name="connsiteX93" fmla="*/ 1193034 w 3864074"/>
              <a:gd name="connsiteY93" fmla="*/ 1997363 h 5052291"/>
              <a:gd name="connsiteX94" fmla="*/ 962702 w 3864074"/>
              <a:gd name="connsiteY94" fmla="*/ 1693718 h 5052291"/>
              <a:gd name="connsiteX95" fmla="*/ 842629 w 3864074"/>
              <a:gd name="connsiteY95" fmla="*/ 1416050 h 5052291"/>
              <a:gd name="connsiteX96" fmla="*/ 275170 w 3864074"/>
              <a:gd name="connsiteY96" fmla="*/ 876877 h 5052291"/>
              <a:gd name="connsiteX97" fmla="*/ 0 w 3864074"/>
              <a:gd name="connsiteY97" fmla="*/ 428711 h 5052291"/>
              <a:gd name="connsiteX98" fmla="*/ 3274 w 3864074"/>
              <a:gd name="connsiteY98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3397638 w 3864074"/>
              <a:gd name="connsiteY76" fmla="*/ 1356013 h 5052291"/>
              <a:gd name="connsiteX77" fmla="*/ 3224456 w 3864074"/>
              <a:gd name="connsiteY77" fmla="*/ 1550554 h 5052291"/>
              <a:gd name="connsiteX78" fmla="*/ 3184047 w 3864074"/>
              <a:gd name="connsiteY78" fmla="*/ 1615786 h 5052291"/>
              <a:gd name="connsiteX79" fmla="*/ 3149988 w 3864074"/>
              <a:gd name="connsiteY79" fmla="*/ 1704686 h 5052291"/>
              <a:gd name="connsiteX80" fmla="*/ 3024143 w 3864074"/>
              <a:gd name="connsiteY80" fmla="*/ 1878445 h 5052291"/>
              <a:gd name="connsiteX81" fmla="*/ 2926006 w 3864074"/>
              <a:gd name="connsiteY81" fmla="*/ 2058554 h 5052291"/>
              <a:gd name="connsiteX82" fmla="*/ 2724538 w 3864074"/>
              <a:gd name="connsiteY82" fmla="*/ 2245013 h 5052291"/>
              <a:gd name="connsiteX83" fmla="*/ 2585415 w 3864074"/>
              <a:gd name="connsiteY83" fmla="*/ 2466686 h 5052291"/>
              <a:gd name="connsiteX84" fmla="*/ 2398379 w 3864074"/>
              <a:gd name="connsiteY84" fmla="*/ 2701059 h 5052291"/>
              <a:gd name="connsiteX85" fmla="*/ 2280038 w 3864074"/>
              <a:gd name="connsiteY85" fmla="*/ 2938895 h 5052291"/>
              <a:gd name="connsiteX86" fmla="*/ 2028347 w 3864074"/>
              <a:gd name="connsiteY86" fmla="*/ 3164032 h 5052291"/>
              <a:gd name="connsiteX87" fmla="*/ 1912893 w 3864074"/>
              <a:gd name="connsiteY87" fmla="*/ 2997777 h 5052291"/>
              <a:gd name="connsiteX88" fmla="*/ 1790511 w 3864074"/>
              <a:gd name="connsiteY88" fmla="*/ 2841336 h 5052291"/>
              <a:gd name="connsiteX89" fmla="*/ 1667552 w 3864074"/>
              <a:gd name="connsiteY89" fmla="*/ 2622550 h 5052291"/>
              <a:gd name="connsiteX90" fmla="*/ 1483402 w 3864074"/>
              <a:gd name="connsiteY90" fmla="*/ 2400877 h 5052291"/>
              <a:gd name="connsiteX91" fmla="*/ 1351206 w 3864074"/>
              <a:gd name="connsiteY91" fmla="*/ 2202872 h 5052291"/>
              <a:gd name="connsiteX92" fmla="*/ 1193034 w 3864074"/>
              <a:gd name="connsiteY92" fmla="*/ 1997363 h 5052291"/>
              <a:gd name="connsiteX93" fmla="*/ 962702 w 3864074"/>
              <a:gd name="connsiteY93" fmla="*/ 1693718 h 5052291"/>
              <a:gd name="connsiteX94" fmla="*/ 842629 w 3864074"/>
              <a:gd name="connsiteY94" fmla="*/ 1416050 h 5052291"/>
              <a:gd name="connsiteX95" fmla="*/ 275170 w 3864074"/>
              <a:gd name="connsiteY95" fmla="*/ 876877 h 5052291"/>
              <a:gd name="connsiteX96" fmla="*/ 0 w 3864074"/>
              <a:gd name="connsiteY96" fmla="*/ 428711 h 5052291"/>
              <a:gd name="connsiteX97" fmla="*/ 3274 w 3864074"/>
              <a:gd name="connsiteY97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3397638 w 3864074"/>
              <a:gd name="connsiteY75" fmla="*/ 1356013 h 5052291"/>
              <a:gd name="connsiteX76" fmla="*/ 3224456 w 3864074"/>
              <a:gd name="connsiteY76" fmla="*/ 1550554 h 5052291"/>
              <a:gd name="connsiteX77" fmla="*/ 3184047 w 3864074"/>
              <a:gd name="connsiteY77" fmla="*/ 1615786 h 5052291"/>
              <a:gd name="connsiteX78" fmla="*/ 3149988 w 3864074"/>
              <a:gd name="connsiteY78" fmla="*/ 1704686 h 5052291"/>
              <a:gd name="connsiteX79" fmla="*/ 3024143 w 3864074"/>
              <a:gd name="connsiteY79" fmla="*/ 1878445 h 5052291"/>
              <a:gd name="connsiteX80" fmla="*/ 2926006 w 3864074"/>
              <a:gd name="connsiteY80" fmla="*/ 2058554 h 5052291"/>
              <a:gd name="connsiteX81" fmla="*/ 2724538 w 3864074"/>
              <a:gd name="connsiteY81" fmla="*/ 2245013 h 5052291"/>
              <a:gd name="connsiteX82" fmla="*/ 2585415 w 3864074"/>
              <a:gd name="connsiteY82" fmla="*/ 2466686 h 5052291"/>
              <a:gd name="connsiteX83" fmla="*/ 2398379 w 3864074"/>
              <a:gd name="connsiteY83" fmla="*/ 2701059 h 5052291"/>
              <a:gd name="connsiteX84" fmla="*/ 2280038 w 3864074"/>
              <a:gd name="connsiteY84" fmla="*/ 2938895 h 5052291"/>
              <a:gd name="connsiteX85" fmla="*/ 2028347 w 3864074"/>
              <a:gd name="connsiteY85" fmla="*/ 3164032 h 5052291"/>
              <a:gd name="connsiteX86" fmla="*/ 1912893 w 3864074"/>
              <a:gd name="connsiteY86" fmla="*/ 2997777 h 5052291"/>
              <a:gd name="connsiteX87" fmla="*/ 1790511 w 3864074"/>
              <a:gd name="connsiteY87" fmla="*/ 2841336 h 5052291"/>
              <a:gd name="connsiteX88" fmla="*/ 1667552 w 3864074"/>
              <a:gd name="connsiteY88" fmla="*/ 2622550 h 5052291"/>
              <a:gd name="connsiteX89" fmla="*/ 1483402 w 3864074"/>
              <a:gd name="connsiteY89" fmla="*/ 2400877 h 5052291"/>
              <a:gd name="connsiteX90" fmla="*/ 1351206 w 3864074"/>
              <a:gd name="connsiteY90" fmla="*/ 2202872 h 5052291"/>
              <a:gd name="connsiteX91" fmla="*/ 1193034 w 3864074"/>
              <a:gd name="connsiteY91" fmla="*/ 1997363 h 5052291"/>
              <a:gd name="connsiteX92" fmla="*/ 962702 w 3864074"/>
              <a:gd name="connsiteY92" fmla="*/ 1693718 h 5052291"/>
              <a:gd name="connsiteX93" fmla="*/ 842629 w 3864074"/>
              <a:gd name="connsiteY93" fmla="*/ 1416050 h 5052291"/>
              <a:gd name="connsiteX94" fmla="*/ 275170 w 3864074"/>
              <a:gd name="connsiteY94" fmla="*/ 876877 h 5052291"/>
              <a:gd name="connsiteX95" fmla="*/ 0 w 3864074"/>
              <a:gd name="connsiteY95" fmla="*/ 428711 h 5052291"/>
              <a:gd name="connsiteX96" fmla="*/ 3274 w 3864074"/>
              <a:gd name="connsiteY96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3397638 w 3864074"/>
              <a:gd name="connsiteY74" fmla="*/ 1356013 h 5052291"/>
              <a:gd name="connsiteX75" fmla="*/ 3224456 w 3864074"/>
              <a:gd name="connsiteY75" fmla="*/ 1550554 h 5052291"/>
              <a:gd name="connsiteX76" fmla="*/ 3184047 w 3864074"/>
              <a:gd name="connsiteY76" fmla="*/ 1615786 h 5052291"/>
              <a:gd name="connsiteX77" fmla="*/ 3149988 w 3864074"/>
              <a:gd name="connsiteY77" fmla="*/ 1704686 h 5052291"/>
              <a:gd name="connsiteX78" fmla="*/ 3024143 w 3864074"/>
              <a:gd name="connsiteY78" fmla="*/ 1878445 h 5052291"/>
              <a:gd name="connsiteX79" fmla="*/ 2926006 w 3864074"/>
              <a:gd name="connsiteY79" fmla="*/ 2058554 h 5052291"/>
              <a:gd name="connsiteX80" fmla="*/ 2724538 w 3864074"/>
              <a:gd name="connsiteY80" fmla="*/ 2245013 h 5052291"/>
              <a:gd name="connsiteX81" fmla="*/ 2585415 w 3864074"/>
              <a:gd name="connsiteY81" fmla="*/ 2466686 h 5052291"/>
              <a:gd name="connsiteX82" fmla="*/ 2398379 w 3864074"/>
              <a:gd name="connsiteY82" fmla="*/ 2701059 h 5052291"/>
              <a:gd name="connsiteX83" fmla="*/ 2280038 w 3864074"/>
              <a:gd name="connsiteY83" fmla="*/ 2938895 h 5052291"/>
              <a:gd name="connsiteX84" fmla="*/ 2028347 w 3864074"/>
              <a:gd name="connsiteY84" fmla="*/ 3164032 h 5052291"/>
              <a:gd name="connsiteX85" fmla="*/ 1912893 w 3864074"/>
              <a:gd name="connsiteY85" fmla="*/ 2997777 h 5052291"/>
              <a:gd name="connsiteX86" fmla="*/ 1790511 w 3864074"/>
              <a:gd name="connsiteY86" fmla="*/ 2841336 h 5052291"/>
              <a:gd name="connsiteX87" fmla="*/ 1667552 w 3864074"/>
              <a:gd name="connsiteY87" fmla="*/ 2622550 h 5052291"/>
              <a:gd name="connsiteX88" fmla="*/ 1483402 w 3864074"/>
              <a:gd name="connsiteY88" fmla="*/ 2400877 h 5052291"/>
              <a:gd name="connsiteX89" fmla="*/ 1351206 w 3864074"/>
              <a:gd name="connsiteY89" fmla="*/ 2202872 h 5052291"/>
              <a:gd name="connsiteX90" fmla="*/ 1193034 w 3864074"/>
              <a:gd name="connsiteY90" fmla="*/ 1997363 h 5052291"/>
              <a:gd name="connsiteX91" fmla="*/ 962702 w 3864074"/>
              <a:gd name="connsiteY91" fmla="*/ 1693718 h 5052291"/>
              <a:gd name="connsiteX92" fmla="*/ 842629 w 3864074"/>
              <a:gd name="connsiteY92" fmla="*/ 1416050 h 5052291"/>
              <a:gd name="connsiteX93" fmla="*/ 275170 w 3864074"/>
              <a:gd name="connsiteY93" fmla="*/ 876877 h 5052291"/>
              <a:gd name="connsiteX94" fmla="*/ 0 w 3864074"/>
              <a:gd name="connsiteY94" fmla="*/ 428711 h 5052291"/>
              <a:gd name="connsiteX95" fmla="*/ 3274 w 3864074"/>
              <a:gd name="connsiteY95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3397638 w 3864074"/>
              <a:gd name="connsiteY73" fmla="*/ 1356013 h 5052291"/>
              <a:gd name="connsiteX74" fmla="*/ 3224456 w 3864074"/>
              <a:gd name="connsiteY74" fmla="*/ 1550554 h 5052291"/>
              <a:gd name="connsiteX75" fmla="*/ 3184047 w 3864074"/>
              <a:gd name="connsiteY75" fmla="*/ 1615786 h 5052291"/>
              <a:gd name="connsiteX76" fmla="*/ 3149988 w 3864074"/>
              <a:gd name="connsiteY76" fmla="*/ 1704686 h 5052291"/>
              <a:gd name="connsiteX77" fmla="*/ 3024143 w 3864074"/>
              <a:gd name="connsiteY77" fmla="*/ 1878445 h 5052291"/>
              <a:gd name="connsiteX78" fmla="*/ 2926006 w 3864074"/>
              <a:gd name="connsiteY78" fmla="*/ 2058554 h 5052291"/>
              <a:gd name="connsiteX79" fmla="*/ 2724538 w 3864074"/>
              <a:gd name="connsiteY79" fmla="*/ 2245013 h 5052291"/>
              <a:gd name="connsiteX80" fmla="*/ 2585415 w 3864074"/>
              <a:gd name="connsiteY80" fmla="*/ 2466686 h 5052291"/>
              <a:gd name="connsiteX81" fmla="*/ 2398379 w 3864074"/>
              <a:gd name="connsiteY81" fmla="*/ 2701059 h 5052291"/>
              <a:gd name="connsiteX82" fmla="*/ 2280038 w 3864074"/>
              <a:gd name="connsiteY82" fmla="*/ 2938895 h 5052291"/>
              <a:gd name="connsiteX83" fmla="*/ 2028347 w 3864074"/>
              <a:gd name="connsiteY83" fmla="*/ 3164032 h 5052291"/>
              <a:gd name="connsiteX84" fmla="*/ 1912893 w 3864074"/>
              <a:gd name="connsiteY84" fmla="*/ 2997777 h 5052291"/>
              <a:gd name="connsiteX85" fmla="*/ 1790511 w 3864074"/>
              <a:gd name="connsiteY85" fmla="*/ 2841336 h 5052291"/>
              <a:gd name="connsiteX86" fmla="*/ 1667552 w 3864074"/>
              <a:gd name="connsiteY86" fmla="*/ 2622550 h 5052291"/>
              <a:gd name="connsiteX87" fmla="*/ 1483402 w 3864074"/>
              <a:gd name="connsiteY87" fmla="*/ 2400877 h 5052291"/>
              <a:gd name="connsiteX88" fmla="*/ 1351206 w 3864074"/>
              <a:gd name="connsiteY88" fmla="*/ 2202872 h 5052291"/>
              <a:gd name="connsiteX89" fmla="*/ 1193034 w 3864074"/>
              <a:gd name="connsiteY89" fmla="*/ 1997363 h 5052291"/>
              <a:gd name="connsiteX90" fmla="*/ 962702 w 3864074"/>
              <a:gd name="connsiteY90" fmla="*/ 1693718 h 5052291"/>
              <a:gd name="connsiteX91" fmla="*/ 842629 w 3864074"/>
              <a:gd name="connsiteY91" fmla="*/ 1416050 h 5052291"/>
              <a:gd name="connsiteX92" fmla="*/ 275170 w 3864074"/>
              <a:gd name="connsiteY92" fmla="*/ 876877 h 5052291"/>
              <a:gd name="connsiteX93" fmla="*/ 0 w 3864074"/>
              <a:gd name="connsiteY93" fmla="*/ 428711 h 5052291"/>
              <a:gd name="connsiteX94" fmla="*/ 3274 w 3864074"/>
              <a:gd name="connsiteY94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3397638 w 3864074"/>
              <a:gd name="connsiteY72" fmla="*/ 1356013 h 5052291"/>
              <a:gd name="connsiteX73" fmla="*/ 3224456 w 3864074"/>
              <a:gd name="connsiteY73" fmla="*/ 1550554 h 5052291"/>
              <a:gd name="connsiteX74" fmla="*/ 3184047 w 3864074"/>
              <a:gd name="connsiteY74" fmla="*/ 1615786 h 5052291"/>
              <a:gd name="connsiteX75" fmla="*/ 3149988 w 3864074"/>
              <a:gd name="connsiteY75" fmla="*/ 1704686 h 5052291"/>
              <a:gd name="connsiteX76" fmla="*/ 3024143 w 3864074"/>
              <a:gd name="connsiteY76" fmla="*/ 1878445 h 5052291"/>
              <a:gd name="connsiteX77" fmla="*/ 2926006 w 3864074"/>
              <a:gd name="connsiteY77" fmla="*/ 2058554 h 5052291"/>
              <a:gd name="connsiteX78" fmla="*/ 2724538 w 3864074"/>
              <a:gd name="connsiteY78" fmla="*/ 2245013 h 5052291"/>
              <a:gd name="connsiteX79" fmla="*/ 2585415 w 3864074"/>
              <a:gd name="connsiteY79" fmla="*/ 2466686 h 5052291"/>
              <a:gd name="connsiteX80" fmla="*/ 2398379 w 3864074"/>
              <a:gd name="connsiteY80" fmla="*/ 2701059 h 5052291"/>
              <a:gd name="connsiteX81" fmla="*/ 2280038 w 3864074"/>
              <a:gd name="connsiteY81" fmla="*/ 2938895 h 5052291"/>
              <a:gd name="connsiteX82" fmla="*/ 2028347 w 3864074"/>
              <a:gd name="connsiteY82" fmla="*/ 3164032 h 5052291"/>
              <a:gd name="connsiteX83" fmla="*/ 1912893 w 3864074"/>
              <a:gd name="connsiteY83" fmla="*/ 2997777 h 5052291"/>
              <a:gd name="connsiteX84" fmla="*/ 1790511 w 3864074"/>
              <a:gd name="connsiteY84" fmla="*/ 2841336 h 5052291"/>
              <a:gd name="connsiteX85" fmla="*/ 1667552 w 3864074"/>
              <a:gd name="connsiteY85" fmla="*/ 2622550 h 5052291"/>
              <a:gd name="connsiteX86" fmla="*/ 1483402 w 3864074"/>
              <a:gd name="connsiteY86" fmla="*/ 2400877 h 5052291"/>
              <a:gd name="connsiteX87" fmla="*/ 1351206 w 3864074"/>
              <a:gd name="connsiteY87" fmla="*/ 2202872 h 5052291"/>
              <a:gd name="connsiteX88" fmla="*/ 1193034 w 3864074"/>
              <a:gd name="connsiteY88" fmla="*/ 1997363 h 5052291"/>
              <a:gd name="connsiteX89" fmla="*/ 962702 w 3864074"/>
              <a:gd name="connsiteY89" fmla="*/ 1693718 h 5052291"/>
              <a:gd name="connsiteX90" fmla="*/ 842629 w 3864074"/>
              <a:gd name="connsiteY90" fmla="*/ 1416050 h 5052291"/>
              <a:gd name="connsiteX91" fmla="*/ 275170 w 3864074"/>
              <a:gd name="connsiteY91" fmla="*/ 876877 h 5052291"/>
              <a:gd name="connsiteX92" fmla="*/ 0 w 3864074"/>
              <a:gd name="connsiteY92" fmla="*/ 428711 h 5052291"/>
              <a:gd name="connsiteX93" fmla="*/ 3274 w 3864074"/>
              <a:gd name="connsiteY93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3397638 w 3864074"/>
              <a:gd name="connsiteY71" fmla="*/ 1356013 h 5052291"/>
              <a:gd name="connsiteX72" fmla="*/ 3224456 w 3864074"/>
              <a:gd name="connsiteY72" fmla="*/ 1550554 h 5052291"/>
              <a:gd name="connsiteX73" fmla="*/ 3184047 w 3864074"/>
              <a:gd name="connsiteY73" fmla="*/ 1615786 h 5052291"/>
              <a:gd name="connsiteX74" fmla="*/ 3149988 w 3864074"/>
              <a:gd name="connsiteY74" fmla="*/ 1704686 h 5052291"/>
              <a:gd name="connsiteX75" fmla="*/ 3024143 w 3864074"/>
              <a:gd name="connsiteY75" fmla="*/ 1878445 h 5052291"/>
              <a:gd name="connsiteX76" fmla="*/ 2926006 w 3864074"/>
              <a:gd name="connsiteY76" fmla="*/ 2058554 h 5052291"/>
              <a:gd name="connsiteX77" fmla="*/ 2724538 w 3864074"/>
              <a:gd name="connsiteY77" fmla="*/ 2245013 h 5052291"/>
              <a:gd name="connsiteX78" fmla="*/ 2585415 w 3864074"/>
              <a:gd name="connsiteY78" fmla="*/ 2466686 h 5052291"/>
              <a:gd name="connsiteX79" fmla="*/ 2398379 w 3864074"/>
              <a:gd name="connsiteY79" fmla="*/ 2701059 h 5052291"/>
              <a:gd name="connsiteX80" fmla="*/ 2280038 w 3864074"/>
              <a:gd name="connsiteY80" fmla="*/ 2938895 h 5052291"/>
              <a:gd name="connsiteX81" fmla="*/ 2028347 w 3864074"/>
              <a:gd name="connsiteY81" fmla="*/ 3164032 h 5052291"/>
              <a:gd name="connsiteX82" fmla="*/ 1912893 w 3864074"/>
              <a:gd name="connsiteY82" fmla="*/ 2997777 h 5052291"/>
              <a:gd name="connsiteX83" fmla="*/ 1790511 w 3864074"/>
              <a:gd name="connsiteY83" fmla="*/ 2841336 h 5052291"/>
              <a:gd name="connsiteX84" fmla="*/ 1667552 w 3864074"/>
              <a:gd name="connsiteY84" fmla="*/ 2622550 h 5052291"/>
              <a:gd name="connsiteX85" fmla="*/ 1483402 w 3864074"/>
              <a:gd name="connsiteY85" fmla="*/ 2400877 h 5052291"/>
              <a:gd name="connsiteX86" fmla="*/ 1351206 w 3864074"/>
              <a:gd name="connsiteY86" fmla="*/ 2202872 h 5052291"/>
              <a:gd name="connsiteX87" fmla="*/ 1193034 w 3864074"/>
              <a:gd name="connsiteY87" fmla="*/ 1997363 h 5052291"/>
              <a:gd name="connsiteX88" fmla="*/ 962702 w 3864074"/>
              <a:gd name="connsiteY88" fmla="*/ 1693718 h 5052291"/>
              <a:gd name="connsiteX89" fmla="*/ 842629 w 3864074"/>
              <a:gd name="connsiteY89" fmla="*/ 1416050 h 5052291"/>
              <a:gd name="connsiteX90" fmla="*/ 275170 w 3864074"/>
              <a:gd name="connsiteY90" fmla="*/ 876877 h 5052291"/>
              <a:gd name="connsiteX91" fmla="*/ 0 w 3864074"/>
              <a:gd name="connsiteY91" fmla="*/ 428711 h 5052291"/>
              <a:gd name="connsiteX92" fmla="*/ 3274 w 3864074"/>
              <a:gd name="connsiteY92" fmla="*/ 0 h 5052291"/>
              <a:gd name="connsiteX0" fmla="*/ 1675056 w 3864074"/>
              <a:gd name="connsiteY0" fmla="*/ 4765963 h 5052291"/>
              <a:gd name="connsiteX1" fmla="*/ 3397638 w 3864074"/>
              <a:gd name="connsiteY1" fmla="*/ 1356013 h 5052291"/>
              <a:gd name="connsiteX2" fmla="*/ 3224456 w 3864074"/>
              <a:gd name="connsiteY2" fmla="*/ 1550554 h 5052291"/>
              <a:gd name="connsiteX3" fmla="*/ 3184047 w 3864074"/>
              <a:gd name="connsiteY3" fmla="*/ 1615786 h 5052291"/>
              <a:gd name="connsiteX4" fmla="*/ 3149988 w 3864074"/>
              <a:gd name="connsiteY4" fmla="*/ 1704686 h 5052291"/>
              <a:gd name="connsiteX5" fmla="*/ 3024143 w 3864074"/>
              <a:gd name="connsiteY5" fmla="*/ 1878445 h 5052291"/>
              <a:gd name="connsiteX6" fmla="*/ 2926006 w 3864074"/>
              <a:gd name="connsiteY6" fmla="*/ 2058554 h 5052291"/>
              <a:gd name="connsiteX7" fmla="*/ 2724538 w 3864074"/>
              <a:gd name="connsiteY7" fmla="*/ 2245013 h 5052291"/>
              <a:gd name="connsiteX8" fmla="*/ 2585415 w 3864074"/>
              <a:gd name="connsiteY8" fmla="*/ 2466686 h 5052291"/>
              <a:gd name="connsiteX9" fmla="*/ 2398379 w 3864074"/>
              <a:gd name="connsiteY9" fmla="*/ 2701059 h 5052291"/>
              <a:gd name="connsiteX10" fmla="*/ 2280038 w 3864074"/>
              <a:gd name="connsiteY10" fmla="*/ 2938895 h 5052291"/>
              <a:gd name="connsiteX11" fmla="*/ 2028347 w 3864074"/>
              <a:gd name="connsiteY11" fmla="*/ 3164032 h 5052291"/>
              <a:gd name="connsiteX12" fmla="*/ 1912893 w 3864074"/>
              <a:gd name="connsiteY12" fmla="*/ 2997777 h 5052291"/>
              <a:gd name="connsiteX13" fmla="*/ 1790511 w 3864074"/>
              <a:gd name="connsiteY13" fmla="*/ 2841336 h 5052291"/>
              <a:gd name="connsiteX14" fmla="*/ 1667552 w 3864074"/>
              <a:gd name="connsiteY14" fmla="*/ 2622550 h 5052291"/>
              <a:gd name="connsiteX15" fmla="*/ 1483402 w 3864074"/>
              <a:gd name="connsiteY15" fmla="*/ 2400877 h 5052291"/>
              <a:gd name="connsiteX16" fmla="*/ 1351206 w 3864074"/>
              <a:gd name="connsiteY16" fmla="*/ 2202872 h 5052291"/>
              <a:gd name="connsiteX17" fmla="*/ 1193034 w 3864074"/>
              <a:gd name="connsiteY17" fmla="*/ 1997363 h 5052291"/>
              <a:gd name="connsiteX18" fmla="*/ 962702 w 3864074"/>
              <a:gd name="connsiteY18" fmla="*/ 1693718 h 5052291"/>
              <a:gd name="connsiteX19" fmla="*/ 842629 w 3864074"/>
              <a:gd name="connsiteY19" fmla="*/ 1416050 h 5052291"/>
              <a:gd name="connsiteX20" fmla="*/ 275170 w 3864074"/>
              <a:gd name="connsiteY20" fmla="*/ 876877 h 5052291"/>
              <a:gd name="connsiteX21" fmla="*/ 0 w 3864074"/>
              <a:gd name="connsiteY21" fmla="*/ 428711 h 5052291"/>
              <a:gd name="connsiteX22" fmla="*/ 3274 w 3864074"/>
              <a:gd name="connsiteY22" fmla="*/ 0 h 5052291"/>
              <a:gd name="connsiteX23" fmla="*/ 1240947 w 3864074"/>
              <a:gd name="connsiteY23" fmla="*/ 9236 h 5052291"/>
              <a:gd name="connsiteX24" fmla="*/ 1259420 w 3864074"/>
              <a:gd name="connsiteY24" fmla="*/ 979054 h 5052291"/>
              <a:gd name="connsiteX25" fmla="*/ 1361020 w 3864074"/>
              <a:gd name="connsiteY25" fmla="*/ 1016000 h 5052291"/>
              <a:gd name="connsiteX26" fmla="*/ 1471856 w 3864074"/>
              <a:gd name="connsiteY26" fmla="*/ 1062182 h 5052291"/>
              <a:gd name="connsiteX27" fmla="*/ 1564220 w 3864074"/>
              <a:gd name="connsiteY27" fmla="*/ 1034472 h 5052291"/>
              <a:gd name="connsiteX28" fmla="*/ 1628874 w 3864074"/>
              <a:gd name="connsiteY28" fmla="*/ 1089891 h 5052291"/>
              <a:gd name="connsiteX29" fmla="*/ 1628874 w 3864074"/>
              <a:gd name="connsiteY29" fmla="*/ 1089891 h 5052291"/>
              <a:gd name="connsiteX30" fmla="*/ 1758184 w 3864074"/>
              <a:gd name="connsiteY30" fmla="*/ 1173018 h 5052291"/>
              <a:gd name="connsiteX31" fmla="*/ 1859784 w 3864074"/>
              <a:gd name="connsiteY31" fmla="*/ 1117600 h 5052291"/>
              <a:gd name="connsiteX32" fmla="*/ 1896729 w 3864074"/>
              <a:gd name="connsiteY32" fmla="*/ 1209963 h 5052291"/>
              <a:gd name="connsiteX33" fmla="*/ 2016802 w 3864074"/>
              <a:gd name="connsiteY33" fmla="*/ 1200727 h 5052291"/>
              <a:gd name="connsiteX34" fmla="*/ 2072220 w 3864074"/>
              <a:gd name="connsiteY34" fmla="*/ 1265382 h 5052291"/>
              <a:gd name="connsiteX35" fmla="*/ 2155347 w 3864074"/>
              <a:gd name="connsiteY35" fmla="*/ 1339272 h 5052291"/>
              <a:gd name="connsiteX36" fmla="*/ 2238474 w 3864074"/>
              <a:gd name="connsiteY36" fmla="*/ 1256145 h 5052291"/>
              <a:gd name="connsiteX37" fmla="*/ 2303129 w 3864074"/>
              <a:gd name="connsiteY37" fmla="*/ 1330036 h 5052291"/>
              <a:gd name="connsiteX38" fmla="*/ 2377020 w 3864074"/>
              <a:gd name="connsiteY38" fmla="*/ 1330036 h 5052291"/>
              <a:gd name="connsiteX39" fmla="*/ 2432438 w 3864074"/>
              <a:gd name="connsiteY39" fmla="*/ 1385454 h 5052291"/>
              <a:gd name="connsiteX40" fmla="*/ 2561747 w 3864074"/>
              <a:gd name="connsiteY40" fmla="*/ 1330036 h 5052291"/>
              <a:gd name="connsiteX41" fmla="*/ 2626402 w 3864074"/>
              <a:gd name="connsiteY41" fmla="*/ 1376218 h 5052291"/>
              <a:gd name="connsiteX42" fmla="*/ 2949674 w 3864074"/>
              <a:gd name="connsiteY42" fmla="*/ 1330036 h 5052291"/>
              <a:gd name="connsiteX43" fmla="*/ 3226765 w 3864074"/>
              <a:gd name="connsiteY43" fmla="*/ 1283854 h 5052291"/>
              <a:gd name="connsiteX44" fmla="*/ 3559274 w 3864074"/>
              <a:gd name="connsiteY44" fmla="*/ 1440872 h 5052291"/>
              <a:gd name="connsiteX45" fmla="*/ 3651638 w 3864074"/>
              <a:gd name="connsiteY45" fmla="*/ 1477818 h 5052291"/>
              <a:gd name="connsiteX46" fmla="*/ 3697820 w 3864074"/>
              <a:gd name="connsiteY46" fmla="*/ 2216727 h 5052291"/>
              <a:gd name="connsiteX47" fmla="*/ 3854838 w 3864074"/>
              <a:gd name="connsiteY47" fmla="*/ 2475345 h 5052291"/>
              <a:gd name="connsiteX48" fmla="*/ 3864074 w 3864074"/>
              <a:gd name="connsiteY48" fmla="*/ 2687782 h 5052291"/>
              <a:gd name="connsiteX49" fmla="*/ 3836365 w 3864074"/>
              <a:gd name="connsiteY49" fmla="*/ 2789382 h 5052291"/>
              <a:gd name="connsiteX50" fmla="*/ 3836365 w 3864074"/>
              <a:gd name="connsiteY50" fmla="*/ 2974109 h 5052291"/>
              <a:gd name="connsiteX51" fmla="*/ 3836365 w 3864074"/>
              <a:gd name="connsiteY51" fmla="*/ 3066472 h 5052291"/>
              <a:gd name="connsiteX52" fmla="*/ 3744002 w 3864074"/>
              <a:gd name="connsiteY52" fmla="*/ 3278909 h 5052291"/>
              <a:gd name="connsiteX53" fmla="*/ 3531565 w 3864074"/>
              <a:gd name="connsiteY53" fmla="*/ 3380509 h 5052291"/>
              <a:gd name="connsiteX54" fmla="*/ 3383784 w 3864074"/>
              <a:gd name="connsiteY54" fmla="*/ 3491345 h 5052291"/>
              <a:gd name="connsiteX55" fmla="*/ 3383784 w 3864074"/>
              <a:gd name="connsiteY55" fmla="*/ 3491345 h 5052291"/>
              <a:gd name="connsiteX56" fmla="*/ 3365311 w 3864074"/>
              <a:gd name="connsiteY56" fmla="*/ 3463636 h 5052291"/>
              <a:gd name="connsiteX57" fmla="*/ 3457674 w 3864074"/>
              <a:gd name="connsiteY57" fmla="*/ 3362036 h 5052291"/>
              <a:gd name="connsiteX58" fmla="*/ 3365311 w 3864074"/>
              <a:gd name="connsiteY58" fmla="*/ 3371272 h 5052291"/>
              <a:gd name="connsiteX59" fmla="*/ 3365311 w 3864074"/>
              <a:gd name="connsiteY59" fmla="*/ 3260436 h 5052291"/>
              <a:gd name="connsiteX60" fmla="*/ 3328365 w 3864074"/>
              <a:gd name="connsiteY60" fmla="*/ 3260436 h 5052291"/>
              <a:gd name="connsiteX61" fmla="*/ 3254474 w 3864074"/>
              <a:gd name="connsiteY61" fmla="*/ 3315854 h 5052291"/>
              <a:gd name="connsiteX62" fmla="*/ 3282184 w 3864074"/>
              <a:gd name="connsiteY62" fmla="*/ 3417454 h 5052291"/>
              <a:gd name="connsiteX63" fmla="*/ 3282184 w 3864074"/>
              <a:gd name="connsiteY63" fmla="*/ 3417454 h 5052291"/>
              <a:gd name="connsiteX64" fmla="*/ 3319129 w 3864074"/>
              <a:gd name="connsiteY64" fmla="*/ 3574472 h 5052291"/>
              <a:gd name="connsiteX65" fmla="*/ 3189820 w 3864074"/>
              <a:gd name="connsiteY65" fmla="*/ 3648363 h 5052291"/>
              <a:gd name="connsiteX66" fmla="*/ 2968147 w 3864074"/>
              <a:gd name="connsiteY66" fmla="*/ 3879272 h 5052291"/>
              <a:gd name="connsiteX67" fmla="*/ 2958911 w 3864074"/>
              <a:gd name="connsiteY67" fmla="*/ 3805382 h 5052291"/>
              <a:gd name="connsiteX68" fmla="*/ 2894256 w 3864074"/>
              <a:gd name="connsiteY68" fmla="*/ 3759200 h 5052291"/>
              <a:gd name="connsiteX69" fmla="*/ 2755711 w 3864074"/>
              <a:gd name="connsiteY69" fmla="*/ 3786909 h 5052291"/>
              <a:gd name="connsiteX70" fmla="*/ 2885020 w 3864074"/>
              <a:gd name="connsiteY70" fmla="*/ 3860800 h 5052291"/>
              <a:gd name="connsiteX71" fmla="*/ 2755711 w 3864074"/>
              <a:gd name="connsiteY71" fmla="*/ 3962400 h 5052291"/>
              <a:gd name="connsiteX72" fmla="*/ 2663347 w 3864074"/>
              <a:gd name="connsiteY72" fmla="*/ 3888509 h 5052291"/>
              <a:gd name="connsiteX73" fmla="*/ 2626402 w 3864074"/>
              <a:gd name="connsiteY73" fmla="*/ 3980872 h 5052291"/>
              <a:gd name="connsiteX74" fmla="*/ 2506329 w 3864074"/>
              <a:gd name="connsiteY74" fmla="*/ 4008582 h 5052291"/>
              <a:gd name="connsiteX75" fmla="*/ 2506329 w 3864074"/>
              <a:gd name="connsiteY75" fmla="*/ 4128654 h 5052291"/>
              <a:gd name="connsiteX76" fmla="*/ 2413965 w 3864074"/>
              <a:gd name="connsiteY76" fmla="*/ 4165600 h 5052291"/>
              <a:gd name="connsiteX77" fmla="*/ 2367784 w 3864074"/>
              <a:gd name="connsiteY77" fmla="*/ 4128654 h 5052291"/>
              <a:gd name="connsiteX78" fmla="*/ 2330838 w 3864074"/>
              <a:gd name="connsiteY78" fmla="*/ 4294909 h 5052291"/>
              <a:gd name="connsiteX79" fmla="*/ 2395493 w 3864074"/>
              <a:gd name="connsiteY79" fmla="*/ 4239491 h 5052291"/>
              <a:gd name="connsiteX80" fmla="*/ 2432438 w 3864074"/>
              <a:gd name="connsiteY80" fmla="*/ 4267200 h 5052291"/>
              <a:gd name="connsiteX81" fmla="*/ 2330838 w 3864074"/>
              <a:gd name="connsiteY81" fmla="*/ 4433454 h 5052291"/>
              <a:gd name="connsiteX82" fmla="*/ 2256947 w 3864074"/>
              <a:gd name="connsiteY82" fmla="*/ 4442691 h 5052291"/>
              <a:gd name="connsiteX83" fmla="*/ 2256947 w 3864074"/>
              <a:gd name="connsiteY83" fmla="*/ 4488872 h 5052291"/>
              <a:gd name="connsiteX84" fmla="*/ 2340074 w 3864074"/>
              <a:gd name="connsiteY84" fmla="*/ 4451927 h 5052291"/>
              <a:gd name="connsiteX85" fmla="*/ 2349311 w 3864074"/>
              <a:gd name="connsiteY85" fmla="*/ 4636654 h 5052291"/>
              <a:gd name="connsiteX86" fmla="*/ 2266184 w 3864074"/>
              <a:gd name="connsiteY86" fmla="*/ 4701309 h 5052291"/>
              <a:gd name="connsiteX87" fmla="*/ 2321602 w 3864074"/>
              <a:gd name="connsiteY87" fmla="*/ 4729018 h 5052291"/>
              <a:gd name="connsiteX88" fmla="*/ 2432438 w 3864074"/>
              <a:gd name="connsiteY88" fmla="*/ 4978400 h 5052291"/>
              <a:gd name="connsiteX89" fmla="*/ 2441674 w 3864074"/>
              <a:gd name="connsiteY89" fmla="*/ 5052291 h 5052291"/>
              <a:gd name="connsiteX90" fmla="*/ 2109165 w 3864074"/>
              <a:gd name="connsiteY90" fmla="*/ 4969163 h 5052291"/>
              <a:gd name="connsiteX91" fmla="*/ 1960460 w 3864074"/>
              <a:gd name="connsiteY91" fmla="*/ 5014422 h 5052291"/>
              <a:gd name="connsiteX0" fmla="*/ 3397638 w 3864074"/>
              <a:gd name="connsiteY0" fmla="*/ 1356013 h 5052291"/>
              <a:gd name="connsiteX1" fmla="*/ 3224456 w 3864074"/>
              <a:gd name="connsiteY1" fmla="*/ 1550554 h 5052291"/>
              <a:gd name="connsiteX2" fmla="*/ 3184047 w 3864074"/>
              <a:gd name="connsiteY2" fmla="*/ 1615786 h 5052291"/>
              <a:gd name="connsiteX3" fmla="*/ 3149988 w 3864074"/>
              <a:gd name="connsiteY3" fmla="*/ 1704686 h 5052291"/>
              <a:gd name="connsiteX4" fmla="*/ 3024143 w 3864074"/>
              <a:gd name="connsiteY4" fmla="*/ 1878445 h 5052291"/>
              <a:gd name="connsiteX5" fmla="*/ 2926006 w 3864074"/>
              <a:gd name="connsiteY5" fmla="*/ 2058554 h 5052291"/>
              <a:gd name="connsiteX6" fmla="*/ 2724538 w 3864074"/>
              <a:gd name="connsiteY6" fmla="*/ 2245013 h 5052291"/>
              <a:gd name="connsiteX7" fmla="*/ 2585415 w 3864074"/>
              <a:gd name="connsiteY7" fmla="*/ 2466686 h 5052291"/>
              <a:gd name="connsiteX8" fmla="*/ 2398379 w 3864074"/>
              <a:gd name="connsiteY8" fmla="*/ 2701059 h 5052291"/>
              <a:gd name="connsiteX9" fmla="*/ 2280038 w 3864074"/>
              <a:gd name="connsiteY9" fmla="*/ 2938895 h 5052291"/>
              <a:gd name="connsiteX10" fmla="*/ 2028347 w 3864074"/>
              <a:gd name="connsiteY10" fmla="*/ 3164032 h 5052291"/>
              <a:gd name="connsiteX11" fmla="*/ 1912893 w 3864074"/>
              <a:gd name="connsiteY11" fmla="*/ 2997777 h 5052291"/>
              <a:gd name="connsiteX12" fmla="*/ 1790511 w 3864074"/>
              <a:gd name="connsiteY12" fmla="*/ 2841336 h 5052291"/>
              <a:gd name="connsiteX13" fmla="*/ 1667552 w 3864074"/>
              <a:gd name="connsiteY13" fmla="*/ 2622550 h 5052291"/>
              <a:gd name="connsiteX14" fmla="*/ 1483402 w 3864074"/>
              <a:gd name="connsiteY14" fmla="*/ 2400877 h 5052291"/>
              <a:gd name="connsiteX15" fmla="*/ 1351206 w 3864074"/>
              <a:gd name="connsiteY15" fmla="*/ 2202872 h 5052291"/>
              <a:gd name="connsiteX16" fmla="*/ 1193034 w 3864074"/>
              <a:gd name="connsiteY16" fmla="*/ 1997363 h 5052291"/>
              <a:gd name="connsiteX17" fmla="*/ 962702 w 3864074"/>
              <a:gd name="connsiteY17" fmla="*/ 1693718 h 5052291"/>
              <a:gd name="connsiteX18" fmla="*/ 842629 w 3864074"/>
              <a:gd name="connsiteY18" fmla="*/ 1416050 h 5052291"/>
              <a:gd name="connsiteX19" fmla="*/ 275170 w 3864074"/>
              <a:gd name="connsiteY19" fmla="*/ 876877 h 5052291"/>
              <a:gd name="connsiteX20" fmla="*/ 0 w 3864074"/>
              <a:gd name="connsiteY20" fmla="*/ 428711 h 5052291"/>
              <a:gd name="connsiteX21" fmla="*/ 3274 w 3864074"/>
              <a:gd name="connsiteY21" fmla="*/ 0 h 5052291"/>
              <a:gd name="connsiteX22" fmla="*/ 1240947 w 3864074"/>
              <a:gd name="connsiteY22" fmla="*/ 9236 h 5052291"/>
              <a:gd name="connsiteX23" fmla="*/ 1259420 w 3864074"/>
              <a:gd name="connsiteY23" fmla="*/ 979054 h 5052291"/>
              <a:gd name="connsiteX24" fmla="*/ 1361020 w 3864074"/>
              <a:gd name="connsiteY24" fmla="*/ 1016000 h 5052291"/>
              <a:gd name="connsiteX25" fmla="*/ 1471856 w 3864074"/>
              <a:gd name="connsiteY25" fmla="*/ 1062182 h 5052291"/>
              <a:gd name="connsiteX26" fmla="*/ 1564220 w 3864074"/>
              <a:gd name="connsiteY26" fmla="*/ 1034472 h 5052291"/>
              <a:gd name="connsiteX27" fmla="*/ 1628874 w 3864074"/>
              <a:gd name="connsiteY27" fmla="*/ 1089891 h 5052291"/>
              <a:gd name="connsiteX28" fmla="*/ 1628874 w 3864074"/>
              <a:gd name="connsiteY28" fmla="*/ 1089891 h 5052291"/>
              <a:gd name="connsiteX29" fmla="*/ 1758184 w 3864074"/>
              <a:gd name="connsiteY29" fmla="*/ 1173018 h 5052291"/>
              <a:gd name="connsiteX30" fmla="*/ 1859784 w 3864074"/>
              <a:gd name="connsiteY30" fmla="*/ 1117600 h 5052291"/>
              <a:gd name="connsiteX31" fmla="*/ 1896729 w 3864074"/>
              <a:gd name="connsiteY31" fmla="*/ 1209963 h 5052291"/>
              <a:gd name="connsiteX32" fmla="*/ 2016802 w 3864074"/>
              <a:gd name="connsiteY32" fmla="*/ 1200727 h 5052291"/>
              <a:gd name="connsiteX33" fmla="*/ 2072220 w 3864074"/>
              <a:gd name="connsiteY33" fmla="*/ 1265382 h 5052291"/>
              <a:gd name="connsiteX34" fmla="*/ 2155347 w 3864074"/>
              <a:gd name="connsiteY34" fmla="*/ 1339272 h 5052291"/>
              <a:gd name="connsiteX35" fmla="*/ 2238474 w 3864074"/>
              <a:gd name="connsiteY35" fmla="*/ 1256145 h 5052291"/>
              <a:gd name="connsiteX36" fmla="*/ 2303129 w 3864074"/>
              <a:gd name="connsiteY36" fmla="*/ 1330036 h 5052291"/>
              <a:gd name="connsiteX37" fmla="*/ 2377020 w 3864074"/>
              <a:gd name="connsiteY37" fmla="*/ 1330036 h 5052291"/>
              <a:gd name="connsiteX38" fmla="*/ 2432438 w 3864074"/>
              <a:gd name="connsiteY38" fmla="*/ 1385454 h 5052291"/>
              <a:gd name="connsiteX39" fmla="*/ 2561747 w 3864074"/>
              <a:gd name="connsiteY39" fmla="*/ 1330036 h 5052291"/>
              <a:gd name="connsiteX40" fmla="*/ 2626402 w 3864074"/>
              <a:gd name="connsiteY40" fmla="*/ 1376218 h 5052291"/>
              <a:gd name="connsiteX41" fmla="*/ 2949674 w 3864074"/>
              <a:gd name="connsiteY41" fmla="*/ 1330036 h 5052291"/>
              <a:gd name="connsiteX42" fmla="*/ 3226765 w 3864074"/>
              <a:gd name="connsiteY42" fmla="*/ 1283854 h 5052291"/>
              <a:gd name="connsiteX43" fmla="*/ 3559274 w 3864074"/>
              <a:gd name="connsiteY43" fmla="*/ 1440872 h 5052291"/>
              <a:gd name="connsiteX44" fmla="*/ 3651638 w 3864074"/>
              <a:gd name="connsiteY44" fmla="*/ 1477818 h 5052291"/>
              <a:gd name="connsiteX45" fmla="*/ 3697820 w 3864074"/>
              <a:gd name="connsiteY45" fmla="*/ 2216727 h 5052291"/>
              <a:gd name="connsiteX46" fmla="*/ 3854838 w 3864074"/>
              <a:gd name="connsiteY46" fmla="*/ 2475345 h 5052291"/>
              <a:gd name="connsiteX47" fmla="*/ 3864074 w 3864074"/>
              <a:gd name="connsiteY47" fmla="*/ 2687782 h 5052291"/>
              <a:gd name="connsiteX48" fmla="*/ 3836365 w 3864074"/>
              <a:gd name="connsiteY48" fmla="*/ 2789382 h 5052291"/>
              <a:gd name="connsiteX49" fmla="*/ 3836365 w 3864074"/>
              <a:gd name="connsiteY49" fmla="*/ 2974109 h 5052291"/>
              <a:gd name="connsiteX50" fmla="*/ 3836365 w 3864074"/>
              <a:gd name="connsiteY50" fmla="*/ 3066472 h 5052291"/>
              <a:gd name="connsiteX51" fmla="*/ 3744002 w 3864074"/>
              <a:gd name="connsiteY51" fmla="*/ 3278909 h 5052291"/>
              <a:gd name="connsiteX52" fmla="*/ 3531565 w 3864074"/>
              <a:gd name="connsiteY52" fmla="*/ 3380509 h 5052291"/>
              <a:gd name="connsiteX53" fmla="*/ 3383784 w 3864074"/>
              <a:gd name="connsiteY53" fmla="*/ 3491345 h 5052291"/>
              <a:gd name="connsiteX54" fmla="*/ 3383784 w 3864074"/>
              <a:gd name="connsiteY54" fmla="*/ 3491345 h 5052291"/>
              <a:gd name="connsiteX55" fmla="*/ 3365311 w 3864074"/>
              <a:gd name="connsiteY55" fmla="*/ 3463636 h 5052291"/>
              <a:gd name="connsiteX56" fmla="*/ 3457674 w 3864074"/>
              <a:gd name="connsiteY56" fmla="*/ 3362036 h 5052291"/>
              <a:gd name="connsiteX57" fmla="*/ 3365311 w 3864074"/>
              <a:gd name="connsiteY57" fmla="*/ 3371272 h 5052291"/>
              <a:gd name="connsiteX58" fmla="*/ 3365311 w 3864074"/>
              <a:gd name="connsiteY58" fmla="*/ 3260436 h 5052291"/>
              <a:gd name="connsiteX59" fmla="*/ 3328365 w 3864074"/>
              <a:gd name="connsiteY59" fmla="*/ 3260436 h 5052291"/>
              <a:gd name="connsiteX60" fmla="*/ 3254474 w 3864074"/>
              <a:gd name="connsiteY60" fmla="*/ 3315854 h 5052291"/>
              <a:gd name="connsiteX61" fmla="*/ 3282184 w 3864074"/>
              <a:gd name="connsiteY61" fmla="*/ 3417454 h 5052291"/>
              <a:gd name="connsiteX62" fmla="*/ 3282184 w 3864074"/>
              <a:gd name="connsiteY62" fmla="*/ 3417454 h 5052291"/>
              <a:gd name="connsiteX63" fmla="*/ 3319129 w 3864074"/>
              <a:gd name="connsiteY63" fmla="*/ 3574472 h 5052291"/>
              <a:gd name="connsiteX64" fmla="*/ 3189820 w 3864074"/>
              <a:gd name="connsiteY64" fmla="*/ 3648363 h 5052291"/>
              <a:gd name="connsiteX65" fmla="*/ 2968147 w 3864074"/>
              <a:gd name="connsiteY65" fmla="*/ 3879272 h 5052291"/>
              <a:gd name="connsiteX66" fmla="*/ 2958911 w 3864074"/>
              <a:gd name="connsiteY66" fmla="*/ 3805382 h 5052291"/>
              <a:gd name="connsiteX67" fmla="*/ 2894256 w 3864074"/>
              <a:gd name="connsiteY67" fmla="*/ 3759200 h 5052291"/>
              <a:gd name="connsiteX68" fmla="*/ 2755711 w 3864074"/>
              <a:gd name="connsiteY68" fmla="*/ 3786909 h 5052291"/>
              <a:gd name="connsiteX69" fmla="*/ 2885020 w 3864074"/>
              <a:gd name="connsiteY69" fmla="*/ 3860800 h 5052291"/>
              <a:gd name="connsiteX70" fmla="*/ 2755711 w 3864074"/>
              <a:gd name="connsiteY70" fmla="*/ 3962400 h 5052291"/>
              <a:gd name="connsiteX71" fmla="*/ 2663347 w 3864074"/>
              <a:gd name="connsiteY71" fmla="*/ 3888509 h 5052291"/>
              <a:gd name="connsiteX72" fmla="*/ 2626402 w 3864074"/>
              <a:gd name="connsiteY72" fmla="*/ 3980872 h 5052291"/>
              <a:gd name="connsiteX73" fmla="*/ 2506329 w 3864074"/>
              <a:gd name="connsiteY73" fmla="*/ 4008582 h 5052291"/>
              <a:gd name="connsiteX74" fmla="*/ 2506329 w 3864074"/>
              <a:gd name="connsiteY74" fmla="*/ 4128654 h 5052291"/>
              <a:gd name="connsiteX75" fmla="*/ 2413965 w 3864074"/>
              <a:gd name="connsiteY75" fmla="*/ 4165600 h 5052291"/>
              <a:gd name="connsiteX76" fmla="*/ 2367784 w 3864074"/>
              <a:gd name="connsiteY76" fmla="*/ 4128654 h 5052291"/>
              <a:gd name="connsiteX77" fmla="*/ 2330838 w 3864074"/>
              <a:gd name="connsiteY77" fmla="*/ 4294909 h 5052291"/>
              <a:gd name="connsiteX78" fmla="*/ 2395493 w 3864074"/>
              <a:gd name="connsiteY78" fmla="*/ 4239491 h 5052291"/>
              <a:gd name="connsiteX79" fmla="*/ 2432438 w 3864074"/>
              <a:gd name="connsiteY79" fmla="*/ 4267200 h 5052291"/>
              <a:gd name="connsiteX80" fmla="*/ 2330838 w 3864074"/>
              <a:gd name="connsiteY80" fmla="*/ 4433454 h 5052291"/>
              <a:gd name="connsiteX81" fmla="*/ 2256947 w 3864074"/>
              <a:gd name="connsiteY81" fmla="*/ 4442691 h 5052291"/>
              <a:gd name="connsiteX82" fmla="*/ 2256947 w 3864074"/>
              <a:gd name="connsiteY82" fmla="*/ 4488872 h 5052291"/>
              <a:gd name="connsiteX83" fmla="*/ 2340074 w 3864074"/>
              <a:gd name="connsiteY83" fmla="*/ 4451927 h 5052291"/>
              <a:gd name="connsiteX84" fmla="*/ 2349311 w 3864074"/>
              <a:gd name="connsiteY84" fmla="*/ 4636654 h 5052291"/>
              <a:gd name="connsiteX85" fmla="*/ 2266184 w 3864074"/>
              <a:gd name="connsiteY85" fmla="*/ 4701309 h 5052291"/>
              <a:gd name="connsiteX86" fmla="*/ 2321602 w 3864074"/>
              <a:gd name="connsiteY86" fmla="*/ 4729018 h 5052291"/>
              <a:gd name="connsiteX87" fmla="*/ 2432438 w 3864074"/>
              <a:gd name="connsiteY87" fmla="*/ 4978400 h 5052291"/>
              <a:gd name="connsiteX88" fmla="*/ 2441674 w 3864074"/>
              <a:gd name="connsiteY88" fmla="*/ 5052291 h 5052291"/>
              <a:gd name="connsiteX89" fmla="*/ 2109165 w 3864074"/>
              <a:gd name="connsiteY89" fmla="*/ 4969163 h 5052291"/>
              <a:gd name="connsiteX90" fmla="*/ 1960460 w 3864074"/>
              <a:gd name="connsiteY90" fmla="*/ 5014422 h 5052291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1960460 w 3864074"/>
              <a:gd name="connsiteY88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1960460 w 3864074"/>
              <a:gd name="connsiteY87" fmla="*/ 5014422 h 5014422"/>
              <a:gd name="connsiteX0" fmla="*/ 3397638 w 3864074"/>
              <a:gd name="connsiteY0" fmla="*/ 1356013 h 4729018"/>
              <a:gd name="connsiteX1" fmla="*/ 3224456 w 3864074"/>
              <a:gd name="connsiteY1" fmla="*/ 1550554 h 4729018"/>
              <a:gd name="connsiteX2" fmla="*/ 3184047 w 3864074"/>
              <a:gd name="connsiteY2" fmla="*/ 1615786 h 4729018"/>
              <a:gd name="connsiteX3" fmla="*/ 3149988 w 3864074"/>
              <a:gd name="connsiteY3" fmla="*/ 1704686 h 4729018"/>
              <a:gd name="connsiteX4" fmla="*/ 3024143 w 3864074"/>
              <a:gd name="connsiteY4" fmla="*/ 1878445 h 4729018"/>
              <a:gd name="connsiteX5" fmla="*/ 2926006 w 3864074"/>
              <a:gd name="connsiteY5" fmla="*/ 2058554 h 4729018"/>
              <a:gd name="connsiteX6" fmla="*/ 2724538 w 3864074"/>
              <a:gd name="connsiteY6" fmla="*/ 2245013 h 4729018"/>
              <a:gd name="connsiteX7" fmla="*/ 2585415 w 3864074"/>
              <a:gd name="connsiteY7" fmla="*/ 2466686 h 4729018"/>
              <a:gd name="connsiteX8" fmla="*/ 2398379 w 3864074"/>
              <a:gd name="connsiteY8" fmla="*/ 2701059 h 4729018"/>
              <a:gd name="connsiteX9" fmla="*/ 2280038 w 3864074"/>
              <a:gd name="connsiteY9" fmla="*/ 2938895 h 4729018"/>
              <a:gd name="connsiteX10" fmla="*/ 2028347 w 3864074"/>
              <a:gd name="connsiteY10" fmla="*/ 3164032 h 4729018"/>
              <a:gd name="connsiteX11" fmla="*/ 1912893 w 3864074"/>
              <a:gd name="connsiteY11" fmla="*/ 2997777 h 4729018"/>
              <a:gd name="connsiteX12" fmla="*/ 1790511 w 3864074"/>
              <a:gd name="connsiteY12" fmla="*/ 2841336 h 4729018"/>
              <a:gd name="connsiteX13" fmla="*/ 1667552 w 3864074"/>
              <a:gd name="connsiteY13" fmla="*/ 2622550 h 4729018"/>
              <a:gd name="connsiteX14" fmla="*/ 1483402 w 3864074"/>
              <a:gd name="connsiteY14" fmla="*/ 2400877 h 4729018"/>
              <a:gd name="connsiteX15" fmla="*/ 1351206 w 3864074"/>
              <a:gd name="connsiteY15" fmla="*/ 2202872 h 4729018"/>
              <a:gd name="connsiteX16" fmla="*/ 1193034 w 3864074"/>
              <a:gd name="connsiteY16" fmla="*/ 1997363 h 4729018"/>
              <a:gd name="connsiteX17" fmla="*/ 962702 w 3864074"/>
              <a:gd name="connsiteY17" fmla="*/ 1693718 h 4729018"/>
              <a:gd name="connsiteX18" fmla="*/ 842629 w 3864074"/>
              <a:gd name="connsiteY18" fmla="*/ 1416050 h 4729018"/>
              <a:gd name="connsiteX19" fmla="*/ 275170 w 3864074"/>
              <a:gd name="connsiteY19" fmla="*/ 876877 h 4729018"/>
              <a:gd name="connsiteX20" fmla="*/ 0 w 3864074"/>
              <a:gd name="connsiteY20" fmla="*/ 428711 h 4729018"/>
              <a:gd name="connsiteX21" fmla="*/ 3274 w 3864074"/>
              <a:gd name="connsiteY21" fmla="*/ 0 h 4729018"/>
              <a:gd name="connsiteX22" fmla="*/ 1240947 w 3864074"/>
              <a:gd name="connsiteY22" fmla="*/ 9236 h 4729018"/>
              <a:gd name="connsiteX23" fmla="*/ 1259420 w 3864074"/>
              <a:gd name="connsiteY23" fmla="*/ 979054 h 4729018"/>
              <a:gd name="connsiteX24" fmla="*/ 1361020 w 3864074"/>
              <a:gd name="connsiteY24" fmla="*/ 1016000 h 4729018"/>
              <a:gd name="connsiteX25" fmla="*/ 1471856 w 3864074"/>
              <a:gd name="connsiteY25" fmla="*/ 1062182 h 4729018"/>
              <a:gd name="connsiteX26" fmla="*/ 1564220 w 3864074"/>
              <a:gd name="connsiteY26" fmla="*/ 1034472 h 4729018"/>
              <a:gd name="connsiteX27" fmla="*/ 1628874 w 3864074"/>
              <a:gd name="connsiteY27" fmla="*/ 1089891 h 4729018"/>
              <a:gd name="connsiteX28" fmla="*/ 1628874 w 3864074"/>
              <a:gd name="connsiteY28" fmla="*/ 1089891 h 4729018"/>
              <a:gd name="connsiteX29" fmla="*/ 1758184 w 3864074"/>
              <a:gd name="connsiteY29" fmla="*/ 1173018 h 4729018"/>
              <a:gd name="connsiteX30" fmla="*/ 1859784 w 3864074"/>
              <a:gd name="connsiteY30" fmla="*/ 1117600 h 4729018"/>
              <a:gd name="connsiteX31" fmla="*/ 1896729 w 3864074"/>
              <a:gd name="connsiteY31" fmla="*/ 1209963 h 4729018"/>
              <a:gd name="connsiteX32" fmla="*/ 2016802 w 3864074"/>
              <a:gd name="connsiteY32" fmla="*/ 1200727 h 4729018"/>
              <a:gd name="connsiteX33" fmla="*/ 2072220 w 3864074"/>
              <a:gd name="connsiteY33" fmla="*/ 1265382 h 4729018"/>
              <a:gd name="connsiteX34" fmla="*/ 2155347 w 3864074"/>
              <a:gd name="connsiteY34" fmla="*/ 1339272 h 4729018"/>
              <a:gd name="connsiteX35" fmla="*/ 2238474 w 3864074"/>
              <a:gd name="connsiteY35" fmla="*/ 1256145 h 4729018"/>
              <a:gd name="connsiteX36" fmla="*/ 2303129 w 3864074"/>
              <a:gd name="connsiteY36" fmla="*/ 1330036 h 4729018"/>
              <a:gd name="connsiteX37" fmla="*/ 2377020 w 3864074"/>
              <a:gd name="connsiteY37" fmla="*/ 1330036 h 4729018"/>
              <a:gd name="connsiteX38" fmla="*/ 2432438 w 3864074"/>
              <a:gd name="connsiteY38" fmla="*/ 1385454 h 4729018"/>
              <a:gd name="connsiteX39" fmla="*/ 2561747 w 3864074"/>
              <a:gd name="connsiteY39" fmla="*/ 1330036 h 4729018"/>
              <a:gd name="connsiteX40" fmla="*/ 2626402 w 3864074"/>
              <a:gd name="connsiteY40" fmla="*/ 1376218 h 4729018"/>
              <a:gd name="connsiteX41" fmla="*/ 2949674 w 3864074"/>
              <a:gd name="connsiteY41" fmla="*/ 1330036 h 4729018"/>
              <a:gd name="connsiteX42" fmla="*/ 3226765 w 3864074"/>
              <a:gd name="connsiteY42" fmla="*/ 1283854 h 4729018"/>
              <a:gd name="connsiteX43" fmla="*/ 3559274 w 3864074"/>
              <a:gd name="connsiteY43" fmla="*/ 1440872 h 4729018"/>
              <a:gd name="connsiteX44" fmla="*/ 3651638 w 3864074"/>
              <a:gd name="connsiteY44" fmla="*/ 1477818 h 4729018"/>
              <a:gd name="connsiteX45" fmla="*/ 3697820 w 3864074"/>
              <a:gd name="connsiteY45" fmla="*/ 2216727 h 4729018"/>
              <a:gd name="connsiteX46" fmla="*/ 3854838 w 3864074"/>
              <a:gd name="connsiteY46" fmla="*/ 2475345 h 4729018"/>
              <a:gd name="connsiteX47" fmla="*/ 3864074 w 3864074"/>
              <a:gd name="connsiteY47" fmla="*/ 2687782 h 4729018"/>
              <a:gd name="connsiteX48" fmla="*/ 3836365 w 3864074"/>
              <a:gd name="connsiteY48" fmla="*/ 2789382 h 4729018"/>
              <a:gd name="connsiteX49" fmla="*/ 3836365 w 3864074"/>
              <a:gd name="connsiteY49" fmla="*/ 2974109 h 4729018"/>
              <a:gd name="connsiteX50" fmla="*/ 3836365 w 3864074"/>
              <a:gd name="connsiteY50" fmla="*/ 3066472 h 4729018"/>
              <a:gd name="connsiteX51" fmla="*/ 3744002 w 3864074"/>
              <a:gd name="connsiteY51" fmla="*/ 3278909 h 4729018"/>
              <a:gd name="connsiteX52" fmla="*/ 3531565 w 3864074"/>
              <a:gd name="connsiteY52" fmla="*/ 3380509 h 4729018"/>
              <a:gd name="connsiteX53" fmla="*/ 3383784 w 3864074"/>
              <a:gd name="connsiteY53" fmla="*/ 3491345 h 4729018"/>
              <a:gd name="connsiteX54" fmla="*/ 3383784 w 3864074"/>
              <a:gd name="connsiteY54" fmla="*/ 3491345 h 4729018"/>
              <a:gd name="connsiteX55" fmla="*/ 3365311 w 3864074"/>
              <a:gd name="connsiteY55" fmla="*/ 3463636 h 4729018"/>
              <a:gd name="connsiteX56" fmla="*/ 3457674 w 3864074"/>
              <a:gd name="connsiteY56" fmla="*/ 3362036 h 4729018"/>
              <a:gd name="connsiteX57" fmla="*/ 3365311 w 3864074"/>
              <a:gd name="connsiteY57" fmla="*/ 3371272 h 4729018"/>
              <a:gd name="connsiteX58" fmla="*/ 3365311 w 3864074"/>
              <a:gd name="connsiteY58" fmla="*/ 3260436 h 4729018"/>
              <a:gd name="connsiteX59" fmla="*/ 3328365 w 3864074"/>
              <a:gd name="connsiteY59" fmla="*/ 3260436 h 4729018"/>
              <a:gd name="connsiteX60" fmla="*/ 3254474 w 3864074"/>
              <a:gd name="connsiteY60" fmla="*/ 3315854 h 4729018"/>
              <a:gd name="connsiteX61" fmla="*/ 3282184 w 3864074"/>
              <a:gd name="connsiteY61" fmla="*/ 3417454 h 4729018"/>
              <a:gd name="connsiteX62" fmla="*/ 3282184 w 3864074"/>
              <a:gd name="connsiteY62" fmla="*/ 3417454 h 4729018"/>
              <a:gd name="connsiteX63" fmla="*/ 3319129 w 3864074"/>
              <a:gd name="connsiteY63" fmla="*/ 3574472 h 4729018"/>
              <a:gd name="connsiteX64" fmla="*/ 3189820 w 3864074"/>
              <a:gd name="connsiteY64" fmla="*/ 3648363 h 4729018"/>
              <a:gd name="connsiteX65" fmla="*/ 2968147 w 3864074"/>
              <a:gd name="connsiteY65" fmla="*/ 3879272 h 4729018"/>
              <a:gd name="connsiteX66" fmla="*/ 2958911 w 3864074"/>
              <a:gd name="connsiteY66" fmla="*/ 3805382 h 4729018"/>
              <a:gd name="connsiteX67" fmla="*/ 2894256 w 3864074"/>
              <a:gd name="connsiteY67" fmla="*/ 3759200 h 4729018"/>
              <a:gd name="connsiteX68" fmla="*/ 2755711 w 3864074"/>
              <a:gd name="connsiteY68" fmla="*/ 3786909 h 4729018"/>
              <a:gd name="connsiteX69" fmla="*/ 2885020 w 3864074"/>
              <a:gd name="connsiteY69" fmla="*/ 3860800 h 4729018"/>
              <a:gd name="connsiteX70" fmla="*/ 2755711 w 3864074"/>
              <a:gd name="connsiteY70" fmla="*/ 3962400 h 4729018"/>
              <a:gd name="connsiteX71" fmla="*/ 2663347 w 3864074"/>
              <a:gd name="connsiteY71" fmla="*/ 3888509 h 4729018"/>
              <a:gd name="connsiteX72" fmla="*/ 2626402 w 3864074"/>
              <a:gd name="connsiteY72" fmla="*/ 3980872 h 4729018"/>
              <a:gd name="connsiteX73" fmla="*/ 2506329 w 3864074"/>
              <a:gd name="connsiteY73" fmla="*/ 4008582 h 4729018"/>
              <a:gd name="connsiteX74" fmla="*/ 2506329 w 3864074"/>
              <a:gd name="connsiteY74" fmla="*/ 4128654 h 4729018"/>
              <a:gd name="connsiteX75" fmla="*/ 2413965 w 3864074"/>
              <a:gd name="connsiteY75" fmla="*/ 4165600 h 4729018"/>
              <a:gd name="connsiteX76" fmla="*/ 2367784 w 3864074"/>
              <a:gd name="connsiteY76" fmla="*/ 4128654 h 4729018"/>
              <a:gd name="connsiteX77" fmla="*/ 2330838 w 3864074"/>
              <a:gd name="connsiteY77" fmla="*/ 4294909 h 4729018"/>
              <a:gd name="connsiteX78" fmla="*/ 2395493 w 3864074"/>
              <a:gd name="connsiteY78" fmla="*/ 4239491 h 4729018"/>
              <a:gd name="connsiteX79" fmla="*/ 2432438 w 3864074"/>
              <a:gd name="connsiteY79" fmla="*/ 4267200 h 4729018"/>
              <a:gd name="connsiteX80" fmla="*/ 2330838 w 3864074"/>
              <a:gd name="connsiteY80" fmla="*/ 4433454 h 4729018"/>
              <a:gd name="connsiteX81" fmla="*/ 2256947 w 3864074"/>
              <a:gd name="connsiteY81" fmla="*/ 4442691 h 4729018"/>
              <a:gd name="connsiteX82" fmla="*/ 2256947 w 3864074"/>
              <a:gd name="connsiteY82" fmla="*/ 4488872 h 4729018"/>
              <a:gd name="connsiteX83" fmla="*/ 2340074 w 3864074"/>
              <a:gd name="connsiteY83" fmla="*/ 4451927 h 4729018"/>
              <a:gd name="connsiteX84" fmla="*/ 2349311 w 3864074"/>
              <a:gd name="connsiteY84" fmla="*/ 4636654 h 4729018"/>
              <a:gd name="connsiteX85" fmla="*/ 2266184 w 3864074"/>
              <a:gd name="connsiteY85" fmla="*/ 4701309 h 4729018"/>
              <a:gd name="connsiteX86" fmla="*/ 2321602 w 3864074"/>
              <a:gd name="connsiteY86" fmla="*/ 4729018 h 4729018"/>
              <a:gd name="connsiteX0" fmla="*/ 3397638 w 3864074"/>
              <a:gd name="connsiteY0" fmla="*/ 1356013 h 4701309"/>
              <a:gd name="connsiteX1" fmla="*/ 3224456 w 3864074"/>
              <a:gd name="connsiteY1" fmla="*/ 1550554 h 4701309"/>
              <a:gd name="connsiteX2" fmla="*/ 3184047 w 3864074"/>
              <a:gd name="connsiteY2" fmla="*/ 1615786 h 4701309"/>
              <a:gd name="connsiteX3" fmla="*/ 3149988 w 3864074"/>
              <a:gd name="connsiteY3" fmla="*/ 1704686 h 4701309"/>
              <a:gd name="connsiteX4" fmla="*/ 3024143 w 3864074"/>
              <a:gd name="connsiteY4" fmla="*/ 1878445 h 4701309"/>
              <a:gd name="connsiteX5" fmla="*/ 2926006 w 3864074"/>
              <a:gd name="connsiteY5" fmla="*/ 2058554 h 4701309"/>
              <a:gd name="connsiteX6" fmla="*/ 2724538 w 3864074"/>
              <a:gd name="connsiteY6" fmla="*/ 2245013 h 4701309"/>
              <a:gd name="connsiteX7" fmla="*/ 2585415 w 3864074"/>
              <a:gd name="connsiteY7" fmla="*/ 2466686 h 4701309"/>
              <a:gd name="connsiteX8" fmla="*/ 2398379 w 3864074"/>
              <a:gd name="connsiteY8" fmla="*/ 2701059 h 4701309"/>
              <a:gd name="connsiteX9" fmla="*/ 2280038 w 3864074"/>
              <a:gd name="connsiteY9" fmla="*/ 2938895 h 4701309"/>
              <a:gd name="connsiteX10" fmla="*/ 2028347 w 3864074"/>
              <a:gd name="connsiteY10" fmla="*/ 3164032 h 4701309"/>
              <a:gd name="connsiteX11" fmla="*/ 1912893 w 3864074"/>
              <a:gd name="connsiteY11" fmla="*/ 2997777 h 4701309"/>
              <a:gd name="connsiteX12" fmla="*/ 1790511 w 3864074"/>
              <a:gd name="connsiteY12" fmla="*/ 2841336 h 4701309"/>
              <a:gd name="connsiteX13" fmla="*/ 1667552 w 3864074"/>
              <a:gd name="connsiteY13" fmla="*/ 2622550 h 4701309"/>
              <a:gd name="connsiteX14" fmla="*/ 1483402 w 3864074"/>
              <a:gd name="connsiteY14" fmla="*/ 2400877 h 4701309"/>
              <a:gd name="connsiteX15" fmla="*/ 1351206 w 3864074"/>
              <a:gd name="connsiteY15" fmla="*/ 2202872 h 4701309"/>
              <a:gd name="connsiteX16" fmla="*/ 1193034 w 3864074"/>
              <a:gd name="connsiteY16" fmla="*/ 1997363 h 4701309"/>
              <a:gd name="connsiteX17" fmla="*/ 962702 w 3864074"/>
              <a:gd name="connsiteY17" fmla="*/ 1693718 h 4701309"/>
              <a:gd name="connsiteX18" fmla="*/ 842629 w 3864074"/>
              <a:gd name="connsiteY18" fmla="*/ 1416050 h 4701309"/>
              <a:gd name="connsiteX19" fmla="*/ 275170 w 3864074"/>
              <a:gd name="connsiteY19" fmla="*/ 876877 h 4701309"/>
              <a:gd name="connsiteX20" fmla="*/ 0 w 3864074"/>
              <a:gd name="connsiteY20" fmla="*/ 428711 h 4701309"/>
              <a:gd name="connsiteX21" fmla="*/ 3274 w 3864074"/>
              <a:gd name="connsiteY21" fmla="*/ 0 h 4701309"/>
              <a:gd name="connsiteX22" fmla="*/ 1240947 w 3864074"/>
              <a:gd name="connsiteY22" fmla="*/ 9236 h 4701309"/>
              <a:gd name="connsiteX23" fmla="*/ 1259420 w 3864074"/>
              <a:gd name="connsiteY23" fmla="*/ 979054 h 4701309"/>
              <a:gd name="connsiteX24" fmla="*/ 1361020 w 3864074"/>
              <a:gd name="connsiteY24" fmla="*/ 1016000 h 4701309"/>
              <a:gd name="connsiteX25" fmla="*/ 1471856 w 3864074"/>
              <a:gd name="connsiteY25" fmla="*/ 1062182 h 4701309"/>
              <a:gd name="connsiteX26" fmla="*/ 1564220 w 3864074"/>
              <a:gd name="connsiteY26" fmla="*/ 1034472 h 4701309"/>
              <a:gd name="connsiteX27" fmla="*/ 1628874 w 3864074"/>
              <a:gd name="connsiteY27" fmla="*/ 1089891 h 4701309"/>
              <a:gd name="connsiteX28" fmla="*/ 1628874 w 3864074"/>
              <a:gd name="connsiteY28" fmla="*/ 1089891 h 4701309"/>
              <a:gd name="connsiteX29" fmla="*/ 1758184 w 3864074"/>
              <a:gd name="connsiteY29" fmla="*/ 1173018 h 4701309"/>
              <a:gd name="connsiteX30" fmla="*/ 1859784 w 3864074"/>
              <a:gd name="connsiteY30" fmla="*/ 1117600 h 4701309"/>
              <a:gd name="connsiteX31" fmla="*/ 1896729 w 3864074"/>
              <a:gd name="connsiteY31" fmla="*/ 1209963 h 4701309"/>
              <a:gd name="connsiteX32" fmla="*/ 2016802 w 3864074"/>
              <a:gd name="connsiteY32" fmla="*/ 1200727 h 4701309"/>
              <a:gd name="connsiteX33" fmla="*/ 2072220 w 3864074"/>
              <a:gd name="connsiteY33" fmla="*/ 1265382 h 4701309"/>
              <a:gd name="connsiteX34" fmla="*/ 2155347 w 3864074"/>
              <a:gd name="connsiteY34" fmla="*/ 1339272 h 4701309"/>
              <a:gd name="connsiteX35" fmla="*/ 2238474 w 3864074"/>
              <a:gd name="connsiteY35" fmla="*/ 1256145 h 4701309"/>
              <a:gd name="connsiteX36" fmla="*/ 2303129 w 3864074"/>
              <a:gd name="connsiteY36" fmla="*/ 1330036 h 4701309"/>
              <a:gd name="connsiteX37" fmla="*/ 2377020 w 3864074"/>
              <a:gd name="connsiteY37" fmla="*/ 1330036 h 4701309"/>
              <a:gd name="connsiteX38" fmla="*/ 2432438 w 3864074"/>
              <a:gd name="connsiteY38" fmla="*/ 1385454 h 4701309"/>
              <a:gd name="connsiteX39" fmla="*/ 2561747 w 3864074"/>
              <a:gd name="connsiteY39" fmla="*/ 1330036 h 4701309"/>
              <a:gd name="connsiteX40" fmla="*/ 2626402 w 3864074"/>
              <a:gd name="connsiteY40" fmla="*/ 1376218 h 4701309"/>
              <a:gd name="connsiteX41" fmla="*/ 2949674 w 3864074"/>
              <a:gd name="connsiteY41" fmla="*/ 1330036 h 4701309"/>
              <a:gd name="connsiteX42" fmla="*/ 3226765 w 3864074"/>
              <a:gd name="connsiteY42" fmla="*/ 1283854 h 4701309"/>
              <a:gd name="connsiteX43" fmla="*/ 3559274 w 3864074"/>
              <a:gd name="connsiteY43" fmla="*/ 1440872 h 4701309"/>
              <a:gd name="connsiteX44" fmla="*/ 3651638 w 3864074"/>
              <a:gd name="connsiteY44" fmla="*/ 1477818 h 4701309"/>
              <a:gd name="connsiteX45" fmla="*/ 3697820 w 3864074"/>
              <a:gd name="connsiteY45" fmla="*/ 2216727 h 4701309"/>
              <a:gd name="connsiteX46" fmla="*/ 3854838 w 3864074"/>
              <a:gd name="connsiteY46" fmla="*/ 2475345 h 4701309"/>
              <a:gd name="connsiteX47" fmla="*/ 3864074 w 3864074"/>
              <a:gd name="connsiteY47" fmla="*/ 2687782 h 4701309"/>
              <a:gd name="connsiteX48" fmla="*/ 3836365 w 3864074"/>
              <a:gd name="connsiteY48" fmla="*/ 2789382 h 4701309"/>
              <a:gd name="connsiteX49" fmla="*/ 3836365 w 3864074"/>
              <a:gd name="connsiteY49" fmla="*/ 2974109 h 4701309"/>
              <a:gd name="connsiteX50" fmla="*/ 3836365 w 3864074"/>
              <a:gd name="connsiteY50" fmla="*/ 3066472 h 4701309"/>
              <a:gd name="connsiteX51" fmla="*/ 3744002 w 3864074"/>
              <a:gd name="connsiteY51" fmla="*/ 3278909 h 4701309"/>
              <a:gd name="connsiteX52" fmla="*/ 3531565 w 3864074"/>
              <a:gd name="connsiteY52" fmla="*/ 3380509 h 4701309"/>
              <a:gd name="connsiteX53" fmla="*/ 3383784 w 3864074"/>
              <a:gd name="connsiteY53" fmla="*/ 3491345 h 4701309"/>
              <a:gd name="connsiteX54" fmla="*/ 3383784 w 3864074"/>
              <a:gd name="connsiteY54" fmla="*/ 3491345 h 4701309"/>
              <a:gd name="connsiteX55" fmla="*/ 3365311 w 3864074"/>
              <a:gd name="connsiteY55" fmla="*/ 3463636 h 4701309"/>
              <a:gd name="connsiteX56" fmla="*/ 3457674 w 3864074"/>
              <a:gd name="connsiteY56" fmla="*/ 3362036 h 4701309"/>
              <a:gd name="connsiteX57" fmla="*/ 3365311 w 3864074"/>
              <a:gd name="connsiteY57" fmla="*/ 3371272 h 4701309"/>
              <a:gd name="connsiteX58" fmla="*/ 3365311 w 3864074"/>
              <a:gd name="connsiteY58" fmla="*/ 3260436 h 4701309"/>
              <a:gd name="connsiteX59" fmla="*/ 3328365 w 3864074"/>
              <a:gd name="connsiteY59" fmla="*/ 3260436 h 4701309"/>
              <a:gd name="connsiteX60" fmla="*/ 3254474 w 3864074"/>
              <a:gd name="connsiteY60" fmla="*/ 3315854 h 4701309"/>
              <a:gd name="connsiteX61" fmla="*/ 3282184 w 3864074"/>
              <a:gd name="connsiteY61" fmla="*/ 3417454 h 4701309"/>
              <a:gd name="connsiteX62" fmla="*/ 3282184 w 3864074"/>
              <a:gd name="connsiteY62" fmla="*/ 3417454 h 4701309"/>
              <a:gd name="connsiteX63" fmla="*/ 3319129 w 3864074"/>
              <a:gd name="connsiteY63" fmla="*/ 3574472 h 4701309"/>
              <a:gd name="connsiteX64" fmla="*/ 3189820 w 3864074"/>
              <a:gd name="connsiteY64" fmla="*/ 3648363 h 4701309"/>
              <a:gd name="connsiteX65" fmla="*/ 2968147 w 3864074"/>
              <a:gd name="connsiteY65" fmla="*/ 3879272 h 4701309"/>
              <a:gd name="connsiteX66" fmla="*/ 2958911 w 3864074"/>
              <a:gd name="connsiteY66" fmla="*/ 3805382 h 4701309"/>
              <a:gd name="connsiteX67" fmla="*/ 2894256 w 3864074"/>
              <a:gd name="connsiteY67" fmla="*/ 3759200 h 4701309"/>
              <a:gd name="connsiteX68" fmla="*/ 2755711 w 3864074"/>
              <a:gd name="connsiteY68" fmla="*/ 3786909 h 4701309"/>
              <a:gd name="connsiteX69" fmla="*/ 2885020 w 3864074"/>
              <a:gd name="connsiteY69" fmla="*/ 3860800 h 4701309"/>
              <a:gd name="connsiteX70" fmla="*/ 2755711 w 3864074"/>
              <a:gd name="connsiteY70" fmla="*/ 3962400 h 4701309"/>
              <a:gd name="connsiteX71" fmla="*/ 2663347 w 3864074"/>
              <a:gd name="connsiteY71" fmla="*/ 3888509 h 4701309"/>
              <a:gd name="connsiteX72" fmla="*/ 2626402 w 3864074"/>
              <a:gd name="connsiteY72" fmla="*/ 3980872 h 4701309"/>
              <a:gd name="connsiteX73" fmla="*/ 2506329 w 3864074"/>
              <a:gd name="connsiteY73" fmla="*/ 4008582 h 4701309"/>
              <a:gd name="connsiteX74" fmla="*/ 2506329 w 3864074"/>
              <a:gd name="connsiteY74" fmla="*/ 4128654 h 4701309"/>
              <a:gd name="connsiteX75" fmla="*/ 2413965 w 3864074"/>
              <a:gd name="connsiteY75" fmla="*/ 4165600 h 4701309"/>
              <a:gd name="connsiteX76" fmla="*/ 2367784 w 3864074"/>
              <a:gd name="connsiteY76" fmla="*/ 4128654 h 4701309"/>
              <a:gd name="connsiteX77" fmla="*/ 2330838 w 3864074"/>
              <a:gd name="connsiteY77" fmla="*/ 4294909 h 4701309"/>
              <a:gd name="connsiteX78" fmla="*/ 2395493 w 3864074"/>
              <a:gd name="connsiteY78" fmla="*/ 4239491 h 4701309"/>
              <a:gd name="connsiteX79" fmla="*/ 2432438 w 3864074"/>
              <a:gd name="connsiteY79" fmla="*/ 4267200 h 4701309"/>
              <a:gd name="connsiteX80" fmla="*/ 2330838 w 3864074"/>
              <a:gd name="connsiteY80" fmla="*/ 4433454 h 4701309"/>
              <a:gd name="connsiteX81" fmla="*/ 2256947 w 3864074"/>
              <a:gd name="connsiteY81" fmla="*/ 4442691 h 4701309"/>
              <a:gd name="connsiteX82" fmla="*/ 2256947 w 3864074"/>
              <a:gd name="connsiteY82" fmla="*/ 4488872 h 4701309"/>
              <a:gd name="connsiteX83" fmla="*/ 2340074 w 3864074"/>
              <a:gd name="connsiteY83" fmla="*/ 4451927 h 4701309"/>
              <a:gd name="connsiteX84" fmla="*/ 2349311 w 3864074"/>
              <a:gd name="connsiteY84" fmla="*/ 4636654 h 4701309"/>
              <a:gd name="connsiteX85" fmla="*/ 2266184 w 3864074"/>
              <a:gd name="connsiteY85" fmla="*/ 4701309 h 4701309"/>
              <a:gd name="connsiteX0" fmla="*/ 3397638 w 3864074"/>
              <a:gd name="connsiteY0" fmla="*/ 1356013 h 4636654"/>
              <a:gd name="connsiteX1" fmla="*/ 3224456 w 3864074"/>
              <a:gd name="connsiteY1" fmla="*/ 1550554 h 4636654"/>
              <a:gd name="connsiteX2" fmla="*/ 3184047 w 3864074"/>
              <a:gd name="connsiteY2" fmla="*/ 1615786 h 4636654"/>
              <a:gd name="connsiteX3" fmla="*/ 3149988 w 3864074"/>
              <a:gd name="connsiteY3" fmla="*/ 1704686 h 4636654"/>
              <a:gd name="connsiteX4" fmla="*/ 3024143 w 3864074"/>
              <a:gd name="connsiteY4" fmla="*/ 1878445 h 4636654"/>
              <a:gd name="connsiteX5" fmla="*/ 2926006 w 3864074"/>
              <a:gd name="connsiteY5" fmla="*/ 2058554 h 4636654"/>
              <a:gd name="connsiteX6" fmla="*/ 2724538 w 3864074"/>
              <a:gd name="connsiteY6" fmla="*/ 2245013 h 4636654"/>
              <a:gd name="connsiteX7" fmla="*/ 2585415 w 3864074"/>
              <a:gd name="connsiteY7" fmla="*/ 2466686 h 4636654"/>
              <a:gd name="connsiteX8" fmla="*/ 2398379 w 3864074"/>
              <a:gd name="connsiteY8" fmla="*/ 2701059 h 4636654"/>
              <a:gd name="connsiteX9" fmla="*/ 2280038 w 3864074"/>
              <a:gd name="connsiteY9" fmla="*/ 2938895 h 4636654"/>
              <a:gd name="connsiteX10" fmla="*/ 2028347 w 3864074"/>
              <a:gd name="connsiteY10" fmla="*/ 3164032 h 4636654"/>
              <a:gd name="connsiteX11" fmla="*/ 1912893 w 3864074"/>
              <a:gd name="connsiteY11" fmla="*/ 2997777 h 4636654"/>
              <a:gd name="connsiteX12" fmla="*/ 1790511 w 3864074"/>
              <a:gd name="connsiteY12" fmla="*/ 2841336 h 4636654"/>
              <a:gd name="connsiteX13" fmla="*/ 1667552 w 3864074"/>
              <a:gd name="connsiteY13" fmla="*/ 2622550 h 4636654"/>
              <a:gd name="connsiteX14" fmla="*/ 1483402 w 3864074"/>
              <a:gd name="connsiteY14" fmla="*/ 2400877 h 4636654"/>
              <a:gd name="connsiteX15" fmla="*/ 1351206 w 3864074"/>
              <a:gd name="connsiteY15" fmla="*/ 2202872 h 4636654"/>
              <a:gd name="connsiteX16" fmla="*/ 1193034 w 3864074"/>
              <a:gd name="connsiteY16" fmla="*/ 1997363 h 4636654"/>
              <a:gd name="connsiteX17" fmla="*/ 962702 w 3864074"/>
              <a:gd name="connsiteY17" fmla="*/ 1693718 h 4636654"/>
              <a:gd name="connsiteX18" fmla="*/ 842629 w 3864074"/>
              <a:gd name="connsiteY18" fmla="*/ 1416050 h 4636654"/>
              <a:gd name="connsiteX19" fmla="*/ 275170 w 3864074"/>
              <a:gd name="connsiteY19" fmla="*/ 876877 h 4636654"/>
              <a:gd name="connsiteX20" fmla="*/ 0 w 3864074"/>
              <a:gd name="connsiteY20" fmla="*/ 428711 h 4636654"/>
              <a:gd name="connsiteX21" fmla="*/ 3274 w 3864074"/>
              <a:gd name="connsiteY21" fmla="*/ 0 h 4636654"/>
              <a:gd name="connsiteX22" fmla="*/ 1240947 w 3864074"/>
              <a:gd name="connsiteY22" fmla="*/ 9236 h 4636654"/>
              <a:gd name="connsiteX23" fmla="*/ 1259420 w 3864074"/>
              <a:gd name="connsiteY23" fmla="*/ 979054 h 4636654"/>
              <a:gd name="connsiteX24" fmla="*/ 1361020 w 3864074"/>
              <a:gd name="connsiteY24" fmla="*/ 1016000 h 4636654"/>
              <a:gd name="connsiteX25" fmla="*/ 1471856 w 3864074"/>
              <a:gd name="connsiteY25" fmla="*/ 1062182 h 4636654"/>
              <a:gd name="connsiteX26" fmla="*/ 1564220 w 3864074"/>
              <a:gd name="connsiteY26" fmla="*/ 1034472 h 4636654"/>
              <a:gd name="connsiteX27" fmla="*/ 1628874 w 3864074"/>
              <a:gd name="connsiteY27" fmla="*/ 1089891 h 4636654"/>
              <a:gd name="connsiteX28" fmla="*/ 1628874 w 3864074"/>
              <a:gd name="connsiteY28" fmla="*/ 1089891 h 4636654"/>
              <a:gd name="connsiteX29" fmla="*/ 1758184 w 3864074"/>
              <a:gd name="connsiteY29" fmla="*/ 1173018 h 4636654"/>
              <a:gd name="connsiteX30" fmla="*/ 1859784 w 3864074"/>
              <a:gd name="connsiteY30" fmla="*/ 1117600 h 4636654"/>
              <a:gd name="connsiteX31" fmla="*/ 1896729 w 3864074"/>
              <a:gd name="connsiteY31" fmla="*/ 1209963 h 4636654"/>
              <a:gd name="connsiteX32" fmla="*/ 2016802 w 3864074"/>
              <a:gd name="connsiteY32" fmla="*/ 1200727 h 4636654"/>
              <a:gd name="connsiteX33" fmla="*/ 2072220 w 3864074"/>
              <a:gd name="connsiteY33" fmla="*/ 1265382 h 4636654"/>
              <a:gd name="connsiteX34" fmla="*/ 2155347 w 3864074"/>
              <a:gd name="connsiteY34" fmla="*/ 1339272 h 4636654"/>
              <a:gd name="connsiteX35" fmla="*/ 2238474 w 3864074"/>
              <a:gd name="connsiteY35" fmla="*/ 1256145 h 4636654"/>
              <a:gd name="connsiteX36" fmla="*/ 2303129 w 3864074"/>
              <a:gd name="connsiteY36" fmla="*/ 1330036 h 4636654"/>
              <a:gd name="connsiteX37" fmla="*/ 2377020 w 3864074"/>
              <a:gd name="connsiteY37" fmla="*/ 1330036 h 4636654"/>
              <a:gd name="connsiteX38" fmla="*/ 2432438 w 3864074"/>
              <a:gd name="connsiteY38" fmla="*/ 1385454 h 4636654"/>
              <a:gd name="connsiteX39" fmla="*/ 2561747 w 3864074"/>
              <a:gd name="connsiteY39" fmla="*/ 1330036 h 4636654"/>
              <a:gd name="connsiteX40" fmla="*/ 2626402 w 3864074"/>
              <a:gd name="connsiteY40" fmla="*/ 1376218 h 4636654"/>
              <a:gd name="connsiteX41" fmla="*/ 2949674 w 3864074"/>
              <a:gd name="connsiteY41" fmla="*/ 1330036 h 4636654"/>
              <a:gd name="connsiteX42" fmla="*/ 3226765 w 3864074"/>
              <a:gd name="connsiteY42" fmla="*/ 1283854 h 4636654"/>
              <a:gd name="connsiteX43" fmla="*/ 3559274 w 3864074"/>
              <a:gd name="connsiteY43" fmla="*/ 1440872 h 4636654"/>
              <a:gd name="connsiteX44" fmla="*/ 3651638 w 3864074"/>
              <a:gd name="connsiteY44" fmla="*/ 1477818 h 4636654"/>
              <a:gd name="connsiteX45" fmla="*/ 3697820 w 3864074"/>
              <a:gd name="connsiteY45" fmla="*/ 2216727 h 4636654"/>
              <a:gd name="connsiteX46" fmla="*/ 3854838 w 3864074"/>
              <a:gd name="connsiteY46" fmla="*/ 2475345 h 4636654"/>
              <a:gd name="connsiteX47" fmla="*/ 3864074 w 3864074"/>
              <a:gd name="connsiteY47" fmla="*/ 2687782 h 4636654"/>
              <a:gd name="connsiteX48" fmla="*/ 3836365 w 3864074"/>
              <a:gd name="connsiteY48" fmla="*/ 2789382 h 4636654"/>
              <a:gd name="connsiteX49" fmla="*/ 3836365 w 3864074"/>
              <a:gd name="connsiteY49" fmla="*/ 2974109 h 4636654"/>
              <a:gd name="connsiteX50" fmla="*/ 3836365 w 3864074"/>
              <a:gd name="connsiteY50" fmla="*/ 3066472 h 4636654"/>
              <a:gd name="connsiteX51" fmla="*/ 3744002 w 3864074"/>
              <a:gd name="connsiteY51" fmla="*/ 3278909 h 4636654"/>
              <a:gd name="connsiteX52" fmla="*/ 3531565 w 3864074"/>
              <a:gd name="connsiteY52" fmla="*/ 3380509 h 4636654"/>
              <a:gd name="connsiteX53" fmla="*/ 3383784 w 3864074"/>
              <a:gd name="connsiteY53" fmla="*/ 3491345 h 4636654"/>
              <a:gd name="connsiteX54" fmla="*/ 3383784 w 3864074"/>
              <a:gd name="connsiteY54" fmla="*/ 3491345 h 4636654"/>
              <a:gd name="connsiteX55" fmla="*/ 3365311 w 3864074"/>
              <a:gd name="connsiteY55" fmla="*/ 3463636 h 4636654"/>
              <a:gd name="connsiteX56" fmla="*/ 3457674 w 3864074"/>
              <a:gd name="connsiteY56" fmla="*/ 3362036 h 4636654"/>
              <a:gd name="connsiteX57" fmla="*/ 3365311 w 3864074"/>
              <a:gd name="connsiteY57" fmla="*/ 3371272 h 4636654"/>
              <a:gd name="connsiteX58" fmla="*/ 3365311 w 3864074"/>
              <a:gd name="connsiteY58" fmla="*/ 3260436 h 4636654"/>
              <a:gd name="connsiteX59" fmla="*/ 3328365 w 3864074"/>
              <a:gd name="connsiteY59" fmla="*/ 3260436 h 4636654"/>
              <a:gd name="connsiteX60" fmla="*/ 3254474 w 3864074"/>
              <a:gd name="connsiteY60" fmla="*/ 3315854 h 4636654"/>
              <a:gd name="connsiteX61" fmla="*/ 3282184 w 3864074"/>
              <a:gd name="connsiteY61" fmla="*/ 3417454 h 4636654"/>
              <a:gd name="connsiteX62" fmla="*/ 3282184 w 3864074"/>
              <a:gd name="connsiteY62" fmla="*/ 3417454 h 4636654"/>
              <a:gd name="connsiteX63" fmla="*/ 3319129 w 3864074"/>
              <a:gd name="connsiteY63" fmla="*/ 3574472 h 4636654"/>
              <a:gd name="connsiteX64" fmla="*/ 3189820 w 3864074"/>
              <a:gd name="connsiteY64" fmla="*/ 3648363 h 4636654"/>
              <a:gd name="connsiteX65" fmla="*/ 2968147 w 3864074"/>
              <a:gd name="connsiteY65" fmla="*/ 3879272 h 4636654"/>
              <a:gd name="connsiteX66" fmla="*/ 2958911 w 3864074"/>
              <a:gd name="connsiteY66" fmla="*/ 3805382 h 4636654"/>
              <a:gd name="connsiteX67" fmla="*/ 2894256 w 3864074"/>
              <a:gd name="connsiteY67" fmla="*/ 3759200 h 4636654"/>
              <a:gd name="connsiteX68" fmla="*/ 2755711 w 3864074"/>
              <a:gd name="connsiteY68" fmla="*/ 3786909 h 4636654"/>
              <a:gd name="connsiteX69" fmla="*/ 2885020 w 3864074"/>
              <a:gd name="connsiteY69" fmla="*/ 3860800 h 4636654"/>
              <a:gd name="connsiteX70" fmla="*/ 2755711 w 3864074"/>
              <a:gd name="connsiteY70" fmla="*/ 3962400 h 4636654"/>
              <a:gd name="connsiteX71" fmla="*/ 2663347 w 3864074"/>
              <a:gd name="connsiteY71" fmla="*/ 3888509 h 4636654"/>
              <a:gd name="connsiteX72" fmla="*/ 2626402 w 3864074"/>
              <a:gd name="connsiteY72" fmla="*/ 3980872 h 4636654"/>
              <a:gd name="connsiteX73" fmla="*/ 2506329 w 3864074"/>
              <a:gd name="connsiteY73" fmla="*/ 4008582 h 4636654"/>
              <a:gd name="connsiteX74" fmla="*/ 2506329 w 3864074"/>
              <a:gd name="connsiteY74" fmla="*/ 4128654 h 4636654"/>
              <a:gd name="connsiteX75" fmla="*/ 2413965 w 3864074"/>
              <a:gd name="connsiteY75" fmla="*/ 4165600 h 4636654"/>
              <a:gd name="connsiteX76" fmla="*/ 2367784 w 3864074"/>
              <a:gd name="connsiteY76" fmla="*/ 4128654 h 4636654"/>
              <a:gd name="connsiteX77" fmla="*/ 2330838 w 3864074"/>
              <a:gd name="connsiteY77" fmla="*/ 4294909 h 4636654"/>
              <a:gd name="connsiteX78" fmla="*/ 2395493 w 3864074"/>
              <a:gd name="connsiteY78" fmla="*/ 4239491 h 4636654"/>
              <a:gd name="connsiteX79" fmla="*/ 2432438 w 3864074"/>
              <a:gd name="connsiteY79" fmla="*/ 4267200 h 4636654"/>
              <a:gd name="connsiteX80" fmla="*/ 2330838 w 3864074"/>
              <a:gd name="connsiteY80" fmla="*/ 4433454 h 4636654"/>
              <a:gd name="connsiteX81" fmla="*/ 2256947 w 3864074"/>
              <a:gd name="connsiteY81" fmla="*/ 4442691 h 4636654"/>
              <a:gd name="connsiteX82" fmla="*/ 2256947 w 3864074"/>
              <a:gd name="connsiteY82" fmla="*/ 4488872 h 4636654"/>
              <a:gd name="connsiteX83" fmla="*/ 2340074 w 3864074"/>
              <a:gd name="connsiteY83" fmla="*/ 4451927 h 4636654"/>
              <a:gd name="connsiteX84" fmla="*/ 2349311 w 3864074"/>
              <a:gd name="connsiteY84" fmla="*/ 4636654 h 4636654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83" fmla="*/ 2340074 w 3864074"/>
              <a:gd name="connsiteY83" fmla="*/ 4451927 h 4488872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0" fmla="*/ 3397638 w 3864074"/>
              <a:gd name="connsiteY0" fmla="*/ 1356013 h 4442691"/>
              <a:gd name="connsiteX1" fmla="*/ 3224456 w 3864074"/>
              <a:gd name="connsiteY1" fmla="*/ 1550554 h 4442691"/>
              <a:gd name="connsiteX2" fmla="*/ 3184047 w 3864074"/>
              <a:gd name="connsiteY2" fmla="*/ 1615786 h 4442691"/>
              <a:gd name="connsiteX3" fmla="*/ 3149988 w 3864074"/>
              <a:gd name="connsiteY3" fmla="*/ 1704686 h 4442691"/>
              <a:gd name="connsiteX4" fmla="*/ 3024143 w 3864074"/>
              <a:gd name="connsiteY4" fmla="*/ 1878445 h 4442691"/>
              <a:gd name="connsiteX5" fmla="*/ 2926006 w 3864074"/>
              <a:gd name="connsiteY5" fmla="*/ 2058554 h 4442691"/>
              <a:gd name="connsiteX6" fmla="*/ 2724538 w 3864074"/>
              <a:gd name="connsiteY6" fmla="*/ 2245013 h 4442691"/>
              <a:gd name="connsiteX7" fmla="*/ 2585415 w 3864074"/>
              <a:gd name="connsiteY7" fmla="*/ 2466686 h 4442691"/>
              <a:gd name="connsiteX8" fmla="*/ 2398379 w 3864074"/>
              <a:gd name="connsiteY8" fmla="*/ 2701059 h 4442691"/>
              <a:gd name="connsiteX9" fmla="*/ 2280038 w 3864074"/>
              <a:gd name="connsiteY9" fmla="*/ 2938895 h 4442691"/>
              <a:gd name="connsiteX10" fmla="*/ 2028347 w 3864074"/>
              <a:gd name="connsiteY10" fmla="*/ 3164032 h 4442691"/>
              <a:gd name="connsiteX11" fmla="*/ 1912893 w 3864074"/>
              <a:gd name="connsiteY11" fmla="*/ 2997777 h 4442691"/>
              <a:gd name="connsiteX12" fmla="*/ 1790511 w 3864074"/>
              <a:gd name="connsiteY12" fmla="*/ 2841336 h 4442691"/>
              <a:gd name="connsiteX13" fmla="*/ 1667552 w 3864074"/>
              <a:gd name="connsiteY13" fmla="*/ 2622550 h 4442691"/>
              <a:gd name="connsiteX14" fmla="*/ 1483402 w 3864074"/>
              <a:gd name="connsiteY14" fmla="*/ 2400877 h 4442691"/>
              <a:gd name="connsiteX15" fmla="*/ 1351206 w 3864074"/>
              <a:gd name="connsiteY15" fmla="*/ 2202872 h 4442691"/>
              <a:gd name="connsiteX16" fmla="*/ 1193034 w 3864074"/>
              <a:gd name="connsiteY16" fmla="*/ 1997363 h 4442691"/>
              <a:gd name="connsiteX17" fmla="*/ 962702 w 3864074"/>
              <a:gd name="connsiteY17" fmla="*/ 1693718 h 4442691"/>
              <a:gd name="connsiteX18" fmla="*/ 842629 w 3864074"/>
              <a:gd name="connsiteY18" fmla="*/ 1416050 h 4442691"/>
              <a:gd name="connsiteX19" fmla="*/ 275170 w 3864074"/>
              <a:gd name="connsiteY19" fmla="*/ 876877 h 4442691"/>
              <a:gd name="connsiteX20" fmla="*/ 0 w 3864074"/>
              <a:gd name="connsiteY20" fmla="*/ 428711 h 4442691"/>
              <a:gd name="connsiteX21" fmla="*/ 3274 w 3864074"/>
              <a:gd name="connsiteY21" fmla="*/ 0 h 4442691"/>
              <a:gd name="connsiteX22" fmla="*/ 1240947 w 3864074"/>
              <a:gd name="connsiteY22" fmla="*/ 9236 h 4442691"/>
              <a:gd name="connsiteX23" fmla="*/ 1259420 w 3864074"/>
              <a:gd name="connsiteY23" fmla="*/ 979054 h 4442691"/>
              <a:gd name="connsiteX24" fmla="*/ 1361020 w 3864074"/>
              <a:gd name="connsiteY24" fmla="*/ 1016000 h 4442691"/>
              <a:gd name="connsiteX25" fmla="*/ 1471856 w 3864074"/>
              <a:gd name="connsiteY25" fmla="*/ 1062182 h 4442691"/>
              <a:gd name="connsiteX26" fmla="*/ 1564220 w 3864074"/>
              <a:gd name="connsiteY26" fmla="*/ 1034472 h 4442691"/>
              <a:gd name="connsiteX27" fmla="*/ 1628874 w 3864074"/>
              <a:gd name="connsiteY27" fmla="*/ 1089891 h 4442691"/>
              <a:gd name="connsiteX28" fmla="*/ 1628874 w 3864074"/>
              <a:gd name="connsiteY28" fmla="*/ 1089891 h 4442691"/>
              <a:gd name="connsiteX29" fmla="*/ 1758184 w 3864074"/>
              <a:gd name="connsiteY29" fmla="*/ 1173018 h 4442691"/>
              <a:gd name="connsiteX30" fmla="*/ 1859784 w 3864074"/>
              <a:gd name="connsiteY30" fmla="*/ 1117600 h 4442691"/>
              <a:gd name="connsiteX31" fmla="*/ 1896729 w 3864074"/>
              <a:gd name="connsiteY31" fmla="*/ 1209963 h 4442691"/>
              <a:gd name="connsiteX32" fmla="*/ 2016802 w 3864074"/>
              <a:gd name="connsiteY32" fmla="*/ 1200727 h 4442691"/>
              <a:gd name="connsiteX33" fmla="*/ 2072220 w 3864074"/>
              <a:gd name="connsiteY33" fmla="*/ 1265382 h 4442691"/>
              <a:gd name="connsiteX34" fmla="*/ 2155347 w 3864074"/>
              <a:gd name="connsiteY34" fmla="*/ 1339272 h 4442691"/>
              <a:gd name="connsiteX35" fmla="*/ 2238474 w 3864074"/>
              <a:gd name="connsiteY35" fmla="*/ 1256145 h 4442691"/>
              <a:gd name="connsiteX36" fmla="*/ 2303129 w 3864074"/>
              <a:gd name="connsiteY36" fmla="*/ 1330036 h 4442691"/>
              <a:gd name="connsiteX37" fmla="*/ 2377020 w 3864074"/>
              <a:gd name="connsiteY37" fmla="*/ 1330036 h 4442691"/>
              <a:gd name="connsiteX38" fmla="*/ 2432438 w 3864074"/>
              <a:gd name="connsiteY38" fmla="*/ 1385454 h 4442691"/>
              <a:gd name="connsiteX39" fmla="*/ 2561747 w 3864074"/>
              <a:gd name="connsiteY39" fmla="*/ 1330036 h 4442691"/>
              <a:gd name="connsiteX40" fmla="*/ 2626402 w 3864074"/>
              <a:gd name="connsiteY40" fmla="*/ 1376218 h 4442691"/>
              <a:gd name="connsiteX41" fmla="*/ 2949674 w 3864074"/>
              <a:gd name="connsiteY41" fmla="*/ 1330036 h 4442691"/>
              <a:gd name="connsiteX42" fmla="*/ 3226765 w 3864074"/>
              <a:gd name="connsiteY42" fmla="*/ 1283854 h 4442691"/>
              <a:gd name="connsiteX43" fmla="*/ 3559274 w 3864074"/>
              <a:gd name="connsiteY43" fmla="*/ 1440872 h 4442691"/>
              <a:gd name="connsiteX44" fmla="*/ 3651638 w 3864074"/>
              <a:gd name="connsiteY44" fmla="*/ 1477818 h 4442691"/>
              <a:gd name="connsiteX45" fmla="*/ 3697820 w 3864074"/>
              <a:gd name="connsiteY45" fmla="*/ 2216727 h 4442691"/>
              <a:gd name="connsiteX46" fmla="*/ 3854838 w 3864074"/>
              <a:gd name="connsiteY46" fmla="*/ 2475345 h 4442691"/>
              <a:gd name="connsiteX47" fmla="*/ 3864074 w 3864074"/>
              <a:gd name="connsiteY47" fmla="*/ 2687782 h 4442691"/>
              <a:gd name="connsiteX48" fmla="*/ 3836365 w 3864074"/>
              <a:gd name="connsiteY48" fmla="*/ 2789382 h 4442691"/>
              <a:gd name="connsiteX49" fmla="*/ 3836365 w 3864074"/>
              <a:gd name="connsiteY49" fmla="*/ 2974109 h 4442691"/>
              <a:gd name="connsiteX50" fmla="*/ 3836365 w 3864074"/>
              <a:gd name="connsiteY50" fmla="*/ 3066472 h 4442691"/>
              <a:gd name="connsiteX51" fmla="*/ 3744002 w 3864074"/>
              <a:gd name="connsiteY51" fmla="*/ 3278909 h 4442691"/>
              <a:gd name="connsiteX52" fmla="*/ 3531565 w 3864074"/>
              <a:gd name="connsiteY52" fmla="*/ 3380509 h 4442691"/>
              <a:gd name="connsiteX53" fmla="*/ 3383784 w 3864074"/>
              <a:gd name="connsiteY53" fmla="*/ 3491345 h 4442691"/>
              <a:gd name="connsiteX54" fmla="*/ 3383784 w 3864074"/>
              <a:gd name="connsiteY54" fmla="*/ 3491345 h 4442691"/>
              <a:gd name="connsiteX55" fmla="*/ 3365311 w 3864074"/>
              <a:gd name="connsiteY55" fmla="*/ 3463636 h 4442691"/>
              <a:gd name="connsiteX56" fmla="*/ 3457674 w 3864074"/>
              <a:gd name="connsiteY56" fmla="*/ 3362036 h 4442691"/>
              <a:gd name="connsiteX57" fmla="*/ 3365311 w 3864074"/>
              <a:gd name="connsiteY57" fmla="*/ 3371272 h 4442691"/>
              <a:gd name="connsiteX58" fmla="*/ 3365311 w 3864074"/>
              <a:gd name="connsiteY58" fmla="*/ 3260436 h 4442691"/>
              <a:gd name="connsiteX59" fmla="*/ 3328365 w 3864074"/>
              <a:gd name="connsiteY59" fmla="*/ 3260436 h 4442691"/>
              <a:gd name="connsiteX60" fmla="*/ 3254474 w 3864074"/>
              <a:gd name="connsiteY60" fmla="*/ 3315854 h 4442691"/>
              <a:gd name="connsiteX61" fmla="*/ 3282184 w 3864074"/>
              <a:gd name="connsiteY61" fmla="*/ 3417454 h 4442691"/>
              <a:gd name="connsiteX62" fmla="*/ 3282184 w 3864074"/>
              <a:gd name="connsiteY62" fmla="*/ 3417454 h 4442691"/>
              <a:gd name="connsiteX63" fmla="*/ 3319129 w 3864074"/>
              <a:gd name="connsiteY63" fmla="*/ 3574472 h 4442691"/>
              <a:gd name="connsiteX64" fmla="*/ 3189820 w 3864074"/>
              <a:gd name="connsiteY64" fmla="*/ 3648363 h 4442691"/>
              <a:gd name="connsiteX65" fmla="*/ 2968147 w 3864074"/>
              <a:gd name="connsiteY65" fmla="*/ 3879272 h 4442691"/>
              <a:gd name="connsiteX66" fmla="*/ 2958911 w 3864074"/>
              <a:gd name="connsiteY66" fmla="*/ 3805382 h 4442691"/>
              <a:gd name="connsiteX67" fmla="*/ 2894256 w 3864074"/>
              <a:gd name="connsiteY67" fmla="*/ 3759200 h 4442691"/>
              <a:gd name="connsiteX68" fmla="*/ 2755711 w 3864074"/>
              <a:gd name="connsiteY68" fmla="*/ 3786909 h 4442691"/>
              <a:gd name="connsiteX69" fmla="*/ 2885020 w 3864074"/>
              <a:gd name="connsiteY69" fmla="*/ 3860800 h 4442691"/>
              <a:gd name="connsiteX70" fmla="*/ 2755711 w 3864074"/>
              <a:gd name="connsiteY70" fmla="*/ 3962400 h 4442691"/>
              <a:gd name="connsiteX71" fmla="*/ 2663347 w 3864074"/>
              <a:gd name="connsiteY71" fmla="*/ 3888509 h 4442691"/>
              <a:gd name="connsiteX72" fmla="*/ 2626402 w 3864074"/>
              <a:gd name="connsiteY72" fmla="*/ 3980872 h 4442691"/>
              <a:gd name="connsiteX73" fmla="*/ 2506329 w 3864074"/>
              <a:gd name="connsiteY73" fmla="*/ 4008582 h 4442691"/>
              <a:gd name="connsiteX74" fmla="*/ 2506329 w 3864074"/>
              <a:gd name="connsiteY74" fmla="*/ 4128654 h 4442691"/>
              <a:gd name="connsiteX75" fmla="*/ 2413965 w 3864074"/>
              <a:gd name="connsiteY75" fmla="*/ 4165600 h 4442691"/>
              <a:gd name="connsiteX76" fmla="*/ 2367784 w 3864074"/>
              <a:gd name="connsiteY76" fmla="*/ 4128654 h 4442691"/>
              <a:gd name="connsiteX77" fmla="*/ 2330838 w 3864074"/>
              <a:gd name="connsiteY77" fmla="*/ 4294909 h 4442691"/>
              <a:gd name="connsiteX78" fmla="*/ 2395493 w 3864074"/>
              <a:gd name="connsiteY78" fmla="*/ 4239491 h 4442691"/>
              <a:gd name="connsiteX79" fmla="*/ 2432438 w 3864074"/>
              <a:gd name="connsiteY79" fmla="*/ 4267200 h 4442691"/>
              <a:gd name="connsiteX80" fmla="*/ 2330838 w 3864074"/>
              <a:gd name="connsiteY80" fmla="*/ 4433454 h 4442691"/>
              <a:gd name="connsiteX81" fmla="*/ 2256947 w 3864074"/>
              <a:gd name="connsiteY81" fmla="*/ 4442691 h 4442691"/>
              <a:gd name="connsiteX0" fmla="*/ 3397638 w 3864074"/>
              <a:gd name="connsiteY0" fmla="*/ 1356013 h 4433454"/>
              <a:gd name="connsiteX1" fmla="*/ 3224456 w 3864074"/>
              <a:gd name="connsiteY1" fmla="*/ 1550554 h 4433454"/>
              <a:gd name="connsiteX2" fmla="*/ 3184047 w 3864074"/>
              <a:gd name="connsiteY2" fmla="*/ 1615786 h 4433454"/>
              <a:gd name="connsiteX3" fmla="*/ 3149988 w 3864074"/>
              <a:gd name="connsiteY3" fmla="*/ 1704686 h 4433454"/>
              <a:gd name="connsiteX4" fmla="*/ 3024143 w 3864074"/>
              <a:gd name="connsiteY4" fmla="*/ 1878445 h 4433454"/>
              <a:gd name="connsiteX5" fmla="*/ 2926006 w 3864074"/>
              <a:gd name="connsiteY5" fmla="*/ 2058554 h 4433454"/>
              <a:gd name="connsiteX6" fmla="*/ 2724538 w 3864074"/>
              <a:gd name="connsiteY6" fmla="*/ 2245013 h 4433454"/>
              <a:gd name="connsiteX7" fmla="*/ 2585415 w 3864074"/>
              <a:gd name="connsiteY7" fmla="*/ 2466686 h 4433454"/>
              <a:gd name="connsiteX8" fmla="*/ 2398379 w 3864074"/>
              <a:gd name="connsiteY8" fmla="*/ 2701059 h 4433454"/>
              <a:gd name="connsiteX9" fmla="*/ 2280038 w 3864074"/>
              <a:gd name="connsiteY9" fmla="*/ 2938895 h 4433454"/>
              <a:gd name="connsiteX10" fmla="*/ 2028347 w 3864074"/>
              <a:gd name="connsiteY10" fmla="*/ 3164032 h 4433454"/>
              <a:gd name="connsiteX11" fmla="*/ 1912893 w 3864074"/>
              <a:gd name="connsiteY11" fmla="*/ 2997777 h 4433454"/>
              <a:gd name="connsiteX12" fmla="*/ 1790511 w 3864074"/>
              <a:gd name="connsiteY12" fmla="*/ 2841336 h 4433454"/>
              <a:gd name="connsiteX13" fmla="*/ 1667552 w 3864074"/>
              <a:gd name="connsiteY13" fmla="*/ 2622550 h 4433454"/>
              <a:gd name="connsiteX14" fmla="*/ 1483402 w 3864074"/>
              <a:gd name="connsiteY14" fmla="*/ 2400877 h 4433454"/>
              <a:gd name="connsiteX15" fmla="*/ 1351206 w 3864074"/>
              <a:gd name="connsiteY15" fmla="*/ 2202872 h 4433454"/>
              <a:gd name="connsiteX16" fmla="*/ 1193034 w 3864074"/>
              <a:gd name="connsiteY16" fmla="*/ 1997363 h 4433454"/>
              <a:gd name="connsiteX17" fmla="*/ 962702 w 3864074"/>
              <a:gd name="connsiteY17" fmla="*/ 1693718 h 4433454"/>
              <a:gd name="connsiteX18" fmla="*/ 842629 w 3864074"/>
              <a:gd name="connsiteY18" fmla="*/ 1416050 h 4433454"/>
              <a:gd name="connsiteX19" fmla="*/ 275170 w 3864074"/>
              <a:gd name="connsiteY19" fmla="*/ 876877 h 4433454"/>
              <a:gd name="connsiteX20" fmla="*/ 0 w 3864074"/>
              <a:gd name="connsiteY20" fmla="*/ 428711 h 4433454"/>
              <a:gd name="connsiteX21" fmla="*/ 3274 w 3864074"/>
              <a:gd name="connsiteY21" fmla="*/ 0 h 4433454"/>
              <a:gd name="connsiteX22" fmla="*/ 1240947 w 3864074"/>
              <a:gd name="connsiteY22" fmla="*/ 9236 h 4433454"/>
              <a:gd name="connsiteX23" fmla="*/ 1259420 w 3864074"/>
              <a:gd name="connsiteY23" fmla="*/ 979054 h 4433454"/>
              <a:gd name="connsiteX24" fmla="*/ 1361020 w 3864074"/>
              <a:gd name="connsiteY24" fmla="*/ 1016000 h 4433454"/>
              <a:gd name="connsiteX25" fmla="*/ 1471856 w 3864074"/>
              <a:gd name="connsiteY25" fmla="*/ 1062182 h 4433454"/>
              <a:gd name="connsiteX26" fmla="*/ 1564220 w 3864074"/>
              <a:gd name="connsiteY26" fmla="*/ 1034472 h 4433454"/>
              <a:gd name="connsiteX27" fmla="*/ 1628874 w 3864074"/>
              <a:gd name="connsiteY27" fmla="*/ 1089891 h 4433454"/>
              <a:gd name="connsiteX28" fmla="*/ 1628874 w 3864074"/>
              <a:gd name="connsiteY28" fmla="*/ 1089891 h 4433454"/>
              <a:gd name="connsiteX29" fmla="*/ 1758184 w 3864074"/>
              <a:gd name="connsiteY29" fmla="*/ 1173018 h 4433454"/>
              <a:gd name="connsiteX30" fmla="*/ 1859784 w 3864074"/>
              <a:gd name="connsiteY30" fmla="*/ 1117600 h 4433454"/>
              <a:gd name="connsiteX31" fmla="*/ 1896729 w 3864074"/>
              <a:gd name="connsiteY31" fmla="*/ 1209963 h 4433454"/>
              <a:gd name="connsiteX32" fmla="*/ 2016802 w 3864074"/>
              <a:gd name="connsiteY32" fmla="*/ 1200727 h 4433454"/>
              <a:gd name="connsiteX33" fmla="*/ 2072220 w 3864074"/>
              <a:gd name="connsiteY33" fmla="*/ 1265382 h 4433454"/>
              <a:gd name="connsiteX34" fmla="*/ 2155347 w 3864074"/>
              <a:gd name="connsiteY34" fmla="*/ 1339272 h 4433454"/>
              <a:gd name="connsiteX35" fmla="*/ 2238474 w 3864074"/>
              <a:gd name="connsiteY35" fmla="*/ 1256145 h 4433454"/>
              <a:gd name="connsiteX36" fmla="*/ 2303129 w 3864074"/>
              <a:gd name="connsiteY36" fmla="*/ 1330036 h 4433454"/>
              <a:gd name="connsiteX37" fmla="*/ 2377020 w 3864074"/>
              <a:gd name="connsiteY37" fmla="*/ 1330036 h 4433454"/>
              <a:gd name="connsiteX38" fmla="*/ 2432438 w 3864074"/>
              <a:gd name="connsiteY38" fmla="*/ 1385454 h 4433454"/>
              <a:gd name="connsiteX39" fmla="*/ 2561747 w 3864074"/>
              <a:gd name="connsiteY39" fmla="*/ 1330036 h 4433454"/>
              <a:gd name="connsiteX40" fmla="*/ 2626402 w 3864074"/>
              <a:gd name="connsiteY40" fmla="*/ 1376218 h 4433454"/>
              <a:gd name="connsiteX41" fmla="*/ 2949674 w 3864074"/>
              <a:gd name="connsiteY41" fmla="*/ 1330036 h 4433454"/>
              <a:gd name="connsiteX42" fmla="*/ 3226765 w 3864074"/>
              <a:gd name="connsiteY42" fmla="*/ 1283854 h 4433454"/>
              <a:gd name="connsiteX43" fmla="*/ 3559274 w 3864074"/>
              <a:gd name="connsiteY43" fmla="*/ 1440872 h 4433454"/>
              <a:gd name="connsiteX44" fmla="*/ 3651638 w 3864074"/>
              <a:gd name="connsiteY44" fmla="*/ 1477818 h 4433454"/>
              <a:gd name="connsiteX45" fmla="*/ 3697820 w 3864074"/>
              <a:gd name="connsiteY45" fmla="*/ 2216727 h 4433454"/>
              <a:gd name="connsiteX46" fmla="*/ 3854838 w 3864074"/>
              <a:gd name="connsiteY46" fmla="*/ 2475345 h 4433454"/>
              <a:gd name="connsiteX47" fmla="*/ 3864074 w 3864074"/>
              <a:gd name="connsiteY47" fmla="*/ 2687782 h 4433454"/>
              <a:gd name="connsiteX48" fmla="*/ 3836365 w 3864074"/>
              <a:gd name="connsiteY48" fmla="*/ 2789382 h 4433454"/>
              <a:gd name="connsiteX49" fmla="*/ 3836365 w 3864074"/>
              <a:gd name="connsiteY49" fmla="*/ 2974109 h 4433454"/>
              <a:gd name="connsiteX50" fmla="*/ 3836365 w 3864074"/>
              <a:gd name="connsiteY50" fmla="*/ 3066472 h 4433454"/>
              <a:gd name="connsiteX51" fmla="*/ 3744002 w 3864074"/>
              <a:gd name="connsiteY51" fmla="*/ 3278909 h 4433454"/>
              <a:gd name="connsiteX52" fmla="*/ 3531565 w 3864074"/>
              <a:gd name="connsiteY52" fmla="*/ 3380509 h 4433454"/>
              <a:gd name="connsiteX53" fmla="*/ 3383784 w 3864074"/>
              <a:gd name="connsiteY53" fmla="*/ 3491345 h 4433454"/>
              <a:gd name="connsiteX54" fmla="*/ 3383784 w 3864074"/>
              <a:gd name="connsiteY54" fmla="*/ 3491345 h 4433454"/>
              <a:gd name="connsiteX55" fmla="*/ 3365311 w 3864074"/>
              <a:gd name="connsiteY55" fmla="*/ 3463636 h 4433454"/>
              <a:gd name="connsiteX56" fmla="*/ 3457674 w 3864074"/>
              <a:gd name="connsiteY56" fmla="*/ 3362036 h 4433454"/>
              <a:gd name="connsiteX57" fmla="*/ 3365311 w 3864074"/>
              <a:gd name="connsiteY57" fmla="*/ 3371272 h 4433454"/>
              <a:gd name="connsiteX58" fmla="*/ 3365311 w 3864074"/>
              <a:gd name="connsiteY58" fmla="*/ 3260436 h 4433454"/>
              <a:gd name="connsiteX59" fmla="*/ 3328365 w 3864074"/>
              <a:gd name="connsiteY59" fmla="*/ 3260436 h 4433454"/>
              <a:gd name="connsiteX60" fmla="*/ 3254474 w 3864074"/>
              <a:gd name="connsiteY60" fmla="*/ 3315854 h 4433454"/>
              <a:gd name="connsiteX61" fmla="*/ 3282184 w 3864074"/>
              <a:gd name="connsiteY61" fmla="*/ 3417454 h 4433454"/>
              <a:gd name="connsiteX62" fmla="*/ 3282184 w 3864074"/>
              <a:gd name="connsiteY62" fmla="*/ 3417454 h 4433454"/>
              <a:gd name="connsiteX63" fmla="*/ 3319129 w 3864074"/>
              <a:gd name="connsiteY63" fmla="*/ 3574472 h 4433454"/>
              <a:gd name="connsiteX64" fmla="*/ 3189820 w 3864074"/>
              <a:gd name="connsiteY64" fmla="*/ 3648363 h 4433454"/>
              <a:gd name="connsiteX65" fmla="*/ 2968147 w 3864074"/>
              <a:gd name="connsiteY65" fmla="*/ 3879272 h 4433454"/>
              <a:gd name="connsiteX66" fmla="*/ 2958911 w 3864074"/>
              <a:gd name="connsiteY66" fmla="*/ 3805382 h 4433454"/>
              <a:gd name="connsiteX67" fmla="*/ 2894256 w 3864074"/>
              <a:gd name="connsiteY67" fmla="*/ 3759200 h 4433454"/>
              <a:gd name="connsiteX68" fmla="*/ 2755711 w 3864074"/>
              <a:gd name="connsiteY68" fmla="*/ 3786909 h 4433454"/>
              <a:gd name="connsiteX69" fmla="*/ 2885020 w 3864074"/>
              <a:gd name="connsiteY69" fmla="*/ 3860800 h 4433454"/>
              <a:gd name="connsiteX70" fmla="*/ 2755711 w 3864074"/>
              <a:gd name="connsiteY70" fmla="*/ 3962400 h 4433454"/>
              <a:gd name="connsiteX71" fmla="*/ 2663347 w 3864074"/>
              <a:gd name="connsiteY71" fmla="*/ 3888509 h 4433454"/>
              <a:gd name="connsiteX72" fmla="*/ 2626402 w 3864074"/>
              <a:gd name="connsiteY72" fmla="*/ 3980872 h 4433454"/>
              <a:gd name="connsiteX73" fmla="*/ 2506329 w 3864074"/>
              <a:gd name="connsiteY73" fmla="*/ 4008582 h 4433454"/>
              <a:gd name="connsiteX74" fmla="*/ 2506329 w 3864074"/>
              <a:gd name="connsiteY74" fmla="*/ 4128654 h 4433454"/>
              <a:gd name="connsiteX75" fmla="*/ 2413965 w 3864074"/>
              <a:gd name="connsiteY75" fmla="*/ 4165600 h 4433454"/>
              <a:gd name="connsiteX76" fmla="*/ 2367784 w 3864074"/>
              <a:gd name="connsiteY76" fmla="*/ 4128654 h 4433454"/>
              <a:gd name="connsiteX77" fmla="*/ 2330838 w 3864074"/>
              <a:gd name="connsiteY77" fmla="*/ 4294909 h 4433454"/>
              <a:gd name="connsiteX78" fmla="*/ 2395493 w 3864074"/>
              <a:gd name="connsiteY78" fmla="*/ 4239491 h 4433454"/>
              <a:gd name="connsiteX79" fmla="*/ 2432438 w 3864074"/>
              <a:gd name="connsiteY79" fmla="*/ 4267200 h 4433454"/>
              <a:gd name="connsiteX80" fmla="*/ 2330838 w 3864074"/>
              <a:gd name="connsiteY80" fmla="*/ 4433454 h 4433454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79" fmla="*/ 2432438 w 3864074"/>
              <a:gd name="connsiteY79" fmla="*/ 4267200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76" fmla="*/ 2367784 w 3864074"/>
              <a:gd name="connsiteY76" fmla="*/ 4128654 h 4165600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0" fmla="*/ 3397638 w 3864074"/>
              <a:gd name="connsiteY0" fmla="*/ 1356013 h 4128654"/>
              <a:gd name="connsiteX1" fmla="*/ 3224456 w 3864074"/>
              <a:gd name="connsiteY1" fmla="*/ 1550554 h 4128654"/>
              <a:gd name="connsiteX2" fmla="*/ 3184047 w 3864074"/>
              <a:gd name="connsiteY2" fmla="*/ 1615786 h 4128654"/>
              <a:gd name="connsiteX3" fmla="*/ 3149988 w 3864074"/>
              <a:gd name="connsiteY3" fmla="*/ 1704686 h 4128654"/>
              <a:gd name="connsiteX4" fmla="*/ 3024143 w 3864074"/>
              <a:gd name="connsiteY4" fmla="*/ 1878445 h 4128654"/>
              <a:gd name="connsiteX5" fmla="*/ 2926006 w 3864074"/>
              <a:gd name="connsiteY5" fmla="*/ 2058554 h 4128654"/>
              <a:gd name="connsiteX6" fmla="*/ 2724538 w 3864074"/>
              <a:gd name="connsiteY6" fmla="*/ 2245013 h 4128654"/>
              <a:gd name="connsiteX7" fmla="*/ 2585415 w 3864074"/>
              <a:gd name="connsiteY7" fmla="*/ 2466686 h 4128654"/>
              <a:gd name="connsiteX8" fmla="*/ 2398379 w 3864074"/>
              <a:gd name="connsiteY8" fmla="*/ 2701059 h 4128654"/>
              <a:gd name="connsiteX9" fmla="*/ 2280038 w 3864074"/>
              <a:gd name="connsiteY9" fmla="*/ 2938895 h 4128654"/>
              <a:gd name="connsiteX10" fmla="*/ 2028347 w 3864074"/>
              <a:gd name="connsiteY10" fmla="*/ 3164032 h 4128654"/>
              <a:gd name="connsiteX11" fmla="*/ 1912893 w 3864074"/>
              <a:gd name="connsiteY11" fmla="*/ 2997777 h 4128654"/>
              <a:gd name="connsiteX12" fmla="*/ 1790511 w 3864074"/>
              <a:gd name="connsiteY12" fmla="*/ 2841336 h 4128654"/>
              <a:gd name="connsiteX13" fmla="*/ 1667552 w 3864074"/>
              <a:gd name="connsiteY13" fmla="*/ 2622550 h 4128654"/>
              <a:gd name="connsiteX14" fmla="*/ 1483402 w 3864074"/>
              <a:gd name="connsiteY14" fmla="*/ 2400877 h 4128654"/>
              <a:gd name="connsiteX15" fmla="*/ 1351206 w 3864074"/>
              <a:gd name="connsiteY15" fmla="*/ 2202872 h 4128654"/>
              <a:gd name="connsiteX16" fmla="*/ 1193034 w 3864074"/>
              <a:gd name="connsiteY16" fmla="*/ 1997363 h 4128654"/>
              <a:gd name="connsiteX17" fmla="*/ 962702 w 3864074"/>
              <a:gd name="connsiteY17" fmla="*/ 1693718 h 4128654"/>
              <a:gd name="connsiteX18" fmla="*/ 842629 w 3864074"/>
              <a:gd name="connsiteY18" fmla="*/ 1416050 h 4128654"/>
              <a:gd name="connsiteX19" fmla="*/ 275170 w 3864074"/>
              <a:gd name="connsiteY19" fmla="*/ 876877 h 4128654"/>
              <a:gd name="connsiteX20" fmla="*/ 0 w 3864074"/>
              <a:gd name="connsiteY20" fmla="*/ 428711 h 4128654"/>
              <a:gd name="connsiteX21" fmla="*/ 3274 w 3864074"/>
              <a:gd name="connsiteY21" fmla="*/ 0 h 4128654"/>
              <a:gd name="connsiteX22" fmla="*/ 1240947 w 3864074"/>
              <a:gd name="connsiteY22" fmla="*/ 9236 h 4128654"/>
              <a:gd name="connsiteX23" fmla="*/ 1259420 w 3864074"/>
              <a:gd name="connsiteY23" fmla="*/ 979054 h 4128654"/>
              <a:gd name="connsiteX24" fmla="*/ 1361020 w 3864074"/>
              <a:gd name="connsiteY24" fmla="*/ 1016000 h 4128654"/>
              <a:gd name="connsiteX25" fmla="*/ 1471856 w 3864074"/>
              <a:gd name="connsiteY25" fmla="*/ 1062182 h 4128654"/>
              <a:gd name="connsiteX26" fmla="*/ 1564220 w 3864074"/>
              <a:gd name="connsiteY26" fmla="*/ 1034472 h 4128654"/>
              <a:gd name="connsiteX27" fmla="*/ 1628874 w 3864074"/>
              <a:gd name="connsiteY27" fmla="*/ 1089891 h 4128654"/>
              <a:gd name="connsiteX28" fmla="*/ 1628874 w 3864074"/>
              <a:gd name="connsiteY28" fmla="*/ 1089891 h 4128654"/>
              <a:gd name="connsiteX29" fmla="*/ 1758184 w 3864074"/>
              <a:gd name="connsiteY29" fmla="*/ 1173018 h 4128654"/>
              <a:gd name="connsiteX30" fmla="*/ 1859784 w 3864074"/>
              <a:gd name="connsiteY30" fmla="*/ 1117600 h 4128654"/>
              <a:gd name="connsiteX31" fmla="*/ 1896729 w 3864074"/>
              <a:gd name="connsiteY31" fmla="*/ 1209963 h 4128654"/>
              <a:gd name="connsiteX32" fmla="*/ 2016802 w 3864074"/>
              <a:gd name="connsiteY32" fmla="*/ 1200727 h 4128654"/>
              <a:gd name="connsiteX33" fmla="*/ 2072220 w 3864074"/>
              <a:gd name="connsiteY33" fmla="*/ 1265382 h 4128654"/>
              <a:gd name="connsiteX34" fmla="*/ 2155347 w 3864074"/>
              <a:gd name="connsiteY34" fmla="*/ 1339272 h 4128654"/>
              <a:gd name="connsiteX35" fmla="*/ 2238474 w 3864074"/>
              <a:gd name="connsiteY35" fmla="*/ 1256145 h 4128654"/>
              <a:gd name="connsiteX36" fmla="*/ 2303129 w 3864074"/>
              <a:gd name="connsiteY36" fmla="*/ 1330036 h 4128654"/>
              <a:gd name="connsiteX37" fmla="*/ 2377020 w 3864074"/>
              <a:gd name="connsiteY37" fmla="*/ 1330036 h 4128654"/>
              <a:gd name="connsiteX38" fmla="*/ 2432438 w 3864074"/>
              <a:gd name="connsiteY38" fmla="*/ 1385454 h 4128654"/>
              <a:gd name="connsiteX39" fmla="*/ 2561747 w 3864074"/>
              <a:gd name="connsiteY39" fmla="*/ 1330036 h 4128654"/>
              <a:gd name="connsiteX40" fmla="*/ 2626402 w 3864074"/>
              <a:gd name="connsiteY40" fmla="*/ 1376218 h 4128654"/>
              <a:gd name="connsiteX41" fmla="*/ 2949674 w 3864074"/>
              <a:gd name="connsiteY41" fmla="*/ 1330036 h 4128654"/>
              <a:gd name="connsiteX42" fmla="*/ 3226765 w 3864074"/>
              <a:gd name="connsiteY42" fmla="*/ 1283854 h 4128654"/>
              <a:gd name="connsiteX43" fmla="*/ 3559274 w 3864074"/>
              <a:gd name="connsiteY43" fmla="*/ 1440872 h 4128654"/>
              <a:gd name="connsiteX44" fmla="*/ 3651638 w 3864074"/>
              <a:gd name="connsiteY44" fmla="*/ 1477818 h 4128654"/>
              <a:gd name="connsiteX45" fmla="*/ 3697820 w 3864074"/>
              <a:gd name="connsiteY45" fmla="*/ 2216727 h 4128654"/>
              <a:gd name="connsiteX46" fmla="*/ 3854838 w 3864074"/>
              <a:gd name="connsiteY46" fmla="*/ 2475345 h 4128654"/>
              <a:gd name="connsiteX47" fmla="*/ 3864074 w 3864074"/>
              <a:gd name="connsiteY47" fmla="*/ 2687782 h 4128654"/>
              <a:gd name="connsiteX48" fmla="*/ 3836365 w 3864074"/>
              <a:gd name="connsiteY48" fmla="*/ 2789382 h 4128654"/>
              <a:gd name="connsiteX49" fmla="*/ 3836365 w 3864074"/>
              <a:gd name="connsiteY49" fmla="*/ 2974109 h 4128654"/>
              <a:gd name="connsiteX50" fmla="*/ 3836365 w 3864074"/>
              <a:gd name="connsiteY50" fmla="*/ 3066472 h 4128654"/>
              <a:gd name="connsiteX51" fmla="*/ 3744002 w 3864074"/>
              <a:gd name="connsiteY51" fmla="*/ 3278909 h 4128654"/>
              <a:gd name="connsiteX52" fmla="*/ 3531565 w 3864074"/>
              <a:gd name="connsiteY52" fmla="*/ 3380509 h 4128654"/>
              <a:gd name="connsiteX53" fmla="*/ 3383784 w 3864074"/>
              <a:gd name="connsiteY53" fmla="*/ 3491345 h 4128654"/>
              <a:gd name="connsiteX54" fmla="*/ 3383784 w 3864074"/>
              <a:gd name="connsiteY54" fmla="*/ 3491345 h 4128654"/>
              <a:gd name="connsiteX55" fmla="*/ 3365311 w 3864074"/>
              <a:gd name="connsiteY55" fmla="*/ 3463636 h 4128654"/>
              <a:gd name="connsiteX56" fmla="*/ 3457674 w 3864074"/>
              <a:gd name="connsiteY56" fmla="*/ 3362036 h 4128654"/>
              <a:gd name="connsiteX57" fmla="*/ 3365311 w 3864074"/>
              <a:gd name="connsiteY57" fmla="*/ 3371272 h 4128654"/>
              <a:gd name="connsiteX58" fmla="*/ 3365311 w 3864074"/>
              <a:gd name="connsiteY58" fmla="*/ 3260436 h 4128654"/>
              <a:gd name="connsiteX59" fmla="*/ 3328365 w 3864074"/>
              <a:gd name="connsiteY59" fmla="*/ 3260436 h 4128654"/>
              <a:gd name="connsiteX60" fmla="*/ 3254474 w 3864074"/>
              <a:gd name="connsiteY60" fmla="*/ 3315854 h 4128654"/>
              <a:gd name="connsiteX61" fmla="*/ 3282184 w 3864074"/>
              <a:gd name="connsiteY61" fmla="*/ 3417454 h 4128654"/>
              <a:gd name="connsiteX62" fmla="*/ 3282184 w 3864074"/>
              <a:gd name="connsiteY62" fmla="*/ 3417454 h 4128654"/>
              <a:gd name="connsiteX63" fmla="*/ 3319129 w 3864074"/>
              <a:gd name="connsiteY63" fmla="*/ 3574472 h 4128654"/>
              <a:gd name="connsiteX64" fmla="*/ 3189820 w 3864074"/>
              <a:gd name="connsiteY64" fmla="*/ 3648363 h 4128654"/>
              <a:gd name="connsiteX65" fmla="*/ 2968147 w 3864074"/>
              <a:gd name="connsiteY65" fmla="*/ 3879272 h 4128654"/>
              <a:gd name="connsiteX66" fmla="*/ 2958911 w 3864074"/>
              <a:gd name="connsiteY66" fmla="*/ 3805382 h 4128654"/>
              <a:gd name="connsiteX67" fmla="*/ 2894256 w 3864074"/>
              <a:gd name="connsiteY67" fmla="*/ 3759200 h 4128654"/>
              <a:gd name="connsiteX68" fmla="*/ 2755711 w 3864074"/>
              <a:gd name="connsiteY68" fmla="*/ 3786909 h 4128654"/>
              <a:gd name="connsiteX69" fmla="*/ 2885020 w 3864074"/>
              <a:gd name="connsiteY69" fmla="*/ 3860800 h 4128654"/>
              <a:gd name="connsiteX70" fmla="*/ 2755711 w 3864074"/>
              <a:gd name="connsiteY70" fmla="*/ 3962400 h 4128654"/>
              <a:gd name="connsiteX71" fmla="*/ 2663347 w 3864074"/>
              <a:gd name="connsiteY71" fmla="*/ 3888509 h 4128654"/>
              <a:gd name="connsiteX72" fmla="*/ 2626402 w 3864074"/>
              <a:gd name="connsiteY72" fmla="*/ 3980872 h 4128654"/>
              <a:gd name="connsiteX73" fmla="*/ 2506329 w 3864074"/>
              <a:gd name="connsiteY73" fmla="*/ 4008582 h 4128654"/>
              <a:gd name="connsiteX74" fmla="*/ 2506329 w 3864074"/>
              <a:gd name="connsiteY74" fmla="*/ 4128654 h 4128654"/>
              <a:gd name="connsiteX0" fmla="*/ 3397638 w 3864074"/>
              <a:gd name="connsiteY0" fmla="*/ 1356013 h 4008582"/>
              <a:gd name="connsiteX1" fmla="*/ 3224456 w 3864074"/>
              <a:gd name="connsiteY1" fmla="*/ 1550554 h 4008582"/>
              <a:gd name="connsiteX2" fmla="*/ 3184047 w 3864074"/>
              <a:gd name="connsiteY2" fmla="*/ 1615786 h 4008582"/>
              <a:gd name="connsiteX3" fmla="*/ 3149988 w 3864074"/>
              <a:gd name="connsiteY3" fmla="*/ 1704686 h 4008582"/>
              <a:gd name="connsiteX4" fmla="*/ 3024143 w 3864074"/>
              <a:gd name="connsiteY4" fmla="*/ 1878445 h 4008582"/>
              <a:gd name="connsiteX5" fmla="*/ 2926006 w 3864074"/>
              <a:gd name="connsiteY5" fmla="*/ 2058554 h 4008582"/>
              <a:gd name="connsiteX6" fmla="*/ 2724538 w 3864074"/>
              <a:gd name="connsiteY6" fmla="*/ 2245013 h 4008582"/>
              <a:gd name="connsiteX7" fmla="*/ 2585415 w 3864074"/>
              <a:gd name="connsiteY7" fmla="*/ 2466686 h 4008582"/>
              <a:gd name="connsiteX8" fmla="*/ 2398379 w 3864074"/>
              <a:gd name="connsiteY8" fmla="*/ 2701059 h 4008582"/>
              <a:gd name="connsiteX9" fmla="*/ 2280038 w 3864074"/>
              <a:gd name="connsiteY9" fmla="*/ 2938895 h 4008582"/>
              <a:gd name="connsiteX10" fmla="*/ 2028347 w 3864074"/>
              <a:gd name="connsiteY10" fmla="*/ 3164032 h 4008582"/>
              <a:gd name="connsiteX11" fmla="*/ 1912893 w 3864074"/>
              <a:gd name="connsiteY11" fmla="*/ 2997777 h 4008582"/>
              <a:gd name="connsiteX12" fmla="*/ 1790511 w 3864074"/>
              <a:gd name="connsiteY12" fmla="*/ 2841336 h 4008582"/>
              <a:gd name="connsiteX13" fmla="*/ 1667552 w 3864074"/>
              <a:gd name="connsiteY13" fmla="*/ 2622550 h 4008582"/>
              <a:gd name="connsiteX14" fmla="*/ 1483402 w 3864074"/>
              <a:gd name="connsiteY14" fmla="*/ 2400877 h 4008582"/>
              <a:gd name="connsiteX15" fmla="*/ 1351206 w 3864074"/>
              <a:gd name="connsiteY15" fmla="*/ 2202872 h 4008582"/>
              <a:gd name="connsiteX16" fmla="*/ 1193034 w 3864074"/>
              <a:gd name="connsiteY16" fmla="*/ 1997363 h 4008582"/>
              <a:gd name="connsiteX17" fmla="*/ 962702 w 3864074"/>
              <a:gd name="connsiteY17" fmla="*/ 1693718 h 4008582"/>
              <a:gd name="connsiteX18" fmla="*/ 842629 w 3864074"/>
              <a:gd name="connsiteY18" fmla="*/ 1416050 h 4008582"/>
              <a:gd name="connsiteX19" fmla="*/ 275170 w 3864074"/>
              <a:gd name="connsiteY19" fmla="*/ 876877 h 4008582"/>
              <a:gd name="connsiteX20" fmla="*/ 0 w 3864074"/>
              <a:gd name="connsiteY20" fmla="*/ 428711 h 4008582"/>
              <a:gd name="connsiteX21" fmla="*/ 3274 w 3864074"/>
              <a:gd name="connsiteY21" fmla="*/ 0 h 4008582"/>
              <a:gd name="connsiteX22" fmla="*/ 1240947 w 3864074"/>
              <a:gd name="connsiteY22" fmla="*/ 9236 h 4008582"/>
              <a:gd name="connsiteX23" fmla="*/ 1259420 w 3864074"/>
              <a:gd name="connsiteY23" fmla="*/ 979054 h 4008582"/>
              <a:gd name="connsiteX24" fmla="*/ 1361020 w 3864074"/>
              <a:gd name="connsiteY24" fmla="*/ 1016000 h 4008582"/>
              <a:gd name="connsiteX25" fmla="*/ 1471856 w 3864074"/>
              <a:gd name="connsiteY25" fmla="*/ 1062182 h 4008582"/>
              <a:gd name="connsiteX26" fmla="*/ 1564220 w 3864074"/>
              <a:gd name="connsiteY26" fmla="*/ 1034472 h 4008582"/>
              <a:gd name="connsiteX27" fmla="*/ 1628874 w 3864074"/>
              <a:gd name="connsiteY27" fmla="*/ 1089891 h 4008582"/>
              <a:gd name="connsiteX28" fmla="*/ 1628874 w 3864074"/>
              <a:gd name="connsiteY28" fmla="*/ 1089891 h 4008582"/>
              <a:gd name="connsiteX29" fmla="*/ 1758184 w 3864074"/>
              <a:gd name="connsiteY29" fmla="*/ 1173018 h 4008582"/>
              <a:gd name="connsiteX30" fmla="*/ 1859784 w 3864074"/>
              <a:gd name="connsiteY30" fmla="*/ 1117600 h 4008582"/>
              <a:gd name="connsiteX31" fmla="*/ 1896729 w 3864074"/>
              <a:gd name="connsiteY31" fmla="*/ 1209963 h 4008582"/>
              <a:gd name="connsiteX32" fmla="*/ 2016802 w 3864074"/>
              <a:gd name="connsiteY32" fmla="*/ 1200727 h 4008582"/>
              <a:gd name="connsiteX33" fmla="*/ 2072220 w 3864074"/>
              <a:gd name="connsiteY33" fmla="*/ 1265382 h 4008582"/>
              <a:gd name="connsiteX34" fmla="*/ 2155347 w 3864074"/>
              <a:gd name="connsiteY34" fmla="*/ 1339272 h 4008582"/>
              <a:gd name="connsiteX35" fmla="*/ 2238474 w 3864074"/>
              <a:gd name="connsiteY35" fmla="*/ 1256145 h 4008582"/>
              <a:gd name="connsiteX36" fmla="*/ 2303129 w 3864074"/>
              <a:gd name="connsiteY36" fmla="*/ 1330036 h 4008582"/>
              <a:gd name="connsiteX37" fmla="*/ 2377020 w 3864074"/>
              <a:gd name="connsiteY37" fmla="*/ 1330036 h 4008582"/>
              <a:gd name="connsiteX38" fmla="*/ 2432438 w 3864074"/>
              <a:gd name="connsiteY38" fmla="*/ 1385454 h 4008582"/>
              <a:gd name="connsiteX39" fmla="*/ 2561747 w 3864074"/>
              <a:gd name="connsiteY39" fmla="*/ 1330036 h 4008582"/>
              <a:gd name="connsiteX40" fmla="*/ 2626402 w 3864074"/>
              <a:gd name="connsiteY40" fmla="*/ 1376218 h 4008582"/>
              <a:gd name="connsiteX41" fmla="*/ 2949674 w 3864074"/>
              <a:gd name="connsiteY41" fmla="*/ 1330036 h 4008582"/>
              <a:gd name="connsiteX42" fmla="*/ 3226765 w 3864074"/>
              <a:gd name="connsiteY42" fmla="*/ 1283854 h 4008582"/>
              <a:gd name="connsiteX43" fmla="*/ 3559274 w 3864074"/>
              <a:gd name="connsiteY43" fmla="*/ 1440872 h 4008582"/>
              <a:gd name="connsiteX44" fmla="*/ 3651638 w 3864074"/>
              <a:gd name="connsiteY44" fmla="*/ 1477818 h 4008582"/>
              <a:gd name="connsiteX45" fmla="*/ 3697820 w 3864074"/>
              <a:gd name="connsiteY45" fmla="*/ 2216727 h 4008582"/>
              <a:gd name="connsiteX46" fmla="*/ 3854838 w 3864074"/>
              <a:gd name="connsiteY46" fmla="*/ 2475345 h 4008582"/>
              <a:gd name="connsiteX47" fmla="*/ 3864074 w 3864074"/>
              <a:gd name="connsiteY47" fmla="*/ 2687782 h 4008582"/>
              <a:gd name="connsiteX48" fmla="*/ 3836365 w 3864074"/>
              <a:gd name="connsiteY48" fmla="*/ 2789382 h 4008582"/>
              <a:gd name="connsiteX49" fmla="*/ 3836365 w 3864074"/>
              <a:gd name="connsiteY49" fmla="*/ 2974109 h 4008582"/>
              <a:gd name="connsiteX50" fmla="*/ 3836365 w 3864074"/>
              <a:gd name="connsiteY50" fmla="*/ 3066472 h 4008582"/>
              <a:gd name="connsiteX51" fmla="*/ 3744002 w 3864074"/>
              <a:gd name="connsiteY51" fmla="*/ 3278909 h 4008582"/>
              <a:gd name="connsiteX52" fmla="*/ 3531565 w 3864074"/>
              <a:gd name="connsiteY52" fmla="*/ 3380509 h 4008582"/>
              <a:gd name="connsiteX53" fmla="*/ 3383784 w 3864074"/>
              <a:gd name="connsiteY53" fmla="*/ 3491345 h 4008582"/>
              <a:gd name="connsiteX54" fmla="*/ 3383784 w 3864074"/>
              <a:gd name="connsiteY54" fmla="*/ 3491345 h 4008582"/>
              <a:gd name="connsiteX55" fmla="*/ 3365311 w 3864074"/>
              <a:gd name="connsiteY55" fmla="*/ 3463636 h 4008582"/>
              <a:gd name="connsiteX56" fmla="*/ 3457674 w 3864074"/>
              <a:gd name="connsiteY56" fmla="*/ 3362036 h 4008582"/>
              <a:gd name="connsiteX57" fmla="*/ 3365311 w 3864074"/>
              <a:gd name="connsiteY57" fmla="*/ 3371272 h 4008582"/>
              <a:gd name="connsiteX58" fmla="*/ 3365311 w 3864074"/>
              <a:gd name="connsiteY58" fmla="*/ 3260436 h 4008582"/>
              <a:gd name="connsiteX59" fmla="*/ 3328365 w 3864074"/>
              <a:gd name="connsiteY59" fmla="*/ 3260436 h 4008582"/>
              <a:gd name="connsiteX60" fmla="*/ 3254474 w 3864074"/>
              <a:gd name="connsiteY60" fmla="*/ 3315854 h 4008582"/>
              <a:gd name="connsiteX61" fmla="*/ 3282184 w 3864074"/>
              <a:gd name="connsiteY61" fmla="*/ 3417454 h 4008582"/>
              <a:gd name="connsiteX62" fmla="*/ 3282184 w 3864074"/>
              <a:gd name="connsiteY62" fmla="*/ 3417454 h 4008582"/>
              <a:gd name="connsiteX63" fmla="*/ 3319129 w 3864074"/>
              <a:gd name="connsiteY63" fmla="*/ 3574472 h 4008582"/>
              <a:gd name="connsiteX64" fmla="*/ 3189820 w 3864074"/>
              <a:gd name="connsiteY64" fmla="*/ 3648363 h 4008582"/>
              <a:gd name="connsiteX65" fmla="*/ 2968147 w 3864074"/>
              <a:gd name="connsiteY65" fmla="*/ 3879272 h 4008582"/>
              <a:gd name="connsiteX66" fmla="*/ 2958911 w 3864074"/>
              <a:gd name="connsiteY66" fmla="*/ 3805382 h 4008582"/>
              <a:gd name="connsiteX67" fmla="*/ 2894256 w 3864074"/>
              <a:gd name="connsiteY67" fmla="*/ 3759200 h 4008582"/>
              <a:gd name="connsiteX68" fmla="*/ 2755711 w 3864074"/>
              <a:gd name="connsiteY68" fmla="*/ 3786909 h 4008582"/>
              <a:gd name="connsiteX69" fmla="*/ 2885020 w 3864074"/>
              <a:gd name="connsiteY69" fmla="*/ 3860800 h 4008582"/>
              <a:gd name="connsiteX70" fmla="*/ 2755711 w 3864074"/>
              <a:gd name="connsiteY70" fmla="*/ 3962400 h 4008582"/>
              <a:gd name="connsiteX71" fmla="*/ 2663347 w 3864074"/>
              <a:gd name="connsiteY71" fmla="*/ 3888509 h 4008582"/>
              <a:gd name="connsiteX72" fmla="*/ 2626402 w 3864074"/>
              <a:gd name="connsiteY72" fmla="*/ 3980872 h 4008582"/>
              <a:gd name="connsiteX73" fmla="*/ 2506329 w 3864074"/>
              <a:gd name="connsiteY73" fmla="*/ 4008582 h 4008582"/>
              <a:gd name="connsiteX0" fmla="*/ 3397638 w 3864074"/>
              <a:gd name="connsiteY0" fmla="*/ 1356013 h 3980872"/>
              <a:gd name="connsiteX1" fmla="*/ 3224456 w 3864074"/>
              <a:gd name="connsiteY1" fmla="*/ 1550554 h 3980872"/>
              <a:gd name="connsiteX2" fmla="*/ 3184047 w 3864074"/>
              <a:gd name="connsiteY2" fmla="*/ 1615786 h 3980872"/>
              <a:gd name="connsiteX3" fmla="*/ 3149988 w 3864074"/>
              <a:gd name="connsiteY3" fmla="*/ 1704686 h 3980872"/>
              <a:gd name="connsiteX4" fmla="*/ 3024143 w 3864074"/>
              <a:gd name="connsiteY4" fmla="*/ 1878445 h 3980872"/>
              <a:gd name="connsiteX5" fmla="*/ 2926006 w 3864074"/>
              <a:gd name="connsiteY5" fmla="*/ 2058554 h 3980872"/>
              <a:gd name="connsiteX6" fmla="*/ 2724538 w 3864074"/>
              <a:gd name="connsiteY6" fmla="*/ 2245013 h 3980872"/>
              <a:gd name="connsiteX7" fmla="*/ 2585415 w 3864074"/>
              <a:gd name="connsiteY7" fmla="*/ 2466686 h 3980872"/>
              <a:gd name="connsiteX8" fmla="*/ 2398379 w 3864074"/>
              <a:gd name="connsiteY8" fmla="*/ 2701059 h 3980872"/>
              <a:gd name="connsiteX9" fmla="*/ 2280038 w 3864074"/>
              <a:gd name="connsiteY9" fmla="*/ 2938895 h 3980872"/>
              <a:gd name="connsiteX10" fmla="*/ 2028347 w 3864074"/>
              <a:gd name="connsiteY10" fmla="*/ 3164032 h 3980872"/>
              <a:gd name="connsiteX11" fmla="*/ 1912893 w 3864074"/>
              <a:gd name="connsiteY11" fmla="*/ 2997777 h 3980872"/>
              <a:gd name="connsiteX12" fmla="*/ 1790511 w 3864074"/>
              <a:gd name="connsiteY12" fmla="*/ 2841336 h 3980872"/>
              <a:gd name="connsiteX13" fmla="*/ 1667552 w 3864074"/>
              <a:gd name="connsiteY13" fmla="*/ 2622550 h 3980872"/>
              <a:gd name="connsiteX14" fmla="*/ 1483402 w 3864074"/>
              <a:gd name="connsiteY14" fmla="*/ 2400877 h 3980872"/>
              <a:gd name="connsiteX15" fmla="*/ 1351206 w 3864074"/>
              <a:gd name="connsiteY15" fmla="*/ 2202872 h 3980872"/>
              <a:gd name="connsiteX16" fmla="*/ 1193034 w 3864074"/>
              <a:gd name="connsiteY16" fmla="*/ 1997363 h 3980872"/>
              <a:gd name="connsiteX17" fmla="*/ 962702 w 3864074"/>
              <a:gd name="connsiteY17" fmla="*/ 1693718 h 3980872"/>
              <a:gd name="connsiteX18" fmla="*/ 842629 w 3864074"/>
              <a:gd name="connsiteY18" fmla="*/ 1416050 h 3980872"/>
              <a:gd name="connsiteX19" fmla="*/ 275170 w 3864074"/>
              <a:gd name="connsiteY19" fmla="*/ 876877 h 3980872"/>
              <a:gd name="connsiteX20" fmla="*/ 0 w 3864074"/>
              <a:gd name="connsiteY20" fmla="*/ 428711 h 3980872"/>
              <a:gd name="connsiteX21" fmla="*/ 3274 w 3864074"/>
              <a:gd name="connsiteY21" fmla="*/ 0 h 3980872"/>
              <a:gd name="connsiteX22" fmla="*/ 1240947 w 3864074"/>
              <a:gd name="connsiteY22" fmla="*/ 9236 h 3980872"/>
              <a:gd name="connsiteX23" fmla="*/ 1259420 w 3864074"/>
              <a:gd name="connsiteY23" fmla="*/ 979054 h 3980872"/>
              <a:gd name="connsiteX24" fmla="*/ 1361020 w 3864074"/>
              <a:gd name="connsiteY24" fmla="*/ 1016000 h 3980872"/>
              <a:gd name="connsiteX25" fmla="*/ 1471856 w 3864074"/>
              <a:gd name="connsiteY25" fmla="*/ 1062182 h 3980872"/>
              <a:gd name="connsiteX26" fmla="*/ 1564220 w 3864074"/>
              <a:gd name="connsiteY26" fmla="*/ 1034472 h 3980872"/>
              <a:gd name="connsiteX27" fmla="*/ 1628874 w 3864074"/>
              <a:gd name="connsiteY27" fmla="*/ 1089891 h 3980872"/>
              <a:gd name="connsiteX28" fmla="*/ 1628874 w 3864074"/>
              <a:gd name="connsiteY28" fmla="*/ 1089891 h 3980872"/>
              <a:gd name="connsiteX29" fmla="*/ 1758184 w 3864074"/>
              <a:gd name="connsiteY29" fmla="*/ 1173018 h 3980872"/>
              <a:gd name="connsiteX30" fmla="*/ 1859784 w 3864074"/>
              <a:gd name="connsiteY30" fmla="*/ 1117600 h 3980872"/>
              <a:gd name="connsiteX31" fmla="*/ 1896729 w 3864074"/>
              <a:gd name="connsiteY31" fmla="*/ 1209963 h 3980872"/>
              <a:gd name="connsiteX32" fmla="*/ 2016802 w 3864074"/>
              <a:gd name="connsiteY32" fmla="*/ 1200727 h 3980872"/>
              <a:gd name="connsiteX33" fmla="*/ 2072220 w 3864074"/>
              <a:gd name="connsiteY33" fmla="*/ 1265382 h 3980872"/>
              <a:gd name="connsiteX34" fmla="*/ 2155347 w 3864074"/>
              <a:gd name="connsiteY34" fmla="*/ 1339272 h 3980872"/>
              <a:gd name="connsiteX35" fmla="*/ 2238474 w 3864074"/>
              <a:gd name="connsiteY35" fmla="*/ 1256145 h 3980872"/>
              <a:gd name="connsiteX36" fmla="*/ 2303129 w 3864074"/>
              <a:gd name="connsiteY36" fmla="*/ 1330036 h 3980872"/>
              <a:gd name="connsiteX37" fmla="*/ 2377020 w 3864074"/>
              <a:gd name="connsiteY37" fmla="*/ 1330036 h 3980872"/>
              <a:gd name="connsiteX38" fmla="*/ 2432438 w 3864074"/>
              <a:gd name="connsiteY38" fmla="*/ 1385454 h 3980872"/>
              <a:gd name="connsiteX39" fmla="*/ 2561747 w 3864074"/>
              <a:gd name="connsiteY39" fmla="*/ 1330036 h 3980872"/>
              <a:gd name="connsiteX40" fmla="*/ 2626402 w 3864074"/>
              <a:gd name="connsiteY40" fmla="*/ 1376218 h 3980872"/>
              <a:gd name="connsiteX41" fmla="*/ 2949674 w 3864074"/>
              <a:gd name="connsiteY41" fmla="*/ 1330036 h 3980872"/>
              <a:gd name="connsiteX42" fmla="*/ 3226765 w 3864074"/>
              <a:gd name="connsiteY42" fmla="*/ 1283854 h 3980872"/>
              <a:gd name="connsiteX43" fmla="*/ 3559274 w 3864074"/>
              <a:gd name="connsiteY43" fmla="*/ 1440872 h 3980872"/>
              <a:gd name="connsiteX44" fmla="*/ 3651638 w 3864074"/>
              <a:gd name="connsiteY44" fmla="*/ 1477818 h 3980872"/>
              <a:gd name="connsiteX45" fmla="*/ 3697820 w 3864074"/>
              <a:gd name="connsiteY45" fmla="*/ 2216727 h 3980872"/>
              <a:gd name="connsiteX46" fmla="*/ 3854838 w 3864074"/>
              <a:gd name="connsiteY46" fmla="*/ 2475345 h 3980872"/>
              <a:gd name="connsiteX47" fmla="*/ 3864074 w 3864074"/>
              <a:gd name="connsiteY47" fmla="*/ 2687782 h 3980872"/>
              <a:gd name="connsiteX48" fmla="*/ 3836365 w 3864074"/>
              <a:gd name="connsiteY48" fmla="*/ 2789382 h 3980872"/>
              <a:gd name="connsiteX49" fmla="*/ 3836365 w 3864074"/>
              <a:gd name="connsiteY49" fmla="*/ 2974109 h 3980872"/>
              <a:gd name="connsiteX50" fmla="*/ 3836365 w 3864074"/>
              <a:gd name="connsiteY50" fmla="*/ 3066472 h 3980872"/>
              <a:gd name="connsiteX51" fmla="*/ 3744002 w 3864074"/>
              <a:gd name="connsiteY51" fmla="*/ 3278909 h 3980872"/>
              <a:gd name="connsiteX52" fmla="*/ 3531565 w 3864074"/>
              <a:gd name="connsiteY52" fmla="*/ 3380509 h 3980872"/>
              <a:gd name="connsiteX53" fmla="*/ 3383784 w 3864074"/>
              <a:gd name="connsiteY53" fmla="*/ 3491345 h 3980872"/>
              <a:gd name="connsiteX54" fmla="*/ 3383784 w 3864074"/>
              <a:gd name="connsiteY54" fmla="*/ 3491345 h 3980872"/>
              <a:gd name="connsiteX55" fmla="*/ 3365311 w 3864074"/>
              <a:gd name="connsiteY55" fmla="*/ 3463636 h 3980872"/>
              <a:gd name="connsiteX56" fmla="*/ 3457674 w 3864074"/>
              <a:gd name="connsiteY56" fmla="*/ 3362036 h 3980872"/>
              <a:gd name="connsiteX57" fmla="*/ 3365311 w 3864074"/>
              <a:gd name="connsiteY57" fmla="*/ 3371272 h 3980872"/>
              <a:gd name="connsiteX58" fmla="*/ 3365311 w 3864074"/>
              <a:gd name="connsiteY58" fmla="*/ 3260436 h 3980872"/>
              <a:gd name="connsiteX59" fmla="*/ 3328365 w 3864074"/>
              <a:gd name="connsiteY59" fmla="*/ 3260436 h 3980872"/>
              <a:gd name="connsiteX60" fmla="*/ 3254474 w 3864074"/>
              <a:gd name="connsiteY60" fmla="*/ 3315854 h 3980872"/>
              <a:gd name="connsiteX61" fmla="*/ 3282184 w 3864074"/>
              <a:gd name="connsiteY61" fmla="*/ 3417454 h 3980872"/>
              <a:gd name="connsiteX62" fmla="*/ 3282184 w 3864074"/>
              <a:gd name="connsiteY62" fmla="*/ 3417454 h 3980872"/>
              <a:gd name="connsiteX63" fmla="*/ 3319129 w 3864074"/>
              <a:gd name="connsiteY63" fmla="*/ 3574472 h 3980872"/>
              <a:gd name="connsiteX64" fmla="*/ 3189820 w 3864074"/>
              <a:gd name="connsiteY64" fmla="*/ 3648363 h 3980872"/>
              <a:gd name="connsiteX65" fmla="*/ 2968147 w 3864074"/>
              <a:gd name="connsiteY65" fmla="*/ 3879272 h 3980872"/>
              <a:gd name="connsiteX66" fmla="*/ 2958911 w 3864074"/>
              <a:gd name="connsiteY66" fmla="*/ 3805382 h 3980872"/>
              <a:gd name="connsiteX67" fmla="*/ 2894256 w 3864074"/>
              <a:gd name="connsiteY67" fmla="*/ 3759200 h 3980872"/>
              <a:gd name="connsiteX68" fmla="*/ 2755711 w 3864074"/>
              <a:gd name="connsiteY68" fmla="*/ 3786909 h 3980872"/>
              <a:gd name="connsiteX69" fmla="*/ 2885020 w 3864074"/>
              <a:gd name="connsiteY69" fmla="*/ 3860800 h 3980872"/>
              <a:gd name="connsiteX70" fmla="*/ 2755711 w 3864074"/>
              <a:gd name="connsiteY70" fmla="*/ 3962400 h 3980872"/>
              <a:gd name="connsiteX71" fmla="*/ 2663347 w 3864074"/>
              <a:gd name="connsiteY71" fmla="*/ 3888509 h 3980872"/>
              <a:gd name="connsiteX72" fmla="*/ 2626402 w 3864074"/>
              <a:gd name="connsiteY72" fmla="*/ 3980872 h 3980872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71" fmla="*/ 2663347 w 3864074"/>
              <a:gd name="connsiteY71" fmla="*/ 3888509 h 3962400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69" fmla="*/ 2885020 w 3864074"/>
              <a:gd name="connsiteY69" fmla="*/ 38608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0" fmla="*/ 3397638 w 3864074"/>
              <a:gd name="connsiteY0" fmla="*/ 1356013 h 3648363"/>
              <a:gd name="connsiteX1" fmla="*/ 3224456 w 3864074"/>
              <a:gd name="connsiteY1" fmla="*/ 1550554 h 3648363"/>
              <a:gd name="connsiteX2" fmla="*/ 3184047 w 3864074"/>
              <a:gd name="connsiteY2" fmla="*/ 1615786 h 3648363"/>
              <a:gd name="connsiteX3" fmla="*/ 3149988 w 3864074"/>
              <a:gd name="connsiteY3" fmla="*/ 1704686 h 3648363"/>
              <a:gd name="connsiteX4" fmla="*/ 3024143 w 3864074"/>
              <a:gd name="connsiteY4" fmla="*/ 1878445 h 3648363"/>
              <a:gd name="connsiteX5" fmla="*/ 2926006 w 3864074"/>
              <a:gd name="connsiteY5" fmla="*/ 2058554 h 3648363"/>
              <a:gd name="connsiteX6" fmla="*/ 2724538 w 3864074"/>
              <a:gd name="connsiteY6" fmla="*/ 2245013 h 3648363"/>
              <a:gd name="connsiteX7" fmla="*/ 2585415 w 3864074"/>
              <a:gd name="connsiteY7" fmla="*/ 2466686 h 3648363"/>
              <a:gd name="connsiteX8" fmla="*/ 2398379 w 3864074"/>
              <a:gd name="connsiteY8" fmla="*/ 2701059 h 3648363"/>
              <a:gd name="connsiteX9" fmla="*/ 2280038 w 3864074"/>
              <a:gd name="connsiteY9" fmla="*/ 2938895 h 3648363"/>
              <a:gd name="connsiteX10" fmla="*/ 2028347 w 3864074"/>
              <a:gd name="connsiteY10" fmla="*/ 3164032 h 3648363"/>
              <a:gd name="connsiteX11" fmla="*/ 1912893 w 3864074"/>
              <a:gd name="connsiteY11" fmla="*/ 2997777 h 3648363"/>
              <a:gd name="connsiteX12" fmla="*/ 1790511 w 3864074"/>
              <a:gd name="connsiteY12" fmla="*/ 2841336 h 3648363"/>
              <a:gd name="connsiteX13" fmla="*/ 1667552 w 3864074"/>
              <a:gd name="connsiteY13" fmla="*/ 2622550 h 3648363"/>
              <a:gd name="connsiteX14" fmla="*/ 1483402 w 3864074"/>
              <a:gd name="connsiteY14" fmla="*/ 2400877 h 3648363"/>
              <a:gd name="connsiteX15" fmla="*/ 1351206 w 3864074"/>
              <a:gd name="connsiteY15" fmla="*/ 2202872 h 3648363"/>
              <a:gd name="connsiteX16" fmla="*/ 1193034 w 3864074"/>
              <a:gd name="connsiteY16" fmla="*/ 1997363 h 3648363"/>
              <a:gd name="connsiteX17" fmla="*/ 962702 w 3864074"/>
              <a:gd name="connsiteY17" fmla="*/ 1693718 h 3648363"/>
              <a:gd name="connsiteX18" fmla="*/ 842629 w 3864074"/>
              <a:gd name="connsiteY18" fmla="*/ 1416050 h 3648363"/>
              <a:gd name="connsiteX19" fmla="*/ 275170 w 3864074"/>
              <a:gd name="connsiteY19" fmla="*/ 876877 h 3648363"/>
              <a:gd name="connsiteX20" fmla="*/ 0 w 3864074"/>
              <a:gd name="connsiteY20" fmla="*/ 428711 h 3648363"/>
              <a:gd name="connsiteX21" fmla="*/ 3274 w 3864074"/>
              <a:gd name="connsiteY21" fmla="*/ 0 h 3648363"/>
              <a:gd name="connsiteX22" fmla="*/ 1240947 w 3864074"/>
              <a:gd name="connsiteY22" fmla="*/ 9236 h 3648363"/>
              <a:gd name="connsiteX23" fmla="*/ 1259420 w 3864074"/>
              <a:gd name="connsiteY23" fmla="*/ 979054 h 3648363"/>
              <a:gd name="connsiteX24" fmla="*/ 1361020 w 3864074"/>
              <a:gd name="connsiteY24" fmla="*/ 1016000 h 3648363"/>
              <a:gd name="connsiteX25" fmla="*/ 1471856 w 3864074"/>
              <a:gd name="connsiteY25" fmla="*/ 1062182 h 3648363"/>
              <a:gd name="connsiteX26" fmla="*/ 1564220 w 3864074"/>
              <a:gd name="connsiteY26" fmla="*/ 1034472 h 3648363"/>
              <a:gd name="connsiteX27" fmla="*/ 1628874 w 3864074"/>
              <a:gd name="connsiteY27" fmla="*/ 1089891 h 3648363"/>
              <a:gd name="connsiteX28" fmla="*/ 1628874 w 3864074"/>
              <a:gd name="connsiteY28" fmla="*/ 1089891 h 3648363"/>
              <a:gd name="connsiteX29" fmla="*/ 1758184 w 3864074"/>
              <a:gd name="connsiteY29" fmla="*/ 1173018 h 3648363"/>
              <a:gd name="connsiteX30" fmla="*/ 1859784 w 3864074"/>
              <a:gd name="connsiteY30" fmla="*/ 1117600 h 3648363"/>
              <a:gd name="connsiteX31" fmla="*/ 1896729 w 3864074"/>
              <a:gd name="connsiteY31" fmla="*/ 1209963 h 3648363"/>
              <a:gd name="connsiteX32" fmla="*/ 2016802 w 3864074"/>
              <a:gd name="connsiteY32" fmla="*/ 1200727 h 3648363"/>
              <a:gd name="connsiteX33" fmla="*/ 2072220 w 3864074"/>
              <a:gd name="connsiteY33" fmla="*/ 1265382 h 3648363"/>
              <a:gd name="connsiteX34" fmla="*/ 2155347 w 3864074"/>
              <a:gd name="connsiteY34" fmla="*/ 1339272 h 3648363"/>
              <a:gd name="connsiteX35" fmla="*/ 2238474 w 3864074"/>
              <a:gd name="connsiteY35" fmla="*/ 1256145 h 3648363"/>
              <a:gd name="connsiteX36" fmla="*/ 2303129 w 3864074"/>
              <a:gd name="connsiteY36" fmla="*/ 1330036 h 3648363"/>
              <a:gd name="connsiteX37" fmla="*/ 2377020 w 3864074"/>
              <a:gd name="connsiteY37" fmla="*/ 1330036 h 3648363"/>
              <a:gd name="connsiteX38" fmla="*/ 2432438 w 3864074"/>
              <a:gd name="connsiteY38" fmla="*/ 1385454 h 3648363"/>
              <a:gd name="connsiteX39" fmla="*/ 2561747 w 3864074"/>
              <a:gd name="connsiteY39" fmla="*/ 1330036 h 3648363"/>
              <a:gd name="connsiteX40" fmla="*/ 2626402 w 3864074"/>
              <a:gd name="connsiteY40" fmla="*/ 1376218 h 3648363"/>
              <a:gd name="connsiteX41" fmla="*/ 2949674 w 3864074"/>
              <a:gd name="connsiteY41" fmla="*/ 1330036 h 3648363"/>
              <a:gd name="connsiteX42" fmla="*/ 3226765 w 3864074"/>
              <a:gd name="connsiteY42" fmla="*/ 1283854 h 3648363"/>
              <a:gd name="connsiteX43" fmla="*/ 3559274 w 3864074"/>
              <a:gd name="connsiteY43" fmla="*/ 1440872 h 3648363"/>
              <a:gd name="connsiteX44" fmla="*/ 3651638 w 3864074"/>
              <a:gd name="connsiteY44" fmla="*/ 1477818 h 3648363"/>
              <a:gd name="connsiteX45" fmla="*/ 3697820 w 3864074"/>
              <a:gd name="connsiteY45" fmla="*/ 2216727 h 3648363"/>
              <a:gd name="connsiteX46" fmla="*/ 3854838 w 3864074"/>
              <a:gd name="connsiteY46" fmla="*/ 2475345 h 3648363"/>
              <a:gd name="connsiteX47" fmla="*/ 3864074 w 3864074"/>
              <a:gd name="connsiteY47" fmla="*/ 2687782 h 3648363"/>
              <a:gd name="connsiteX48" fmla="*/ 3836365 w 3864074"/>
              <a:gd name="connsiteY48" fmla="*/ 2789382 h 3648363"/>
              <a:gd name="connsiteX49" fmla="*/ 3836365 w 3864074"/>
              <a:gd name="connsiteY49" fmla="*/ 2974109 h 3648363"/>
              <a:gd name="connsiteX50" fmla="*/ 3836365 w 3864074"/>
              <a:gd name="connsiteY50" fmla="*/ 3066472 h 3648363"/>
              <a:gd name="connsiteX51" fmla="*/ 3744002 w 3864074"/>
              <a:gd name="connsiteY51" fmla="*/ 3278909 h 3648363"/>
              <a:gd name="connsiteX52" fmla="*/ 3531565 w 3864074"/>
              <a:gd name="connsiteY52" fmla="*/ 3380509 h 3648363"/>
              <a:gd name="connsiteX53" fmla="*/ 3383784 w 3864074"/>
              <a:gd name="connsiteY53" fmla="*/ 3491345 h 3648363"/>
              <a:gd name="connsiteX54" fmla="*/ 3383784 w 3864074"/>
              <a:gd name="connsiteY54" fmla="*/ 3491345 h 3648363"/>
              <a:gd name="connsiteX55" fmla="*/ 3365311 w 3864074"/>
              <a:gd name="connsiteY55" fmla="*/ 3463636 h 3648363"/>
              <a:gd name="connsiteX56" fmla="*/ 3457674 w 3864074"/>
              <a:gd name="connsiteY56" fmla="*/ 3362036 h 3648363"/>
              <a:gd name="connsiteX57" fmla="*/ 3365311 w 3864074"/>
              <a:gd name="connsiteY57" fmla="*/ 3371272 h 3648363"/>
              <a:gd name="connsiteX58" fmla="*/ 3365311 w 3864074"/>
              <a:gd name="connsiteY58" fmla="*/ 3260436 h 3648363"/>
              <a:gd name="connsiteX59" fmla="*/ 3328365 w 3864074"/>
              <a:gd name="connsiteY59" fmla="*/ 3260436 h 3648363"/>
              <a:gd name="connsiteX60" fmla="*/ 3254474 w 3864074"/>
              <a:gd name="connsiteY60" fmla="*/ 3315854 h 3648363"/>
              <a:gd name="connsiteX61" fmla="*/ 3282184 w 3864074"/>
              <a:gd name="connsiteY61" fmla="*/ 3417454 h 3648363"/>
              <a:gd name="connsiteX62" fmla="*/ 3282184 w 3864074"/>
              <a:gd name="connsiteY62" fmla="*/ 3417454 h 3648363"/>
              <a:gd name="connsiteX63" fmla="*/ 3319129 w 3864074"/>
              <a:gd name="connsiteY63" fmla="*/ 3574472 h 3648363"/>
              <a:gd name="connsiteX64" fmla="*/ 3189820 w 3864074"/>
              <a:gd name="connsiteY64" fmla="*/ 3648363 h 3648363"/>
              <a:gd name="connsiteX0" fmla="*/ 3397638 w 3864074"/>
              <a:gd name="connsiteY0" fmla="*/ 1356013 h 3574472"/>
              <a:gd name="connsiteX1" fmla="*/ 3224456 w 3864074"/>
              <a:gd name="connsiteY1" fmla="*/ 1550554 h 3574472"/>
              <a:gd name="connsiteX2" fmla="*/ 3184047 w 3864074"/>
              <a:gd name="connsiteY2" fmla="*/ 1615786 h 3574472"/>
              <a:gd name="connsiteX3" fmla="*/ 3149988 w 3864074"/>
              <a:gd name="connsiteY3" fmla="*/ 1704686 h 3574472"/>
              <a:gd name="connsiteX4" fmla="*/ 3024143 w 3864074"/>
              <a:gd name="connsiteY4" fmla="*/ 1878445 h 3574472"/>
              <a:gd name="connsiteX5" fmla="*/ 2926006 w 3864074"/>
              <a:gd name="connsiteY5" fmla="*/ 2058554 h 3574472"/>
              <a:gd name="connsiteX6" fmla="*/ 2724538 w 3864074"/>
              <a:gd name="connsiteY6" fmla="*/ 2245013 h 3574472"/>
              <a:gd name="connsiteX7" fmla="*/ 2585415 w 3864074"/>
              <a:gd name="connsiteY7" fmla="*/ 2466686 h 3574472"/>
              <a:gd name="connsiteX8" fmla="*/ 2398379 w 3864074"/>
              <a:gd name="connsiteY8" fmla="*/ 2701059 h 3574472"/>
              <a:gd name="connsiteX9" fmla="*/ 2280038 w 3864074"/>
              <a:gd name="connsiteY9" fmla="*/ 2938895 h 3574472"/>
              <a:gd name="connsiteX10" fmla="*/ 2028347 w 3864074"/>
              <a:gd name="connsiteY10" fmla="*/ 3164032 h 3574472"/>
              <a:gd name="connsiteX11" fmla="*/ 1912893 w 3864074"/>
              <a:gd name="connsiteY11" fmla="*/ 2997777 h 3574472"/>
              <a:gd name="connsiteX12" fmla="*/ 1790511 w 3864074"/>
              <a:gd name="connsiteY12" fmla="*/ 2841336 h 3574472"/>
              <a:gd name="connsiteX13" fmla="*/ 1667552 w 3864074"/>
              <a:gd name="connsiteY13" fmla="*/ 2622550 h 3574472"/>
              <a:gd name="connsiteX14" fmla="*/ 1483402 w 3864074"/>
              <a:gd name="connsiteY14" fmla="*/ 2400877 h 3574472"/>
              <a:gd name="connsiteX15" fmla="*/ 1351206 w 3864074"/>
              <a:gd name="connsiteY15" fmla="*/ 2202872 h 3574472"/>
              <a:gd name="connsiteX16" fmla="*/ 1193034 w 3864074"/>
              <a:gd name="connsiteY16" fmla="*/ 1997363 h 3574472"/>
              <a:gd name="connsiteX17" fmla="*/ 962702 w 3864074"/>
              <a:gd name="connsiteY17" fmla="*/ 1693718 h 3574472"/>
              <a:gd name="connsiteX18" fmla="*/ 842629 w 3864074"/>
              <a:gd name="connsiteY18" fmla="*/ 1416050 h 3574472"/>
              <a:gd name="connsiteX19" fmla="*/ 275170 w 3864074"/>
              <a:gd name="connsiteY19" fmla="*/ 876877 h 3574472"/>
              <a:gd name="connsiteX20" fmla="*/ 0 w 3864074"/>
              <a:gd name="connsiteY20" fmla="*/ 428711 h 3574472"/>
              <a:gd name="connsiteX21" fmla="*/ 3274 w 3864074"/>
              <a:gd name="connsiteY21" fmla="*/ 0 h 3574472"/>
              <a:gd name="connsiteX22" fmla="*/ 1240947 w 3864074"/>
              <a:gd name="connsiteY22" fmla="*/ 9236 h 3574472"/>
              <a:gd name="connsiteX23" fmla="*/ 1259420 w 3864074"/>
              <a:gd name="connsiteY23" fmla="*/ 979054 h 3574472"/>
              <a:gd name="connsiteX24" fmla="*/ 1361020 w 3864074"/>
              <a:gd name="connsiteY24" fmla="*/ 1016000 h 3574472"/>
              <a:gd name="connsiteX25" fmla="*/ 1471856 w 3864074"/>
              <a:gd name="connsiteY25" fmla="*/ 1062182 h 3574472"/>
              <a:gd name="connsiteX26" fmla="*/ 1564220 w 3864074"/>
              <a:gd name="connsiteY26" fmla="*/ 1034472 h 3574472"/>
              <a:gd name="connsiteX27" fmla="*/ 1628874 w 3864074"/>
              <a:gd name="connsiteY27" fmla="*/ 1089891 h 3574472"/>
              <a:gd name="connsiteX28" fmla="*/ 1628874 w 3864074"/>
              <a:gd name="connsiteY28" fmla="*/ 1089891 h 3574472"/>
              <a:gd name="connsiteX29" fmla="*/ 1758184 w 3864074"/>
              <a:gd name="connsiteY29" fmla="*/ 1173018 h 3574472"/>
              <a:gd name="connsiteX30" fmla="*/ 1859784 w 3864074"/>
              <a:gd name="connsiteY30" fmla="*/ 1117600 h 3574472"/>
              <a:gd name="connsiteX31" fmla="*/ 1896729 w 3864074"/>
              <a:gd name="connsiteY31" fmla="*/ 1209963 h 3574472"/>
              <a:gd name="connsiteX32" fmla="*/ 2016802 w 3864074"/>
              <a:gd name="connsiteY32" fmla="*/ 1200727 h 3574472"/>
              <a:gd name="connsiteX33" fmla="*/ 2072220 w 3864074"/>
              <a:gd name="connsiteY33" fmla="*/ 1265382 h 3574472"/>
              <a:gd name="connsiteX34" fmla="*/ 2155347 w 3864074"/>
              <a:gd name="connsiteY34" fmla="*/ 1339272 h 3574472"/>
              <a:gd name="connsiteX35" fmla="*/ 2238474 w 3864074"/>
              <a:gd name="connsiteY35" fmla="*/ 1256145 h 3574472"/>
              <a:gd name="connsiteX36" fmla="*/ 2303129 w 3864074"/>
              <a:gd name="connsiteY36" fmla="*/ 1330036 h 3574472"/>
              <a:gd name="connsiteX37" fmla="*/ 2377020 w 3864074"/>
              <a:gd name="connsiteY37" fmla="*/ 1330036 h 3574472"/>
              <a:gd name="connsiteX38" fmla="*/ 2432438 w 3864074"/>
              <a:gd name="connsiteY38" fmla="*/ 1385454 h 3574472"/>
              <a:gd name="connsiteX39" fmla="*/ 2561747 w 3864074"/>
              <a:gd name="connsiteY39" fmla="*/ 1330036 h 3574472"/>
              <a:gd name="connsiteX40" fmla="*/ 2626402 w 3864074"/>
              <a:gd name="connsiteY40" fmla="*/ 1376218 h 3574472"/>
              <a:gd name="connsiteX41" fmla="*/ 2949674 w 3864074"/>
              <a:gd name="connsiteY41" fmla="*/ 1330036 h 3574472"/>
              <a:gd name="connsiteX42" fmla="*/ 3226765 w 3864074"/>
              <a:gd name="connsiteY42" fmla="*/ 1283854 h 3574472"/>
              <a:gd name="connsiteX43" fmla="*/ 3559274 w 3864074"/>
              <a:gd name="connsiteY43" fmla="*/ 1440872 h 3574472"/>
              <a:gd name="connsiteX44" fmla="*/ 3651638 w 3864074"/>
              <a:gd name="connsiteY44" fmla="*/ 1477818 h 3574472"/>
              <a:gd name="connsiteX45" fmla="*/ 3697820 w 3864074"/>
              <a:gd name="connsiteY45" fmla="*/ 2216727 h 3574472"/>
              <a:gd name="connsiteX46" fmla="*/ 3854838 w 3864074"/>
              <a:gd name="connsiteY46" fmla="*/ 2475345 h 3574472"/>
              <a:gd name="connsiteX47" fmla="*/ 3864074 w 3864074"/>
              <a:gd name="connsiteY47" fmla="*/ 2687782 h 3574472"/>
              <a:gd name="connsiteX48" fmla="*/ 3836365 w 3864074"/>
              <a:gd name="connsiteY48" fmla="*/ 2789382 h 3574472"/>
              <a:gd name="connsiteX49" fmla="*/ 3836365 w 3864074"/>
              <a:gd name="connsiteY49" fmla="*/ 2974109 h 3574472"/>
              <a:gd name="connsiteX50" fmla="*/ 3836365 w 3864074"/>
              <a:gd name="connsiteY50" fmla="*/ 3066472 h 3574472"/>
              <a:gd name="connsiteX51" fmla="*/ 3744002 w 3864074"/>
              <a:gd name="connsiteY51" fmla="*/ 3278909 h 3574472"/>
              <a:gd name="connsiteX52" fmla="*/ 3531565 w 3864074"/>
              <a:gd name="connsiteY52" fmla="*/ 3380509 h 3574472"/>
              <a:gd name="connsiteX53" fmla="*/ 3383784 w 3864074"/>
              <a:gd name="connsiteY53" fmla="*/ 3491345 h 3574472"/>
              <a:gd name="connsiteX54" fmla="*/ 3383784 w 3864074"/>
              <a:gd name="connsiteY54" fmla="*/ 3491345 h 3574472"/>
              <a:gd name="connsiteX55" fmla="*/ 3365311 w 3864074"/>
              <a:gd name="connsiteY55" fmla="*/ 3463636 h 3574472"/>
              <a:gd name="connsiteX56" fmla="*/ 3457674 w 3864074"/>
              <a:gd name="connsiteY56" fmla="*/ 3362036 h 3574472"/>
              <a:gd name="connsiteX57" fmla="*/ 3365311 w 3864074"/>
              <a:gd name="connsiteY57" fmla="*/ 3371272 h 3574472"/>
              <a:gd name="connsiteX58" fmla="*/ 3365311 w 3864074"/>
              <a:gd name="connsiteY58" fmla="*/ 3260436 h 3574472"/>
              <a:gd name="connsiteX59" fmla="*/ 3328365 w 3864074"/>
              <a:gd name="connsiteY59" fmla="*/ 3260436 h 3574472"/>
              <a:gd name="connsiteX60" fmla="*/ 3254474 w 3864074"/>
              <a:gd name="connsiteY60" fmla="*/ 3315854 h 3574472"/>
              <a:gd name="connsiteX61" fmla="*/ 3282184 w 3864074"/>
              <a:gd name="connsiteY61" fmla="*/ 3417454 h 3574472"/>
              <a:gd name="connsiteX62" fmla="*/ 3282184 w 3864074"/>
              <a:gd name="connsiteY62" fmla="*/ 3417454 h 3574472"/>
              <a:gd name="connsiteX63" fmla="*/ 3319129 w 3864074"/>
              <a:gd name="connsiteY63" fmla="*/ 3574472 h 3574472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62" fmla="*/ 3282184 w 3864074"/>
              <a:gd name="connsiteY62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82184 w 3864074"/>
              <a:gd name="connsiteY60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28365 w 3864074"/>
              <a:gd name="connsiteY58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54" fmla="*/ 3365311 w 3864074"/>
              <a:gd name="connsiteY54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383784 w 3864074"/>
              <a:gd name="connsiteY51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383784 w 3864074"/>
              <a:gd name="connsiteY50" fmla="*/ 3491345 h 3491345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54838 w 3864074"/>
              <a:gd name="connsiteY46" fmla="*/ 2475345 h 3164032"/>
              <a:gd name="connsiteX47" fmla="*/ 3864074 w 3864074"/>
              <a:gd name="connsiteY47" fmla="*/ 2687782 h 3164032"/>
              <a:gd name="connsiteX48" fmla="*/ 3836365 w 3864074"/>
              <a:gd name="connsiteY48" fmla="*/ 2974109 h 3164032"/>
              <a:gd name="connsiteX49" fmla="*/ 3836365 w 3864074"/>
              <a:gd name="connsiteY49" fmla="*/ 3066472 h 3164032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64074 w 3864074"/>
              <a:gd name="connsiteY46" fmla="*/ 2687782 h 3164032"/>
              <a:gd name="connsiteX47" fmla="*/ 3836365 w 3864074"/>
              <a:gd name="connsiteY47" fmla="*/ 2974109 h 3164032"/>
              <a:gd name="connsiteX48" fmla="*/ 3836365 w 3864074"/>
              <a:gd name="connsiteY48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47" fmla="*/ 3836365 w 3836365"/>
              <a:gd name="connsiteY47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0" fmla="*/ 3397638 w 3697820"/>
              <a:gd name="connsiteY0" fmla="*/ 1356013 h 3164032"/>
              <a:gd name="connsiteX1" fmla="*/ 3224456 w 3697820"/>
              <a:gd name="connsiteY1" fmla="*/ 1550554 h 3164032"/>
              <a:gd name="connsiteX2" fmla="*/ 3184047 w 3697820"/>
              <a:gd name="connsiteY2" fmla="*/ 1615786 h 3164032"/>
              <a:gd name="connsiteX3" fmla="*/ 3149988 w 3697820"/>
              <a:gd name="connsiteY3" fmla="*/ 1704686 h 3164032"/>
              <a:gd name="connsiteX4" fmla="*/ 3024143 w 3697820"/>
              <a:gd name="connsiteY4" fmla="*/ 1878445 h 3164032"/>
              <a:gd name="connsiteX5" fmla="*/ 2926006 w 3697820"/>
              <a:gd name="connsiteY5" fmla="*/ 2058554 h 3164032"/>
              <a:gd name="connsiteX6" fmla="*/ 2724538 w 3697820"/>
              <a:gd name="connsiteY6" fmla="*/ 2245013 h 3164032"/>
              <a:gd name="connsiteX7" fmla="*/ 2585415 w 3697820"/>
              <a:gd name="connsiteY7" fmla="*/ 2466686 h 3164032"/>
              <a:gd name="connsiteX8" fmla="*/ 2398379 w 3697820"/>
              <a:gd name="connsiteY8" fmla="*/ 2701059 h 3164032"/>
              <a:gd name="connsiteX9" fmla="*/ 2280038 w 3697820"/>
              <a:gd name="connsiteY9" fmla="*/ 2938895 h 3164032"/>
              <a:gd name="connsiteX10" fmla="*/ 2028347 w 3697820"/>
              <a:gd name="connsiteY10" fmla="*/ 3164032 h 3164032"/>
              <a:gd name="connsiteX11" fmla="*/ 1912893 w 3697820"/>
              <a:gd name="connsiteY11" fmla="*/ 2997777 h 3164032"/>
              <a:gd name="connsiteX12" fmla="*/ 1790511 w 3697820"/>
              <a:gd name="connsiteY12" fmla="*/ 2841336 h 3164032"/>
              <a:gd name="connsiteX13" fmla="*/ 1667552 w 3697820"/>
              <a:gd name="connsiteY13" fmla="*/ 2622550 h 3164032"/>
              <a:gd name="connsiteX14" fmla="*/ 1483402 w 3697820"/>
              <a:gd name="connsiteY14" fmla="*/ 2400877 h 3164032"/>
              <a:gd name="connsiteX15" fmla="*/ 1351206 w 3697820"/>
              <a:gd name="connsiteY15" fmla="*/ 2202872 h 3164032"/>
              <a:gd name="connsiteX16" fmla="*/ 1193034 w 3697820"/>
              <a:gd name="connsiteY16" fmla="*/ 1997363 h 3164032"/>
              <a:gd name="connsiteX17" fmla="*/ 962702 w 3697820"/>
              <a:gd name="connsiteY17" fmla="*/ 1693718 h 3164032"/>
              <a:gd name="connsiteX18" fmla="*/ 842629 w 3697820"/>
              <a:gd name="connsiteY18" fmla="*/ 1416050 h 3164032"/>
              <a:gd name="connsiteX19" fmla="*/ 275170 w 3697820"/>
              <a:gd name="connsiteY19" fmla="*/ 876877 h 3164032"/>
              <a:gd name="connsiteX20" fmla="*/ 0 w 3697820"/>
              <a:gd name="connsiteY20" fmla="*/ 428711 h 3164032"/>
              <a:gd name="connsiteX21" fmla="*/ 3274 w 3697820"/>
              <a:gd name="connsiteY21" fmla="*/ 0 h 3164032"/>
              <a:gd name="connsiteX22" fmla="*/ 1240947 w 3697820"/>
              <a:gd name="connsiteY22" fmla="*/ 9236 h 3164032"/>
              <a:gd name="connsiteX23" fmla="*/ 1259420 w 3697820"/>
              <a:gd name="connsiteY23" fmla="*/ 979054 h 3164032"/>
              <a:gd name="connsiteX24" fmla="*/ 1361020 w 3697820"/>
              <a:gd name="connsiteY24" fmla="*/ 1016000 h 3164032"/>
              <a:gd name="connsiteX25" fmla="*/ 1471856 w 3697820"/>
              <a:gd name="connsiteY25" fmla="*/ 1062182 h 3164032"/>
              <a:gd name="connsiteX26" fmla="*/ 1564220 w 3697820"/>
              <a:gd name="connsiteY26" fmla="*/ 1034472 h 3164032"/>
              <a:gd name="connsiteX27" fmla="*/ 1628874 w 3697820"/>
              <a:gd name="connsiteY27" fmla="*/ 1089891 h 3164032"/>
              <a:gd name="connsiteX28" fmla="*/ 1628874 w 3697820"/>
              <a:gd name="connsiteY28" fmla="*/ 1089891 h 3164032"/>
              <a:gd name="connsiteX29" fmla="*/ 1758184 w 3697820"/>
              <a:gd name="connsiteY29" fmla="*/ 1173018 h 3164032"/>
              <a:gd name="connsiteX30" fmla="*/ 1859784 w 3697820"/>
              <a:gd name="connsiteY30" fmla="*/ 1117600 h 3164032"/>
              <a:gd name="connsiteX31" fmla="*/ 1896729 w 3697820"/>
              <a:gd name="connsiteY31" fmla="*/ 1209963 h 3164032"/>
              <a:gd name="connsiteX32" fmla="*/ 2016802 w 3697820"/>
              <a:gd name="connsiteY32" fmla="*/ 1200727 h 3164032"/>
              <a:gd name="connsiteX33" fmla="*/ 2072220 w 3697820"/>
              <a:gd name="connsiteY33" fmla="*/ 1265382 h 3164032"/>
              <a:gd name="connsiteX34" fmla="*/ 2155347 w 3697820"/>
              <a:gd name="connsiteY34" fmla="*/ 1339272 h 3164032"/>
              <a:gd name="connsiteX35" fmla="*/ 2238474 w 3697820"/>
              <a:gd name="connsiteY35" fmla="*/ 1256145 h 3164032"/>
              <a:gd name="connsiteX36" fmla="*/ 2303129 w 3697820"/>
              <a:gd name="connsiteY36" fmla="*/ 1330036 h 3164032"/>
              <a:gd name="connsiteX37" fmla="*/ 2377020 w 3697820"/>
              <a:gd name="connsiteY37" fmla="*/ 1330036 h 3164032"/>
              <a:gd name="connsiteX38" fmla="*/ 2432438 w 3697820"/>
              <a:gd name="connsiteY38" fmla="*/ 1385454 h 3164032"/>
              <a:gd name="connsiteX39" fmla="*/ 2561747 w 3697820"/>
              <a:gd name="connsiteY39" fmla="*/ 1330036 h 3164032"/>
              <a:gd name="connsiteX40" fmla="*/ 2626402 w 3697820"/>
              <a:gd name="connsiteY40" fmla="*/ 1376218 h 3164032"/>
              <a:gd name="connsiteX41" fmla="*/ 2949674 w 3697820"/>
              <a:gd name="connsiteY41" fmla="*/ 1330036 h 3164032"/>
              <a:gd name="connsiteX42" fmla="*/ 3226765 w 3697820"/>
              <a:gd name="connsiteY42" fmla="*/ 1283854 h 3164032"/>
              <a:gd name="connsiteX43" fmla="*/ 3559274 w 3697820"/>
              <a:gd name="connsiteY43" fmla="*/ 1440872 h 3164032"/>
              <a:gd name="connsiteX44" fmla="*/ 3651638 w 3697820"/>
              <a:gd name="connsiteY44" fmla="*/ 1477818 h 3164032"/>
              <a:gd name="connsiteX45" fmla="*/ 3697820 w 3697820"/>
              <a:gd name="connsiteY45" fmla="*/ 2216727 h 3164032"/>
              <a:gd name="connsiteX0" fmla="*/ 3397638 w 3651638"/>
              <a:gd name="connsiteY0" fmla="*/ 1356013 h 3164032"/>
              <a:gd name="connsiteX1" fmla="*/ 3224456 w 3651638"/>
              <a:gd name="connsiteY1" fmla="*/ 1550554 h 3164032"/>
              <a:gd name="connsiteX2" fmla="*/ 3184047 w 3651638"/>
              <a:gd name="connsiteY2" fmla="*/ 1615786 h 3164032"/>
              <a:gd name="connsiteX3" fmla="*/ 3149988 w 3651638"/>
              <a:gd name="connsiteY3" fmla="*/ 1704686 h 3164032"/>
              <a:gd name="connsiteX4" fmla="*/ 3024143 w 3651638"/>
              <a:gd name="connsiteY4" fmla="*/ 1878445 h 3164032"/>
              <a:gd name="connsiteX5" fmla="*/ 2926006 w 3651638"/>
              <a:gd name="connsiteY5" fmla="*/ 2058554 h 3164032"/>
              <a:gd name="connsiteX6" fmla="*/ 2724538 w 3651638"/>
              <a:gd name="connsiteY6" fmla="*/ 2245013 h 3164032"/>
              <a:gd name="connsiteX7" fmla="*/ 2585415 w 3651638"/>
              <a:gd name="connsiteY7" fmla="*/ 2466686 h 3164032"/>
              <a:gd name="connsiteX8" fmla="*/ 2398379 w 3651638"/>
              <a:gd name="connsiteY8" fmla="*/ 2701059 h 3164032"/>
              <a:gd name="connsiteX9" fmla="*/ 2280038 w 3651638"/>
              <a:gd name="connsiteY9" fmla="*/ 2938895 h 3164032"/>
              <a:gd name="connsiteX10" fmla="*/ 2028347 w 3651638"/>
              <a:gd name="connsiteY10" fmla="*/ 3164032 h 3164032"/>
              <a:gd name="connsiteX11" fmla="*/ 1912893 w 3651638"/>
              <a:gd name="connsiteY11" fmla="*/ 2997777 h 3164032"/>
              <a:gd name="connsiteX12" fmla="*/ 1790511 w 3651638"/>
              <a:gd name="connsiteY12" fmla="*/ 2841336 h 3164032"/>
              <a:gd name="connsiteX13" fmla="*/ 1667552 w 3651638"/>
              <a:gd name="connsiteY13" fmla="*/ 2622550 h 3164032"/>
              <a:gd name="connsiteX14" fmla="*/ 1483402 w 3651638"/>
              <a:gd name="connsiteY14" fmla="*/ 2400877 h 3164032"/>
              <a:gd name="connsiteX15" fmla="*/ 1351206 w 3651638"/>
              <a:gd name="connsiteY15" fmla="*/ 2202872 h 3164032"/>
              <a:gd name="connsiteX16" fmla="*/ 1193034 w 3651638"/>
              <a:gd name="connsiteY16" fmla="*/ 1997363 h 3164032"/>
              <a:gd name="connsiteX17" fmla="*/ 962702 w 3651638"/>
              <a:gd name="connsiteY17" fmla="*/ 1693718 h 3164032"/>
              <a:gd name="connsiteX18" fmla="*/ 842629 w 3651638"/>
              <a:gd name="connsiteY18" fmla="*/ 1416050 h 3164032"/>
              <a:gd name="connsiteX19" fmla="*/ 275170 w 3651638"/>
              <a:gd name="connsiteY19" fmla="*/ 876877 h 3164032"/>
              <a:gd name="connsiteX20" fmla="*/ 0 w 3651638"/>
              <a:gd name="connsiteY20" fmla="*/ 428711 h 3164032"/>
              <a:gd name="connsiteX21" fmla="*/ 3274 w 3651638"/>
              <a:gd name="connsiteY21" fmla="*/ 0 h 3164032"/>
              <a:gd name="connsiteX22" fmla="*/ 1240947 w 3651638"/>
              <a:gd name="connsiteY22" fmla="*/ 9236 h 3164032"/>
              <a:gd name="connsiteX23" fmla="*/ 1259420 w 3651638"/>
              <a:gd name="connsiteY23" fmla="*/ 979054 h 3164032"/>
              <a:gd name="connsiteX24" fmla="*/ 1361020 w 3651638"/>
              <a:gd name="connsiteY24" fmla="*/ 1016000 h 3164032"/>
              <a:gd name="connsiteX25" fmla="*/ 1471856 w 3651638"/>
              <a:gd name="connsiteY25" fmla="*/ 1062182 h 3164032"/>
              <a:gd name="connsiteX26" fmla="*/ 1564220 w 3651638"/>
              <a:gd name="connsiteY26" fmla="*/ 1034472 h 3164032"/>
              <a:gd name="connsiteX27" fmla="*/ 1628874 w 3651638"/>
              <a:gd name="connsiteY27" fmla="*/ 1089891 h 3164032"/>
              <a:gd name="connsiteX28" fmla="*/ 1628874 w 3651638"/>
              <a:gd name="connsiteY28" fmla="*/ 1089891 h 3164032"/>
              <a:gd name="connsiteX29" fmla="*/ 1758184 w 3651638"/>
              <a:gd name="connsiteY29" fmla="*/ 1173018 h 3164032"/>
              <a:gd name="connsiteX30" fmla="*/ 1859784 w 3651638"/>
              <a:gd name="connsiteY30" fmla="*/ 1117600 h 3164032"/>
              <a:gd name="connsiteX31" fmla="*/ 1896729 w 3651638"/>
              <a:gd name="connsiteY31" fmla="*/ 1209963 h 3164032"/>
              <a:gd name="connsiteX32" fmla="*/ 2016802 w 3651638"/>
              <a:gd name="connsiteY32" fmla="*/ 1200727 h 3164032"/>
              <a:gd name="connsiteX33" fmla="*/ 2072220 w 3651638"/>
              <a:gd name="connsiteY33" fmla="*/ 1265382 h 3164032"/>
              <a:gd name="connsiteX34" fmla="*/ 2155347 w 3651638"/>
              <a:gd name="connsiteY34" fmla="*/ 1339272 h 3164032"/>
              <a:gd name="connsiteX35" fmla="*/ 2238474 w 3651638"/>
              <a:gd name="connsiteY35" fmla="*/ 1256145 h 3164032"/>
              <a:gd name="connsiteX36" fmla="*/ 2303129 w 3651638"/>
              <a:gd name="connsiteY36" fmla="*/ 1330036 h 3164032"/>
              <a:gd name="connsiteX37" fmla="*/ 2377020 w 3651638"/>
              <a:gd name="connsiteY37" fmla="*/ 1330036 h 3164032"/>
              <a:gd name="connsiteX38" fmla="*/ 2432438 w 3651638"/>
              <a:gd name="connsiteY38" fmla="*/ 1385454 h 3164032"/>
              <a:gd name="connsiteX39" fmla="*/ 2561747 w 3651638"/>
              <a:gd name="connsiteY39" fmla="*/ 1330036 h 3164032"/>
              <a:gd name="connsiteX40" fmla="*/ 2626402 w 3651638"/>
              <a:gd name="connsiteY40" fmla="*/ 1376218 h 3164032"/>
              <a:gd name="connsiteX41" fmla="*/ 2949674 w 3651638"/>
              <a:gd name="connsiteY41" fmla="*/ 1330036 h 3164032"/>
              <a:gd name="connsiteX42" fmla="*/ 3226765 w 3651638"/>
              <a:gd name="connsiteY42" fmla="*/ 1283854 h 3164032"/>
              <a:gd name="connsiteX43" fmla="*/ 3559274 w 3651638"/>
              <a:gd name="connsiteY43" fmla="*/ 1440872 h 3164032"/>
              <a:gd name="connsiteX44" fmla="*/ 3651638 w 3651638"/>
              <a:gd name="connsiteY44" fmla="*/ 1477818 h 3164032"/>
              <a:gd name="connsiteX0" fmla="*/ 3397638 w 3559274"/>
              <a:gd name="connsiteY0" fmla="*/ 1356013 h 3164032"/>
              <a:gd name="connsiteX1" fmla="*/ 3224456 w 3559274"/>
              <a:gd name="connsiteY1" fmla="*/ 1550554 h 3164032"/>
              <a:gd name="connsiteX2" fmla="*/ 3184047 w 3559274"/>
              <a:gd name="connsiteY2" fmla="*/ 1615786 h 3164032"/>
              <a:gd name="connsiteX3" fmla="*/ 3149988 w 3559274"/>
              <a:gd name="connsiteY3" fmla="*/ 1704686 h 3164032"/>
              <a:gd name="connsiteX4" fmla="*/ 3024143 w 3559274"/>
              <a:gd name="connsiteY4" fmla="*/ 1878445 h 3164032"/>
              <a:gd name="connsiteX5" fmla="*/ 2926006 w 3559274"/>
              <a:gd name="connsiteY5" fmla="*/ 2058554 h 3164032"/>
              <a:gd name="connsiteX6" fmla="*/ 2724538 w 3559274"/>
              <a:gd name="connsiteY6" fmla="*/ 2245013 h 3164032"/>
              <a:gd name="connsiteX7" fmla="*/ 2585415 w 3559274"/>
              <a:gd name="connsiteY7" fmla="*/ 2466686 h 3164032"/>
              <a:gd name="connsiteX8" fmla="*/ 2398379 w 3559274"/>
              <a:gd name="connsiteY8" fmla="*/ 2701059 h 3164032"/>
              <a:gd name="connsiteX9" fmla="*/ 2280038 w 3559274"/>
              <a:gd name="connsiteY9" fmla="*/ 2938895 h 3164032"/>
              <a:gd name="connsiteX10" fmla="*/ 2028347 w 3559274"/>
              <a:gd name="connsiteY10" fmla="*/ 3164032 h 3164032"/>
              <a:gd name="connsiteX11" fmla="*/ 1912893 w 3559274"/>
              <a:gd name="connsiteY11" fmla="*/ 2997777 h 3164032"/>
              <a:gd name="connsiteX12" fmla="*/ 1790511 w 3559274"/>
              <a:gd name="connsiteY12" fmla="*/ 2841336 h 3164032"/>
              <a:gd name="connsiteX13" fmla="*/ 1667552 w 3559274"/>
              <a:gd name="connsiteY13" fmla="*/ 2622550 h 3164032"/>
              <a:gd name="connsiteX14" fmla="*/ 1483402 w 3559274"/>
              <a:gd name="connsiteY14" fmla="*/ 2400877 h 3164032"/>
              <a:gd name="connsiteX15" fmla="*/ 1351206 w 3559274"/>
              <a:gd name="connsiteY15" fmla="*/ 2202872 h 3164032"/>
              <a:gd name="connsiteX16" fmla="*/ 1193034 w 3559274"/>
              <a:gd name="connsiteY16" fmla="*/ 1997363 h 3164032"/>
              <a:gd name="connsiteX17" fmla="*/ 962702 w 3559274"/>
              <a:gd name="connsiteY17" fmla="*/ 1693718 h 3164032"/>
              <a:gd name="connsiteX18" fmla="*/ 842629 w 3559274"/>
              <a:gd name="connsiteY18" fmla="*/ 1416050 h 3164032"/>
              <a:gd name="connsiteX19" fmla="*/ 275170 w 3559274"/>
              <a:gd name="connsiteY19" fmla="*/ 876877 h 3164032"/>
              <a:gd name="connsiteX20" fmla="*/ 0 w 3559274"/>
              <a:gd name="connsiteY20" fmla="*/ 428711 h 3164032"/>
              <a:gd name="connsiteX21" fmla="*/ 3274 w 3559274"/>
              <a:gd name="connsiteY21" fmla="*/ 0 h 3164032"/>
              <a:gd name="connsiteX22" fmla="*/ 1240947 w 3559274"/>
              <a:gd name="connsiteY22" fmla="*/ 9236 h 3164032"/>
              <a:gd name="connsiteX23" fmla="*/ 1259420 w 3559274"/>
              <a:gd name="connsiteY23" fmla="*/ 979054 h 3164032"/>
              <a:gd name="connsiteX24" fmla="*/ 1361020 w 3559274"/>
              <a:gd name="connsiteY24" fmla="*/ 1016000 h 3164032"/>
              <a:gd name="connsiteX25" fmla="*/ 1471856 w 3559274"/>
              <a:gd name="connsiteY25" fmla="*/ 1062182 h 3164032"/>
              <a:gd name="connsiteX26" fmla="*/ 1564220 w 3559274"/>
              <a:gd name="connsiteY26" fmla="*/ 1034472 h 3164032"/>
              <a:gd name="connsiteX27" fmla="*/ 1628874 w 3559274"/>
              <a:gd name="connsiteY27" fmla="*/ 1089891 h 3164032"/>
              <a:gd name="connsiteX28" fmla="*/ 1628874 w 3559274"/>
              <a:gd name="connsiteY28" fmla="*/ 1089891 h 3164032"/>
              <a:gd name="connsiteX29" fmla="*/ 1758184 w 3559274"/>
              <a:gd name="connsiteY29" fmla="*/ 1173018 h 3164032"/>
              <a:gd name="connsiteX30" fmla="*/ 1859784 w 3559274"/>
              <a:gd name="connsiteY30" fmla="*/ 1117600 h 3164032"/>
              <a:gd name="connsiteX31" fmla="*/ 1896729 w 3559274"/>
              <a:gd name="connsiteY31" fmla="*/ 1209963 h 3164032"/>
              <a:gd name="connsiteX32" fmla="*/ 2016802 w 3559274"/>
              <a:gd name="connsiteY32" fmla="*/ 1200727 h 3164032"/>
              <a:gd name="connsiteX33" fmla="*/ 2072220 w 3559274"/>
              <a:gd name="connsiteY33" fmla="*/ 1265382 h 3164032"/>
              <a:gd name="connsiteX34" fmla="*/ 2155347 w 3559274"/>
              <a:gd name="connsiteY34" fmla="*/ 1339272 h 3164032"/>
              <a:gd name="connsiteX35" fmla="*/ 2238474 w 3559274"/>
              <a:gd name="connsiteY35" fmla="*/ 1256145 h 3164032"/>
              <a:gd name="connsiteX36" fmla="*/ 2303129 w 3559274"/>
              <a:gd name="connsiteY36" fmla="*/ 1330036 h 3164032"/>
              <a:gd name="connsiteX37" fmla="*/ 2377020 w 3559274"/>
              <a:gd name="connsiteY37" fmla="*/ 1330036 h 3164032"/>
              <a:gd name="connsiteX38" fmla="*/ 2432438 w 3559274"/>
              <a:gd name="connsiteY38" fmla="*/ 1385454 h 3164032"/>
              <a:gd name="connsiteX39" fmla="*/ 2561747 w 3559274"/>
              <a:gd name="connsiteY39" fmla="*/ 1330036 h 3164032"/>
              <a:gd name="connsiteX40" fmla="*/ 2626402 w 3559274"/>
              <a:gd name="connsiteY40" fmla="*/ 1376218 h 3164032"/>
              <a:gd name="connsiteX41" fmla="*/ 2949674 w 3559274"/>
              <a:gd name="connsiteY41" fmla="*/ 1330036 h 3164032"/>
              <a:gd name="connsiteX42" fmla="*/ 3226765 w 3559274"/>
              <a:gd name="connsiteY42" fmla="*/ 1283854 h 3164032"/>
              <a:gd name="connsiteX43" fmla="*/ 3559274 w 3559274"/>
              <a:gd name="connsiteY43" fmla="*/ 1440872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43" fmla="*/ 3397638 w 3397638"/>
              <a:gd name="connsiteY43" fmla="*/ 1356013 h 31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97638" h="3164032">
                <a:moveTo>
                  <a:pt x="3397638" y="1356013"/>
                </a:moveTo>
                <a:lnTo>
                  <a:pt x="3224456" y="1550554"/>
                </a:lnTo>
                <a:lnTo>
                  <a:pt x="3184047" y="1615786"/>
                </a:lnTo>
                <a:lnTo>
                  <a:pt x="3149988" y="1704686"/>
                </a:lnTo>
                <a:lnTo>
                  <a:pt x="3024143" y="1878445"/>
                </a:lnTo>
                <a:lnTo>
                  <a:pt x="2926006" y="2058554"/>
                </a:lnTo>
                <a:lnTo>
                  <a:pt x="2724538" y="2245013"/>
                </a:lnTo>
                <a:lnTo>
                  <a:pt x="2585415" y="2466686"/>
                </a:lnTo>
                <a:lnTo>
                  <a:pt x="2398379" y="2701059"/>
                </a:lnTo>
                <a:lnTo>
                  <a:pt x="2280038" y="2938895"/>
                </a:lnTo>
                <a:lnTo>
                  <a:pt x="2028347" y="3164032"/>
                </a:lnTo>
                <a:lnTo>
                  <a:pt x="1912893" y="2997777"/>
                </a:lnTo>
                <a:lnTo>
                  <a:pt x="1790511" y="2841336"/>
                </a:lnTo>
                <a:lnTo>
                  <a:pt x="1667552" y="2622550"/>
                </a:lnTo>
                <a:lnTo>
                  <a:pt x="1483402" y="2400877"/>
                </a:lnTo>
                <a:lnTo>
                  <a:pt x="1351206" y="2202872"/>
                </a:lnTo>
                <a:lnTo>
                  <a:pt x="1193034" y="1997363"/>
                </a:lnTo>
                <a:lnTo>
                  <a:pt x="962702" y="1693718"/>
                </a:lnTo>
                <a:lnTo>
                  <a:pt x="842629" y="1416050"/>
                </a:lnTo>
                <a:lnTo>
                  <a:pt x="275170" y="876877"/>
                </a:lnTo>
                <a:lnTo>
                  <a:pt x="0" y="428711"/>
                </a:lnTo>
                <a:cubicBezTo>
                  <a:pt x="1091" y="285807"/>
                  <a:pt x="2183" y="142904"/>
                  <a:pt x="3274" y="0"/>
                </a:cubicBezTo>
                <a:lnTo>
                  <a:pt x="1240947" y="9236"/>
                </a:lnTo>
                <a:lnTo>
                  <a:pt x="1259420" y="979054"/>
                </a:lnTo>
                <a:lnTo>
                  <a:pt x="1361020" y="1016000"/>
                </a:lnTo>
                <a:lnTo>
                  <a:pt x="1471856" y="1062182"/>
                </a:lnTo>
                <a:lnTo>
                  <a:pt x="1564220" y="1034472"/>
                </a:lnTo>
                <a:lnTo>
                  <a:pt x="1628874" y="1089891"/>
                </a:lnTo>
                <a:lnTo>
                  <a:pt x="1628874" y="1089891"/>
                </a:lnTo>
                <a:lnTo>
                  <a:pt x="1758184" y="1173018"/>
                </a:lnTo>
                <a:lnTo>
                  <a:pt x="1859784" y="1117600"/>
                </a:lnTo>
                <a:lnTo>
                  <a:pt x="1896729" y="1209963"/>
                </a:lnTo>
                <a:lnTo>
                  <a:pt x="2016802" y="1200727"/>
                </a:lnTo>
                <a:lnTo>
                  <a:pt x="2072220" y="1265382"/>
                </a:lnTo>
                <a:lnTo>
                  <a:pt x="2155347" y="1339272"/>
                </a:lnTo>
                <a:lnTo>
                  <a:pt x="2238474" y="1256145"/>
                </a:lnTo>
                <a:lnTo>
                  <a:pt x="2303129" y="1330036"/>
                </a:lnTo>
                <a:lnTo>
                  <a:pt x="2377020" y="1330036"/>
                </a:lnTo>
                <a:lnTo>
                  <a:pt x="2432438" y="1385454"/>
                </a:lnTo>
                <a:lnTo>
                  <a:pt x="2561747" y="1330036"/>
                </a:lnTo>
                <a:lnTo>
                  <a:pt x="2626402" y="1376218"/>
                </a:lnTo>
                <a:lnTo>
                  <a:pt x="2949674" y="1330036"/>
                </a:lnTo>
                <a:lnTo>
                  <a:pt x="3226765" y="1283854"/>
                </a:lnTo>
                <a:lnTo>
                  <a:pt x="3397638" y="1356013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851250" y="630073"/>
            <a:ext cx="406054" cy="817727"/>
          </a:xfrm>
          <a:custGeom>
            <a:avLst/>
            <a:gdLst>
              <a:gd name="connsiteX0" fmla="*/ 12700 w 1835150"/>
              <a:gd name="connsiteY0" fmla="*/ 1841500 h 3695700"/>
              <a:gd name="connsiteX1" fmla="*/ 0 w 1835150"/>
              <a:gd name="connsiteY1" fmla="*/ 2089150 h 3695700"/>
              <a:gd name="connsiteX2" fmla="*/ 44450 w 1835150"/>
              <a:gd name="connsiteY2" fmla="*/ 2247900 h 3695700"/>
              <a:gd name="connsiteX3" fmla="*/ 19050 w 1835150"/>
              <a:gd name="connsiteY3" fmla="*/ 2451100 h 3695700"/>
              <a:gd name="connsiteX4" fmla="*/ 44450 w 1835150"/>
              <a:gd name="connsiteY4" fmla="*/ 2584450 h 3695700"/>
              <a:gd name="connsiteX5" fmla="*/ 44450 w 1835150"/>
              <a:gd name="connsiteY5" fmla="*/ 2889250 h 3695700"/>
              <a:gd name="connsiteX6" fmla="*/ 19050 w 1835150"/>
              <a:gd name="connsiteY6" fmla="*/ 3073400 h 3695700"/>
              <a:gd name="connsiteX7" fmla="*/ 88900 w 1835150"/>
              <a:gd name="connsiteY7" fmla="*/ 3282950 h 3695700"/>
              <a:gd name="connsiteX8" fmla="*/ 63500 w 1835150"/>
              <a:gd name="connsiteY8" fmla="*/ 3619500 h 3695700"/>
              <a:gd name="connsiteX9" fmla="*/ 406400 w 1835150"/>
              <a:gd name="connsiteY9" fmla="*/ 3695700 h 3695700"/>
              <a:gd name="connsiteX10" fmla="*/ 406400 w 1835150"/>
              <a:gd name="connsiteY10" fmla="*/ 3600450 h 3695700"/>
              <a:gd name="connsiteX11" fmla="*/ 285750 w 1835150"/>
              <a:gd name="connsiteY11" fmla="*/ 3352800 h 3695700"/>
              <a:gd name="connsiteX12" fmla="*/ 222250 w 1835150"/>
              <a:gd name="connsiteY12" fmla="*/ 3340100 h 3695700"/>
              <a:gd name="connsiteX13" fmla="*/ 304800 w 1835150"/>
              <a:gd name="connsiteY13" fmla="*/ 3257550 h 3695700"/>
              <a:gd name="connsiteX14" fmla="*/ 304800 w 1835150"/>
              <a:gd name="connsiteY14" fmla="*/ 3092450 h 3695700"/>
              <a:gd name="connsiteX15" fmla="*/ 222250 w 1835150"/>
              <a:gd name="connsiteY15" fmla="*/ 3130550 h 3695700"/>
              <a:gd name="connsiteX16" fmla="*/ 222250 w 1835150"/>
              <a:gd name="connsiteY16" fmla="*/ 3067050 h 3695700"/>
              <a:gd name="connsiteX17" fmla="*/ 292100 w 1835150"/>
              <a:gd name="connsiteY17" fmla="*/ 3060700 h 3695700"/>
              <a:gd name="connsiteX18" fmla="*/ 400050 w 1835150"/>
              <a:gd name="connsiteY18" fmla="*/ 2901950 h 3695700"/>
              <a:gd name="connsiteX19" fmla="*/ 368300 w 1835150"/>
              <a:gd name="connsiteY19" fmla="*/ 2863850 h 3695700"/>
              <a:gd name="connsiteX20" fmla="*/ 304800 w 1835150"/>
              <a:gd name="connsiteY20" fmla="*/ 2933700 h 3695700"/>
              <a:gd name="connsiteX21" fmla="*/ 317500 w 1835150"/>
              <a:gd name="connsiteY21" fmla="*/ 2762250 h 3695700"/>
              <a:gd name="connsiteX22" fmla="*/ 381000 w 1835150"/>
              <a:gd name="connsiteY22" fmla="*/ 2800350 h 3695700"/>
              <a:gd name="connsiteX23" fmla="*/ 476250 w 1835150"/>
              <a:gd name="connsiteY23" fmla="*/ 2774950 h 3695700"/>
              <a:gd name="connsiteX24" fmla="*/ 495300 w 1835150"/>
              <a:gd name="connsiteY24" fmla="*/ 2628900 h 3695700"/>
              <a:gd name="connsiteX25" fmla="*/ 615950 w 1835150"/>
              <a:gd name="connsiteY25" fmla="*/ 2609850 h 3695700"/>
              <a:gd name="connsiteX26" fmla="*/ 635000 w 1835150"/>
              <a:gd name="connsiteY26" fmla="*/ 2508250 h 3695700"/>
              <a:gd name="connsiteX27" fmla="*/ 723900 w 1835150"/>
              <a:gd name="connsiteY27" fmla="*/ 2584450 h 3695700"/>
              <a:gd name="connsiteX28" fmla="*/ 844550 w 1835150"/>
              <a:gd name="connsiteY28" fmla="*/ 2489200 h 3695700"/>
              <a:gd name="connsiteX29" fmla="*/ 736600 w 1835150"/>
              <a:gd name="connsiteY29" fmla="*/ 2413000 h 3695700"/>
              <a:gd name="connsiteX30" fmla="*/ 863600 w 1835150"/>
              <a:gd name="connsiteY30" fmla="*/ 2387600 h 3695700"/>
              <a:gd name="connsiteX31" fmla="*/ 933450 w 1835150"/>
              <a:gd name="connsiteY31" fmla="*/ 2438400 h 3695700"/>
              <a:gd name="connsiteX32" fmla="*/ 933450 w 1835150"/>
              <a:gd name="connsiteY32" fmla="*/ 2508250 h 3695700"/>
              <a:gd name="connsiteX33" fmla="*/ 1162050 w 1835150"/>
              <a:gd name="connsiteY33" fmla="*/ 2260600 h 3695700"/>
              <a:gd name="connsiteX34" fmla="*/ 1276350 w 1835150"/>
              <a:gd name="connsiteY34" fmla="*/ 2209800 h 3695700"/>
              <a:gd name="connsiteX35" fmla="*/ 1225550 w 1835150"/>
              <a:gd name="connsiteY35" fmla="*/ 1949450 h 3695700"/>
              <a:gd name="connsiteX36" fmla="*/ 1301750 w 1835150"/>
              <a:gd name="connsiteY36" fmla="*/ 1873250 h 3695700"/>
              <a:gd name="connsiteX37" fmla="*/ 1301750 w 1835150"/>
              <a:gd name="connsiteY37" fmla="*/ 1873250 h 3695700"/>
              <a:gd name="connsiteX38" fmla="*/ 1339850 w 1835150"/>
              <a:gd name="connsiteY38" fmla="*/ 2012950 h 3695700"/>
              <a:gd name="connsiteX39" fmla="*/ 1416050 w 1835150"/>
              <a:gd name="connsiteY39" fmla="*/ 1981200 h 3695700"/>
              <a:gd name="connsiteX40" fmla="*/ 1333500 w 1835150"/>
              <a:gd name="connsiteY40" fmla="*/ 2108200 h 3695700"/>
              <a:gd name="connsiteX41" fmla="*/ 1333500 w 1835150"/>
              <a:gd name="connsiteY41" fmla="*/ 2108200 h 3695700"/>
              <a:gd name="connsiteX42" fmla="*/ 1504950 w 1835150"/>
              <a:gd name="connsiteY42" fmla="*/ 2000250 h 3695700"/>
              <a:gd name="connsiteX43" fmla="*/ 1720850 w 1835150"/>
              <a:gd name="connsiteY43" fmla="*/ 1936750 h 3695700"/>
              <a:gd name="connsiteX44" fmla="*/ 1809750 w 1835150"/>
              <a:gd name="connsiteY44" fmla="*/ 1695450 h 3695700"/>
              <a:gd name="connsiteX45" fmla="*/ 1803400 w 1835150"/>
              <a:gd name="connsiteY45" fmla="*/ 1416050 h 3695700"/>
              <a:gd name="connsiteX46" fmla="*/ 1835150 w 1835150"/>
              <a:gd name="connsiteY46" fmla="*/ 1339850 h 3695700"/>
              <a:gd name="connsiteX47" fmla="*/ 1816100 w 1835150"/>
              <a:gd name="connsiteY47" fmla="*/ 1092200 h 3695700"/>
              <a:gd name="connsiteX48" fmla="*/ 1663700 w 1835150"/>
              <a:gd name="connsiteY48" fmla="*/ 831850 h 3695700"/>
              <a:gd name="connsiteX49" fmla="*/ 1625600 w 1835150"/>
              <a:gd name="connsiteY49" fmla="*/ 114300 h 3695700"/>
              <a:gd name="connsiteX50" fmla="*/ 1339850 w 1835150"/>
              <a:gd name="connsiteY50" fmla="*/ 0 h 3695700"/>
              <a:gd name="connsiteX51" fmla="*/ 1250950 w 1835150"/>
              <a:gd name="connsiteY51" fmla="*/ 190500 h 3695700"/>
              <a:gd name="connsiteX52" fmla="*/ 1162050 w 1835150"/>
              <a:gd name="connsiteY52" fmla="*/ 254000 h 3695700"/>
              <a:gd name="connsiteX53" fmla="*/ 1117600 w 1835150"/>
              <a:gd name="connsiteY53" fmla="*/ 425450 h 3695700"/>
              <a:gd name="connsiteX54" fmla="*/ 1009650 w 1835150"/>
              <a:gd name="connsiteY54" fmla="*/ 514350 h 3695700"/>
              <a:gd name="connsiteX55" fmla="*/ 946150 w 1835150"/>
              <a:gd name="connsiteY55" fmla="*/ 692150 h 3695700"/>
              <a:gd name="connsiteX56" fmla="*/ 806450 w 1835150"/>
              <a:gd name="connsiteY56" fmla="*/ 819150 h 3695700"/>
              <a:gd name="connsiteX57" fmla="*/ 723900 w 1835150"/>
              <a:gd name="connsiteY57" fmla="*/ 977900 h 3695700"/>
              <a:gd name="connsiteX58" fmla="*/ 609600 w 1835150"/>
              <a:gd name="connsiteY58" fmla="*/ 1022350 h 3695700"/>
              <a:gd name="connsiteX59" fmla="*/ 539750 w 1835150"/>
              <a:gd name="connsiteY59" fmla="*/ 1200150 h 3695700"/>
              <a:gd name="connsiteX60" fmla="*/ 412750 w 1835150"/>
              <a:gd name="connsiteY60" fmla="*/ 1276350 h 3695700"/>
              <a:gd name="connsiteX61" fmla="*/ 330200 w 1835150"/>
              <a:gd name="connsiteY61" fmla="*/ 1473200 h 3695700"/>
              <a:gd name="connsiteX62" fmla="*/ 260350 w 1835150"/>
              <a:gd name="connsiteY62" fmla="*/ 1511300 h 3695700"/>
              <a:gd name="connsiteX63" fmla="*/ 209550 w 1835150"/>
              <a:gd name="connsiteY63" fmla="*/ 1631950 h 3695700"/>
              <a:gd name="connsiteX64" fmla="*/ 12700 w 1835150"/>
              <a:gd name="connsiteY64" fmla="*/ 18415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835150" h="3695700">
                <a:moveTo>
                  <a:pt x="12700" y="1841500"/>
                </a:moveTo>
                <a:lnTo>
                  <a:pt x="0" y="2089150"/>
                </a:lnTo>
                <a:lnTo>
                  <a:pt x="44450" y="2247900"/>
                </a:lnTo>
                <a:lnTo>
                  <a:pt x="19050" y="2451100"/>
                </a:lnTo>
                <a:lnTo>
                  <a:pt x="44450" y="2584450"/>
                </a:lnTo>
                <a:lnTo>
                  <a:pt x="44450" y="2889250"/>
                </a:lnTo>
                <a:lnTo>
                  <a:pt x="19050" y="3073400"/>
                </a:lnTo>
                <a:lnTo>
                  <a:pt x="88900" y="3282950"/>
                </a:lnTo>
                <a:lnTo>
                  <a:pt x="63500" y="3619500"/>
                </a:lnTo>
                <a:lnTo>
                  <a:pt x="406400" y="3695700"/>
                </a:lnTo>
                <a:lnTo>
                  <a:pt x="406400" y="3600450"/>
                </a:lnTo>
                <a:lnTo>
                  <a:pt x="285750" y="3352800"/>
                </a:lnTo>
                <a:lnTo>
                  <a:pt x="222250" y="3340100"/>
                </a:lnTo>
                <a:lnTo>
                  <a:pt x="304800" y="3257550"/>
                </a:lnTo>
                <a:lnTo>
                  <a:pt x="304800" y="3092450"/>
                </a:lnTo>
                <a:lnTo>
                  <a:pt x="222250" y="3130550"/>
                </a:lnTo>
                <a:lnTo>
                  <a:pt x="222250" y="3067050"/>
                </a:lnTo>
                <a:lnTo>
                  <a:pt x="292100" y="3060700"/>
                </a:lnTo>
                <a:lnTo>
                  <a:pt x="400050" y="2901950"/>
                </a:lnTo>
                <a:lnTo>
                  <a:pt x="368300" y="2863850"/>
                </a:lnTo>
                <a:lnTo>
                  <a:pt x="304800" y="2933700"/>
                </a:lnTo>
                <a:lnTo>
                  <a:pt x="317500" y="2762250"/>
                </a:lnTo>
                <a:lnTo>
                  <a:pt x="381000" y="2800350"/>
                </a:lnTo>
                <a:lnTo>
                  <a:pt x="476250" y="2774950"/>
                </a:lnTo>
                <a:lnTo>
                  <a:pt x="495300" y="2628900"/>
                </a:lnTo>
                <a:lnTo>
                  <a:pt x="615950" y="2609850"/>
                </a:lnTo>
                <a:lnTo>
                  <a:pt x="635000" y="2508250"/>
                </a:lnTo>
                <a:lnTo>
                  <a:pt x="723900" y="2584450"/>
                </a:lnTo>
                <a:lnTo>
                  <a:pt x="844550" y="2489200"/>
                </a:lnTo>
                <a:lnTo>
                  <a:pt x="736600" y="2413000"/>
                </a:lnTo>
                <a:lnTo>
                  <a:pt x="863600" y="2387600"/>
                </a:lnTo>
                <a:lnTo>
                  <a:pt x="933450" y="2438400"/>
                </a:lnTo>
                <a:lnTo>
                  <a:pt x="933450" y="2508250"/>
                </a:lnTo>
                <a:lnTo>
                  <a:pt x="1162050" y="2260600"/>
                </a:lnTo>
                <a:lnTo>
                  <a:pt x="1276350" y="2209800"/>
                </a:lnTo>
                <a:lnTo>
                  <a:pt x="1225550" y="1949450"/>
                </a:lnTo>
                <a:lnTo>
                  <a:pt x="1301750" y="1873250"/>
                </a:lnTo>
                <a:lnTo>
                  <a:pt x="1301750" y="1873250"/>
                </a:lnTo>
                <a:lnTo>
                  <a:pt x="1339850" y="2012950"/>
                </a:lnTo>
                <a:lnTo>
                  <a:pt x="1416050" y="1981200"/>
                </a:lnTo>
                <a:lnTo>
                  <a:pt x="1333500" y="2108200"/>
                </a:lnTo>
                <a:lnTo>
                  <a:pt x="1333500" y="2108200"/>
                </a:lnTo>
                <a:lnTo>
                  <a:pt x="1504950" y="2000250"/>
                </a:lnTo>
                <a:lnTo>
                  <a:pt x="1720850" y="1936750"/>
                </a:lnTo>
                <a:lnTo>
                  <a:pt x="1809750" y="1695450"/>
                </a:lnTo>
                <a:lnTo>
                  <a:pt x="1803400" y="1416050"/>
                </a:lnTo>
                <a:lnTo>
                  <a:pt x="1835150" y="1339850"/>
                </a:lnTo>
                <a:lnTo>
                  <a:pt x="1816100" y="1092200"/>
                </a:lnTo>
                <a:lnTo>
                  <a:pt x="1663700" y="831850"/>
                </a:lnTo>
                <a:lnTo>
                  <a:pt x="1625600" y="114300"/>
                </a:lnTo>
                <a:lnTo>
                  <a:pt x="1339850" y="0"/>
                </a:lnTo>
                <a:lnTo>
                  <a:pt x="1250950" y="190500"/>
                </a:lnTo>
                <a:lnTo>
                  <a:pt x="1162050" y="254000"/>
                </a:lnTo>
                <a:lnTo>
                  <a:pt x="1117600" y="425450"/>
                </a:lnTo>
                <a:lnTo>
                  <a:pt x="1009650" y="514350"/>
                </a:lnTo>
                <a:lnTo>
                  <a:pt x="946150" y="692150"/>
                </a:lnTo>
                <a:lnTo>
                  <a:pt x="806450" y="819150"/>
                </a:lnTo>
                <a:lnTo>
                  <a:pt x="723900" y="977900"/>
                </a:lnTo>
                <a:lnTo>
                  <a:pt x="609600" y="1022350"/>
                </a:lnTo>
                <a:lnTo>
                  <a:pt x="539750" y="1200150"/>
                </a:lnTo>
                <a:lnTo>
                  <a:pt x="412750" y="1276350"/>
                </a:lnTo>
                <a:lnTo>
                  <a:pt x="330200" y="1473200"/>
                </a:lnTo>
                <a:lnTo>
                  <a:pt x="260350" y="1511300"/>
                </a:lnTo>
                <a:lnTo>
                  <a:pt x="209550" y="1631950"/>
                </a:lnTo>
                <a:lnTo>
                  <a:pt x="12700" y="1841500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7738" y="410888"/>
            <a:ext cx="796652" cy="1006001"/>
            <a:chOff x="1276350" y="1250950"/>
            <a:chExt cx="3600450" cy="4546600"/>
          </a:xfrm>
          <a:noFill/>
        </p:grpSpPr>
        <p:sp>
          <p:nvSpPr>
            <p:cNvPr id="7" name="Freeform 6"/>
            <p:cNvSpPr/>
            <p:nvPr/>
          </p:nvSpPr>
          <p:spPr>
            <a:xfrm>
              <a:off x="1276350" y="1250950"/>
              <a:ext cx="3600450" cy="4546600"/>
            </a:xfrm>
            <a:custGeom>
              <a:avLst/>
              <a:gdLst>
                <a:gd name="connsiteX0" fmla="*/ 1485900 w 3600450"/>
                <a:gd name="connsiteY0" fmla="*/ 0 h 4546600"/>
                <a:gd name="connsiteX1" fmla="*/ 1485900 w 3600450"/>
                <a:gd name="connsiteY1" fmla="*/ 1803400 h 4546600"/>
                <a:gd name="connsiteX2" fmla="*/ 0 w 3600450"/>
                <a:gd name="connsiteY2" fmla="*/ 1803400 h 4546600"/>
                <a:gd name="connsiteX3" fmla="*/ 133350 w 3600450"/>
                <a:gd name="connsiteY3" fmla="*/ 2038350 h 4546600"/>
                <a:gd name="connsiteX4" fmla="*/ 266700 w 3600450"/>
                <a:gd name="connsiteY4" fmla="*/ 2089150 h 4546600"/>
                <a:gd name="connsiteX5" fmla="*/ 552450 w 3600450"/>
                <a:gd name="connsiteY5" fmla="*/ 2413000 h 4546600"/>
                <a:gd name="connsiteX6" fmla="*/ 698500 w 3600450"/>
                <a:gd name="connsiteY6" fmla="*/ 2444750 h 4546600"/>
                <a:gd name="connsiteX7" fmla="*/ 736600 w 3600450"/>
                <a:gd name="connsiteY7" fmla="*/ 2736850 h 4546600"/>
                <a:gd name="connsiteX8" fmla="*/ 895350 w 3600450"/>
                <a:gd name="connsiteY8" fmla="*/ 2990850 h 4546600"/>
                <a:gd name="connsiteX9" fmla="*/ 1079500 w 3600450"/>
                <a:gd name="connsiteY9" fmla="*/ 3073400 h 4546600"/>
                <a:gd name="connsiteX10" fmla="*/ 1143000 w 3600450"/>
                <a:gd name="connsiteY10" fmla="*/ 3162300 h 4546600"/>
                <a:gd name="connsiteX11" fmla="*/ 1473200 w 3600450"/>
                <a:gd name="connsiteY11" fmla="*/ 3263900 h 4546600"/>
                <a:gd name="connsiteX12" fmla="*/ 1504950 w 3600450"/>
                <a:gd name="connsiteY12" fmla="*/ 3130550 h 4546600"/>
                <a:gd name="connsiteX13" fmla="*/ 1555750 w 3600450"/>
                <a:gd name="connsiteY13" fmla="*/ 3105150 h 4546600"/>
                <a:gd name="connsiteX14" fmla="*/ 1549400 w 3600450"/>
                <a:gd name="connsiteY14" fmla="*/ 2971800 h 4546600"/>
                <a:gd name="connsiteX15" fmla="*/ 1701800 w 3600450"/>
                <a:gd name="connsiteY15" fmla="*/ 2838450 h 4546600"/>
                <a:gd name="connsiteX16" fmla="*/ 1828800 w 3600450"/>
                <a:gd name="connsiteY16" fmla="*/ 2857500 h 4546600"/>
                <a:gd name="connsiteX17" fmla="*/ 1854200 w 3600450"/>
                <a:gd name="connsiteY17" fmla="*/ 2787650 h 4546600"/>
                <a:gd name="connsiteX18" fmla="*/ 2101850 w 3600450"/>
                <a:gd name="connsiteY18" fmla="*/ 2832100 h 4546600"/>
                <a:gd name="connsiteX19" fmla="*/ 2451100 w 3600450"/>
                <a:gd name="connsiteY19" fmla="*/ 3143250 h 4546600"/>
                <a:gd name="connsiteX20" fmla="*/ 2489200 w 3600450"/>
                <a:gd name="connsiteY20" fmla="*/ 3321050 h 4546600"/>
                <a:gd name="connsiteX21" fmla="*/ 2603500 w 3600450"/>
                <a:gd name="connsiteY21" fmla="*/ 3543300 h 4546600"/>
                <a:gd name="connsiteX22" fmla="*/ 2736850 w 3600450"/>
                <a:gd name="connsiteY22" fmla="*/ 3606800 h 4546600"/>
                <a:gd name="connsiteX23" fmla="*/ 2768600 w 3600450"/>
                <a:gd name="connsiteY23" fmla="*/ 3714750 h 4546600"/>
                <a:gd name="connsiteX24" fmla="*/ 2952750 w 3600450"/>
                <a:gd name="connsiteY24" fmla="*/ 3854450 h 4546600"/>
                <a:gd name="connsiteX25" fmla="*/ 2946400 w 3600450"/>
                <a:gd name="connsiteY25" fmla="*/ 4006850 h 4546600"/>
                <a:gd name="connsiteX26" fmla="*/ 3073400 w 3600450"/>
                <a:gd name="connsiteY26" fmla="*/ 4286250 h 4546600"/>
                <a:gd name="connsiteX27" fmla="*/ 3340100 w 3600450"/>
                <a:gd name="connsiteY27" fmla="*/ 4508500 h 4546600"/>
                <a:gd name="connsiteX28" fmla="*/ 3587750 w 3600450"/>
                <a:gd name="connsiteY28" fmla="*/ 4546600 h 4546600"/>
                <a:gd name="connsiteX29" fmla="*/ 3587750 w 3600450"/>
                <a:gd name="connsiteY29" fmla="*/ 4330700 h 4546600"/>
                <a:gd name="connsiteX30" fmla="*/ 3600450 w 3600450"/>
                <a:gd name="connsiteY30" fmla="*/ 4210050 h 4546600"/>
                <a:gd name="connsiteX31" fmla="*/ 3524250 w 3600450"/>
                <a:gd name="connsiteY31" fmla="*/ 4089400 h 4546600"/>
                <a:gd name="connsiteX32" fmla="*/ 3581400 w 3600450"/>
                <a:gd name="connsiteY32" fmla="*/ 3886200 h 4546600"/>
                <a:gd name="connsiteX33" fmla="*/ 3524250 w 3600450"/>
                <a:gd name="connsiteY33" fmla="*/ 3759200 h 4546600"/>
                <a:gd name="connsiteX34" fmla="*/ 3549650 w 3600450"/>
                <a:gd name="connsiteY34" fmla="*/ 3549650 h 4546600"/>
                <a:gd name="connsiteX35" fmla="*/ 3517900 w 3600450"/>
                <a:gd name="connsiteY35" fmla="*/ 3390900 h 4546600"/>
                <a:gd name="connsiteX36" fmla="*/ 3568700 w 3600450"/>
                <a:gd name="connsiteY36" fmla="*/ 3200400 h 4546600"/>
                <a:gd name="connsiteX37" fmla="*/ 3524250 w 3600450"/>
                <a:gd name="connsiteY37" fmla="*/ 2990850 h 4546600"/>
                <a:gd name="connsiteX38" fmla="*/ 3524250 w 3600450"/>
                <a:gd name="connsiteY38" fmla="*/ 2794000 h 4546600"/>
                <a:gd name="connsiteX39" fmla="*/ 3359150 w 3600450"/>
                <a:gd name="connsiteY39" fmla="*/ 2520950 h 4546600"/>
                <a:gd name="connsiteX40" fmla="*/ 3194050 w 3600450"/>
                <a:gd name="connsiteY40" fmla="*/ 2336800 h 4546600"/>
                <a:gd name="connsiteX41" fmla="*/ 3136900 w 3600450"/>
                <a:gd name="connsiteY41" fmla="*/ 2209800 h 4546600"/>
                <a:gd name="connsiteX42" fmla="*/ 2984500 w 3600450"/>
                <a:gd name="connsiteY42" fmla="*/ 2082800 h 4546600"/>
                <a:gd name="connsiteX43" fmla="*/ 2889250 w 3600450"/>
                <a:gd name="connsiteY43" fmla="*/ 1860550 h 4546600"/>
                <a:gd name="connsiteX44" fmla="*/ 2781300 w 3600450"/>
                <a:gd name="connsiteY44" fmla="*/ 1809750 h 4546600"/>
                <a:gd name="connsiteX45" fmla="*/ 2660650 w 3600450"/>
                <a:gd name="connsiteY45" fmla="*/ 1600200 h 4546600"/>
                <a:gd name="connsiteX46" fmla="*/ 2540000 w 3600450"/>
                <a:gd name="connsiteY46" fmla="*/ 1460500 h 4546600"/>
                <a:gd name="connsiteX47" fmla="*/ 2489200 w 3600450"/>
                <a:gd name="connsiteY47" fmla="*/ 1327150 h 4546600"/>
                <a:gd name="connsiteX48" fmla="*/ 2355850 w 3600450"/>
                <a:gd name="connsiteY48" fmla="*/ 1085850 h 4546600"/>
                <a:gd name="connsiteX49" fmla="*/ 2222500 w 3600450"/>
                <a:gd name="connsiteY49" fmla="*/ 1047750 h 4546600"/>
                <a:gd name="connsiteX50" fmla="*/ 2159000 w 3600450"/>
                <a:gd name="connsiteY50" fmla="*/ 895350 h 4546600"/>
                <a:gd name="connsiteX51" fmla="*/ 1987550 w 3600450"/>
                <a:gd name="connsiteY51" fmla="*/ 679450 h 4546600"/>
                <a:gd name="connsiteX52" fmla="*/ 1835150 w 3600450"/>
                <a:gd name="connsiteY52" fmla="*/ 628650 h 4546600"/>
                <a:gd name="connsiteX53" fmla="*/ 1644650 w 3600450"/>
                <a:gd name="connsiteY53" fmla="*/ 285750 h 4546600"/>
                <a:gd name="connsiteX54" fmla="*/ 1543050 w 3600450"/>
                <a:gd name="connsiteY54" fmla="*/ 114300 h 4546600"/>
                <a:gd name="connsiteX55" fmla="*/ 1485900 w 3600450"/>
                <a:gd name="connsiteY55" fmla="*/ 0 h 454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600450" h="4546600">
                  <a:moveTo>
                    <a:pt x="1485900" y="0"/>
                  </a:moveTo>
                  <a:lnTo>
                    <a:pt x="1485900" y="1803400"/>
                  </a:lnTo>
                  <a:lnTo>
                    <a:pt x="0" y="1803400"/>
                  </a:lnTo>
                  <a:lnTo>
                    <a:pt x="133350" y="2038350"/>
                  </a:lnTo>
                  <a:lnTo>
                    <a:pt x="266700" y="2089150"/>
                  </a:lnTo>
                  <a:lnTo>
                    <a:pt x="552450" y="2413000"/>
                  </a:lnTo>
                  <a:lnTo>
                    <a:pt x="698500" y="2444750"/>
                  </a:lnTo>
                  <a:lnTo>
                    <a:pt x="736600" y="2736850"/>
                  </a:lnTo>
                  <a:lnTo>
                    <a:pt x="895350" y="2990850"/>
                  </a:lnTo>
                  <a:lnTo>
                    <a:pt x="1079500" y="3073400"/>
                  </a:lnTo>
                  <a:lnTo>
                    <a:pt x="1143000" y="3162300"/>
                  </a:lnTo>
                  <a:lnTo>
                    <a:pt x="1473200" y="3263900"/>
                  </a:lnTo>
                  <a:lnTo>
                    <a:pt x="1504950" y="3130550"/>
                  </a:lnTo>
                  <a:lnTo>
                    <a:pt x="1555750" y="3105150"/>
                  </a:lnTo>
                  <a:lnTo>
                    <a:pt x="1549400" y="2971800"/>
                  </a:lnTo>
                  <a:lnTo>
                    <a:pt x="1701800" y="2838450"/>
                  </a:lnTo>
                  <a:lnTo>
                    <a:pt x="1828800" y="2857500"/>
                  </a:lnTo>
                  <a:lnTo>
                    <a:pt x="1854200" y="2787650"/>
                  </a:lnTo>
                  <a:lnTo>
                    <a:pt x="2101850" y="2832100"/>
                  </a:lnTo>
                  <a:lnTo>
                    <a:pt x="2451100" y="3143250"/>
                  </a:lnTo>
                  <a:lnTo>
                    <a:pt x="2489200" y="3321050"/>
                  </a:lnTo>
                  <a:lnTo>
                    <a:pt x="2603500" y="3543300"/>
                  </a:lnTo>
                  <a:lnTo>
                    <a:pt x="2736850" y="3606800"/>
                  </a:lnTo>
                  <a:lnTo>
                    <a:pt x="2768600" y="3714750"/>
                  </a:lnTo>
                  <a:lnTo>
                    <a:pt x="2952750" y="3854450"/>
                  </a:lnTo>
                  <a:lnTo>
                    <a:pt x="2946400" y="4006850"/>
                  </a:lnTo>
                  <a:lnTo>
                    <a:pt x="3073400" y="4286250"/>
                  </a:lnTo>
                  <a:lnTo>
                    <a:pt x="3340100" y="4508500"/>
                  </a:lnTo>
                  <a:lnTo>
                    <a:pt x="3587750" y="4546600"/>
                  </a:lnTo>
                  <a:lnTo>
                    <a:pt x="3587750" y="4330700"/>
                  </a:lnTo>
                  <a:lnTo>
                    <a:pt x="3600450" y="4210050"/>
                  </a:lnTo>
                  <a:lnTo>
                    <a:pt x="3524250" y="4089400"/>
                  </a:lnTo>
                  <a:lnTo>
                    <a:pt x="3581400" y="3886200"/>
                  </a:lnTo>
                  <a:lnTo>
                    <a:pt x="3524250" y="3759200"/>
                  </a:lnTo>
                  <a:lnTo>
                    <a:pt x="3549650" y="3549650"/>
                  </a:lnTo>
                  <a:lnTo>
                    <a:pt x="3517900" y="3390900"/>
                  </a:lnTo>
                  <a:lnTo>
                    <a:pt x="3568700" y="3200400"/>
                  </a:lnTo>
                  <a:lnTo>
                    <a:pt x="3524250" y="2990850"/>
                  </a:lnTo>
                  <a:lnTo>
                    <a:pt x="3524250" y="2794000"/>
                  </a:lnTo>
                  <a:lnTo>
                    <a:pt x="3359150" y="2520950"/>
                  </a:lnTo>
                  <a:lnTo>
                    <a:pt x="3194050" y="2336800"/>
                  </a:lnTo>
                  <a:lnTo>
                    <a:pt x="3136900" y="2209800"/>
                  </a:lnTo>
                  <a:lnTo>
                    <a:pt x="2984500" y="2082800"/>
                  </a:lnTo>
                  <a:lnTo>
                    <a:pt x="2889250" y="1860550"/>
                  </a:lnTo>
                  <a:lnTo>
                    <a:pt x="2781300" y="1809750"/>
                  </a:lnTo>
                  <a:lnTo>
                    <a:pt x="2660650" y="1600200"/>
                  </a:lnTo>
                  <a:lnTo>
                    <a:pt x="2540000" y="1460500"/>
                  </a:lnTo>
                  <a:lnTo>
                    <a:pt x="2489200" y="1327150"/>
                  </a:lnTo>
                  <a:lnTo>
                    <a:pt x="2355850" y="1085850"/>
                  </a:lnTo>
                  <a:lnTo>
                    <a:pt x="2222500" y="1047750"/>
                  </a:lnTo>
                  <a:lnTo>
                    <a:pt x="2159000" y="895350"/>
                  </a:lnTo>
                  <a:lnTo>
                    <a:pt x="1987550" y="679450"/>
                  </a:lnTo>
                  <a:lnTo>
                    <a:pt x="1835150" y="628650"/>
                  </a:lnTo>
                  <a:lnTo>
                    <a:pt x="1644650" y="285750"/>
                  </a:lnTo>
                  <a:lnTo>
                    <a:pt x="1543050" y="114300"/>
                  </a:lnTo>
                  <a:lnTo>
                    <a:pt x="1485900" y="0"/>
                  </a:lnTo>
                  <a:close/>
                </a:path>
              </a:pathLst>
            </a:custGeom>
            <a:grpFill/>
            <a:ln w="190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374603" y="3080281"/>
              <a:ext cx="152401" cy="152401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412672" y="4114800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666672" y="5507184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744811" y="924950"/>
            <a:ext cx="175546" cy="177647"/>
            <a:chOff x="855083" y="1082675"/>
            <a:chExt cx="1678567" cy="1698655"/>
          </a:xfrm>
          <a:effectLst>
            <a:glow rad="101600">
              <a:srgbClr val="B49859">
                <a:alpha val="60000"/>
              </a:srgbClr>
            </a:glow>
          </a:effectLst>
        </p:grpSpPr>
        <p:sp>
          <p:nvSpPr>
            <p:cNvPr id="12" name="Freeform 11"/>
            <p:cNvSpPr/>
            <p:nvPr/>
          </p:nvSpPr>
          <p:spPr>
            <a:xfrm>
              <a:off x="914400" y="1095375"/>
              <a:ext cx="1619250" cy="1533525"/>
            </a:xfrm>
            <a:custGeom>
              <a:avLst/>
              <a:gdLst>
                <a:gd name="connsiteX0" fmla="*/ 596900 w 1619250"/>
                <a:gd name="connsiteY0" fmla="*/ 584200 h 1533525"/>
                <a:gd name="connsiteX1" fmla="*/ 800100 w 1619250"/>
                <a:gd name="connsiteY1" fmla="*/ 0 h 1533525"/>
                <a:gd name="connsiteX2" fmla="*/ 990600 w 1619250"/>
                <a:gd name="connsiteY2" fmla="*/ 590550 h 1533525"/>
                <a:gd name="connsiteX3" fmla="*/ 1619250 w 1619250"/>
                <a:gd name="connsiteY3" fmla="*/ 590550 h 1533525"/>
                <a:gd name="connsiteX4" fmla="*/ 1104900 w 1619250"/>
                <a:gd name="connsiteY4" fmla="*/ 958850 h 1533525"/>
                <a:gd name="connsiteX5" fmla="*/ 1292225 w 1619250"/>
                <a:gd name="connsiteY5" fmla="*/ 1524000 h 1533525"/>
                <a:gd name="connsiteX6" fmla="*/ 796925 w 1619250"/>
                <a:gd name="connsiteY6" fmla="*/ 1181100 h 1533525"/>
                <a:gd name="connsiteX7" fmla="*/ 304800 w 1619250"/>
                <a:gd name="connsiteY7" fmla="*/ 1533525 h 1533525"/>
                <a:gd name="connsiteX8" fmla="*/ 482600 w 1619250"/>
                <a:gd name="connsiteY8" fmla="*/ 952500 h 1533525"/>
                <a:gd name="connsiteX9" fmla="*/ 0 w 1619250"/>
                <a:gd name="connsiteY9" fmla="*/ 596900 h 1533525"/>
                <a:gd name="connsiteX10" fmla="*/ 596900 w 1619250"/>
                <a:gd name="connsiteY10" fmla="*/ 58420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9250" h="1533525">
                  <a:moveTo>
                    <a:pt x="596900" y="584200"/>
                  </a:moveTo>
                  <a:lnTo>
                    <a:pt x="800100" y="0"/>
                  </a:lnTo>
                  <a:lnTo>
                    <a:pt x="990600" y="590550"/>
                  </a:lnTo>
                  <a:lnTo>
                    <a:pt x="1619250" y="590550"/>
                  </a:lnTo>
                  <a:lnTo>
                    <a:pt x="1104900" y="958850"/>
                  </a:lnTo>
                  <a:lnTo>
                    <a:pt x="1292225" y="1524000"/>
                  </a:lnTo>
                  <a:lnTo>
                    <a:pt x="796925" y="1181100"/>
                  </a:lnTo>
                  <a:lnTo>
                    <a:pt x="304800" y="1533525"/>
                  </a:lnTo>
                  <a:lnTo>
                    <a:pt x="482600" y="952500"/>
                  </a:lnTo>
                  <a:lnTo>
                    <a:pt x="0" y="596900"/>
                  </a:lnTo>
                  <a:lnTo>
                    <a:pt x="596900" y="584200"/>
                  </a:lnTo>
                  <a:close/>
                </a:path>
              </a:pathLst>
            </a:custGeom>
            <a:solidFill>
              <a:srgbClr val="B4985A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13681" y="108267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4319339">
              <a:off x="1991043" y="129498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8578107">
              <a:off x="1942799" y="179994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12918613">
              <a:off x="1448484" y="192090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7271012">
              <a:off x="1185283" y="148345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305039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81200"/>
            <a:ext cx="3390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390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reeform 4"/>
          <p:cNvSpPr/>
          <p:nvPr userDrawn="1"/>
        </p:nvSpPr>
        <p:spPr>
          <a:xfrm>
            <a:off x="388016" y="267192"/>
            <a:ext cx="751777" cy="700088"/>
          </a:xfrm>
          <a:custGeom>
            <a:avLst/>
            <a:gdLst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7054 w 5347854"/>
              <a:gd name="connsiteY100" fmla="*/ 2216727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96480 w 5347854"/>
              <a:gd name="connsiteY100" fmla="*/ 4350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77430 w 5347854"/>
              <a:gd name="connsiteY100" fmla="*/ 4985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3780 w 5347854"/>
              <a:gd name="connsiteY100" fmla="*/ 428711 h 5052291"/>
              <a:gd name="connsiteX101" fmla="*/ 1487054 w 5347854"/>
              <a:gd name="connsiteY101" fmla="*/ 0 h 5052291"/>
              <a:gd name="connsiteX0" fmla="*/ 1357745 w 5218545"/>
              <a:gd name="connsiteY0" fmla="*/ 0 h 5052291"/>
              <a:gd name="connsiteX1" fmla="*/ 2595418 w 5218545"/>
              <a:gd name="connsiteY1" fmla="*/ 9236 h 5052291"/>
              <a:gd name="connsiteX2" fmla="*/ 2613891 w 5218545"/>
              <a:gd name="connsiteY2" fmla="*/ 979054 h 5052291"/>
              <a:gd name="connsiteX3" fmla="*/ 2715491 w 5218545"/>
              <a:gd name="connsiteY3" fmla="*/ 1016000 h 5052291"/>
              <a:gd name="connsiteX4" fmla="*/ 2826327 w 5218545"/>
              <a:gd name="connsiteY4" fmla="*/ 1062182 h 5052291"/>
              <a:gd name="connsiteX5" fmla="*/ 2918691 w 5218545"/>
              <a:gd name="connsiteY5" fmla="*/ 1034472 h 5052291"/>
              <a:gd name="connsiteX6" fmla="*/ 2983345 w 5218545"/>
              <a:gd name="connsiteY6" fmla="*/ 1089891 h 5052291"/>
              <a:gd name="connsiteX7" fmla="*/ 2983345 w 5218545"/>
              <a:gd name="connsiteY7" fmla="*/ 1089891 h 5052291"/>
              <a:gd name="connsiteX8" fmla="*/ 3112655 w 5218545"/>
              <a:gd name="connsiteY8" fmla="*/ 1173018 h 5052291"/>
              <a:gd name="connsiteX9" fmla="*/ 3214255 w 5218545"/>
              <a:gd name="connsiteY9" fmla="*/ 1117600 h 5052291"/>
              <a:gd name="connsiteX10" fmla="*/ 3251200 w 5218545"/>
              <a:gd name="connsiteY10" fmla="*/ 1209963 h 5052291"/>
              <a:gd name="connsiteX11" fmla="*/ 3371273 w 5218545"/>
              <a:gd name="connsiteY11" fmla="*/ 1200727 h 5052291"/>
              <a:gd name="connsiteX12" fmla="*/ 3426691 w 5218545"/>
              <a:gd name="connsiteY12" fmla="*/ 1265382 h 5052291"/>
              <a:gd name="connsiteX13" fmla="*/ 3509818 w 5218545"/>
              <a:gd name="connsiteY13" fmla="*/ 1339272 h 5052291"/>
              <a:gd name="connsiteX14" fmla="*/ 3592945 w 5218545"/>
              <a:gd name="connsiteY14" fmla="*/ 1256145 h 5052291"/>
              <a:gd name="connsiteX15" fmla="*/ 3657600 w 5218545"/>
              <a:gd name="connsiteY15" fmla="*/ 1330036 h 5052291"/>
              <a:gd name="connsiteX16" fmla="*/ 3731491 w 5218545"/>
              <a:gd name="connsiteY16" fmla="*/ 1330036 h 5052291"/>
              <a:gd name="connsiteX17" fmla="*/ 3786909 w 5218545"/>
              <a:gd name="connsiteY17" fmla="*/ 1385454 h 5052291"/>
              <a:gd name="connsiteX18" fmla="*/ 3916218 w 5218545"/>
              <a:gd name="connsiteY18" fmla="*/ 1330036 h 5052291"/>
              <a:gd name="connsiteX19" fmla="*/ 3980873 w 5218545"/>
              <a:gd name="connsiteY19" fmla="*/ 1376218 h 5052291"/>
              <a:gd name="connsiteX20" fmla="*/ 4304145 w 5218545"/>
              <a:gd name="connsiteY20" fmla="*/ 1330036 h 5052291"/>
              <a:gd name="connsiteX21" fmla="*/ 4581236 w 5218545"/>
              <a:gd name="connsiteY21" fmla="*/ 1283854 h 5052291"/>
              <a:gd name="connsiteX22" fmla="*/ 4913745 w 5218545"/>
              <a:gd name="connsiteY22" fmla="*/ 1440872 h 5052291"/>
              <a:gd name="connsiteX23" fmla="*/ 5006109 w 5218545"/>
              <a:gd name="connsiteY23" fmla="*/ 1477818 h 5052291"/>
              <a:gd name="connsiteX24" fmla="*/ 5052291 w 5218545"/>
              <a:gd name="connsiteY24" fmla="*/ 2216727 h 5052291"/>
              <a:gd name="connsiteX25" fmla="*/ 5209309 w 5218545"/>
              <a:gd name="connsiteY25" fmla="*/ 2475345 h 5052291"/>
              <a:gd name="connsiteX26" fmla="*/ 5218545 w 5218545"/>
              <a:gd name="connsiteY26" fmla="*/ 2687782 h 5052291"/>
              <a:gd name="connsiteX27" fmla="*/ 5190836 w 5218545"/>
              <a:gd name="connsiteY27" fmla="*/ 2789382 h 5052291"/>
              <a:gd name="connsiteX28" fmla="*/ 5190836 w 5218545"/>
              <a:gd name="connsiteY28" fmla="*/ 2974109 h 5052291"/>
              <a:gd name="connsiteX29" fmla="*/ 5190836 w 5218545"/>
              <a:gd name="connsiteY29" fmla="*/ 3066472 h 5052291"/>
              <a:gd name="connsiteX30" fmla="*/ 5098473 w 5218545"/>
              <a:gd name="connsiteY30" fmla="*/ 3278909 h 5052291"/>
              <a:gd name="connsiteX31" fmla="*/ 4886036 w 5218545"/>
              <a:gd name="connsiteY31" fmla="*/ 3380509 h 5052291"/>
              <a:gd name="connsiteX32" fmla="*/ 4738255 w 5218545"/>
              <a:gd name="connsiteY32" fmla="*/ 3491345 h 5052291"/>
              <a:gd name="connsiteX33" fmla="*/ 4738255 w 5218545"/>
              <a:gd name="connsiteY33" fmla="*/ 3491345 h 5052291"/>
              <a:gd name="connsiteX34" fmla="*/ 4719782 w 5218545"/>
              <a:gd name="connsiteY34" fmla="*/ 3463636 h 5052291"/>
              <a:gd name="connsiteX35" fmla="*/ 4812145 w 5218545"/>
              <a:gd name="connsiteY35" fmla="*/ 3362036 h 5052291"/>
              <a:gd name="connsiteX36" fmla="*/ 4719782 w 5218545"/>
              <a:gd name="connsiteY36" fmla="*/ 3371272 h 5052291"/>
              <a:gd name="connsiteX37" fmla="*/ 4719782 w 5218545"/>
              <a:gd name="connsiteY37" fmla="*/ 3260436 h 5052291"/>
              <a:gd name="connsiteX38" fmla="*/ 4682836 w 5218545"/>
              <a:gd name="connsiteY38" fmla="*/ 3260436 h 5052291"/>
              <a:gd name="connsiteX39" fmla="*/ 4608945 w 5218545"/>
              <a:gd name="connsiteY39" fmla="*/ 3315854 h 5052291"/>
              <a:gd name="connsiteX40" fmla="*/ 4636655 w 5218545"/>
              <a:gd name="connsiteY40" fmla="*/ 3417454 h 5052291"/>
              <a:gd name="connsiteX41" fmla="*/ 4636655 w 5218545"/>
              <a:gd name="connsiteY41" fmla="*/ 3417454 h 5052291"/>
              <a:gd name="connsiteX42" fmla="*/ 4673600 w 5218545"/>
              <a:gd name="connsiteY42" fmla="*/ 3574472 h 5052291"/>
              <a:gd name="connsiteX43" fmla="*/ 4544291 w 5218545"/>
              <a:gd name="connsiteY43" fmla="*/ 3648363 h 5052291"/>
              <a:gd name="connsiteX44" fmla="*/ 4322618 w 5218545"/>
              <a:gd name="connsiteY44" fmla="*/ 3879272 h 5052291"/>
              <a:gd name="connsiteX45" fmla="*/ 4313382 w 5218545"/>
              <a:gd name="connsiteY45" fmla="*/ 3805382 h 5052291"/>
              <a:gd name="connsiteX46" fmla="*/ 4248727 w 5218545"/>
              <a:gd name="connsiteY46" fmla="*/ 3759200 h 5052291"/>
              <a:gd name="connsiteX47" fmla="*/ 4110182 w 5218545"/>
              <a:gd name="connsiteY47" fmla="*/ 3786909 h 5052291"/>
              <a:gd name="connsiteX48" fmla="*/ 4239491 w 5218545"/>
              <a:gd name="connsiteY48" fmla="*/ 3860800 h 5052291"/>
              <a:gd name="connsiteX49" fmla="*/ 4110182 w 5218545"/>
              <a:gd name="connsiteY49" fmla="*/ 3962400 h 5052291"/>
              <a:gd name="connsiteX50" fmla="*/ 4017818 w 5218545"/>
              <a:gd name="connsiteY50" fmla="*/ 3888509 h 5052291"/>
              <a:gd name="connsiteX51" fmla="*/ 3980873 w 5218545"/>
              <a:gd name="connsiteY51" fmla="*/ 3980872 h 5052291"/>
              <a:gd name="connsiteX52" fmla="*/ 3860800 w 5218545"/>
              <a:gd name="connsiteY52" fmla="*/ 4008582 h 5052291"/>
              <a:gd name="connsiteX53" fmla="*/ 3860800 w 5218545"/>
              <a:gd name="connsiteY53" fmla="*/ 4128654 h 5052291"/>
              <a:gd name="connsiteX54" fmla="*/ 3768436 w 5218545"/>
              <a:gd name="connsiteY54" fmla="*/ 4165600 h 5052291"/>
              <a:gd name="connsiteX55" fmla="*/ 3722255 w 5218545"/>
              <a:gd name="connsiteY55" fmla="*/ 4128654 h 5052291"/>
              <a:gd name="connsiteX56" fmla="*/ 3685309 w 5218545"/>
              <a:gd name="connsiteY56" fmla="*/ 4294909 h 5052291"/>
              <a:gd name="connsiteX57" fmla="*/ 3749964 w 5218545"/>
              <a:gd name="connsiteY57" fmla="*/ 4239491 h 5052291"/>
              <a:gd name="connsiteX58" fmla="*/ 3786909 w 5218545"/>
              <a:gd name="connsiteY58" fmla="*/ 4267200 h 5052291"/>
              <a:gd name="connsiteX59" fmla="*/ 3685309 w 5218545"/>
              <a:gd name="connsiteY59" fmla="*/ 4433454 h 5052291"/>
              <a:gd name="connsiteX60" fmla="*/ 3611418 w 5218545"/>
              <a:gd name="connsiteY60" fmla="*/ 4442691 h 5052291"/>
              <a:gd name="connsiteX61" fmla="*/ 3611418 w 5218545"/>
              <a:gd name="connsiteY61" fmla="*/ 4488872 h 5052291"/>
              <a:gd name="connsiteX62" fmla="*/ 3694545 w 5218545"/>
              <a:gd name="connsiteY62" fmla="*/ 4451927 h 5052291"/>
              <a:gd name="connsiteX63" fmla="*/ 3703782 w 5218545"/>
              <a:gd name="connsiteY63" fmla="*/ 4636654 h 5052291"/>
              <a:gd name="connsiteX64" fmla="*/ 3620655 w 5218545"/>
              <a:gd name="connsiteY64" fmla="*/ 4701309 h 5052291"/>
              <a:gd name="connsiteX65" fmla="*/ 3676073 w 5218545"/>
              <a:gd name="connsiteY65" fmla="*/ 4729018 h 5052291"/>
              <a:gd name="connsiteX66" fmla="*/ 3786909 w 5218545"/>
              <a:gd name="connsiteY66" fmla="*/ 4978400 h 5052291"/>
              <a:gd name="connsiteX67" fmla="*/ 3796145 w 5218545"/>
              <a:gd name="connsiteY67" fmla="*/ 5052291 h 5052291"/>
              <a:gd name="connsiteX68" fmla="*/ 3463636 w 5218545"/>
              <a:gd name="connsiteY68" fmla="*/ 4969163 h 5052291"/>
              <a:gd name="connsiteX69" fmla="*/ 3223491 w 5218545"/>
              <a:gd name="connsiteY69" fmla="*/ 4922982 h 5052291"/>
              <a:gd name="connsiteX70" fmla="*/ 3029527 w 5218545"/>
              <a:gd name="connsiteY70" fmla="*/ 4765963 h 5052291"/>
              <a:gd name="connsiteX71" fmla="*/ 2937164 w 5218545"/>
              <a:gd name="connsiteY71" fmla="*/ 4682836 h 5052291"/>
              <a:gd name="connsiteX72" fmla="*/ 2807855 w 5218545"/>
              <a:gd name="connsiteY72" fmla="*/ 4414982 h 5052291"/>
              <a:gd name="connsiteX73" fmla="*/ 2807855 w 5218545"/>
              <a:gd name="connsiteY73" fmla="*/ 4267200 h 5052291"/>
              <a:gd name="connsiteX74" fmla="*/ 2641600 w 5218545"/>
              <a:gd name="connsiteY74" fmla="*/ 4119418 h 5052291"/>
              <a:gd name="connsiteX75" fmla="*/ 2586182 w 5218545"/>
              <a:gd name="connsiteY75" fmla="*/ 4017818 h 5052291"/>
              <a:gd name="connsiteX76" fmla="*/ 2475345 w 5218545"/>
              <a:gd name="connsiteY76" fmla="*/ 3943927 h 5052291"/>
              <a:gd name="connsiteX77" fmla="*/ 2346036 w 5218545"/>
              <a:gd name="connsiteY77" fmla="*/ 3703782 h 5052291"/>
              <a:gd name="connsiteX78" fmla="*/ 2299855 w 5218545"/>
              <a:gd name="connsiteY78" fmla="*/ 3556000 h 5052291"/>
              <a:gd name="connsiteX79" fmla="*/ 2068945 w 5218545"/>
              <a:gd name="connsiteY79" fmla="*/ 3352800 h 5052291"/>
              <a:gd name="connsiteX80" fmla="*/ 1958109 w 5218545"/>
              <a:gd name="connsiteY80" fmla="*/ 3241963 h 5052291"/>
              <a:gd name="connsiteX81" fmla="*/ 1708727 w 5218545"/>
              <a:gd name="connsiteY81" fmla="*/ 3214254 h 5052291"/>
              <a:gd name="connsiteX82" fmla="*/ 1681018 w 5218545"/>
              <a:gd name="connsiteY82" fmla="*/ 3260436 h 5052291"/>
              <a:gd name="connsiteX83" fmla="*/ 1551709 w 5218545"/>
              <a:gd name="connsiteY83" fmla="*/ 3260436 h 5052291"/>
              <a:gd name="connsiteX84" fmla="*/ 1413164 w 5218545"/>
              <a:gd name="connsiteY84" fmla="*/ 3389745 h 5052291"/>
              <a:gd name="connsiteX85" fmla="*/ 1403927 w 5218545"/>
              <a:gd name="connsiteY85" fmla="*/ 3519054 h 5052291"/>
              <a:gd name="connsiteX86" fmla="*/ 1348509 w 5218545"/>
              <a:gd name="connsiteY86" fmla="*/ 3546763 h 5052291"/>
              <a:gd name="connsiteX87" fmla="*/ 1330036 w 5218545"/>
              <a:gd name="connsiteY87" fmla="*/ 3666836 h 5052291"/>
              <a:gd name="connsiteX88" fmla="*/ 1016000 w 5218545"/>
              <a:gd name="connsiteY88" fmla="*/ 3583709 h 5052291"/>
              <a:gd name="connsiteX89" fmla="*/ 942109 w 5218545"/>
              <a:gd name="connsiteY89" fmla="*/ 3491345 h 5052291"/>
              <a:gd name="connsiteX90" fmla="*/ 766618 w 5218545"/>
              <a:gd name="connsiteY90" fmla="*/ 3398982 h 5052291"/>
              <a:gd name="connsiteX91" fmla="*/ 600364 w 5218545"/>
              <a:gd name="connsiteY91" fmla="*/ 3131127 h 5052291"/>
              <a:gd name="connsiteX92" fmla="*/ 554182 w 5218545"/>
              <a:gd name="connsiteY92" fmla="*/ 2854036 h 5052291"/>
              <a:gd name="connsiteX93" fmla="*/ 526473 w 5218545"/>
              <a:gd name="connsiteY93" fmla="*/ 2844800 h 5052291"/>
              <a:gd name="connsiteX94" fmla="*/ 424873 w 5218545"/>
              <a:gd name="connsiteY94" fmla="*/ 2826327 h 5052291"/>
              <a:gd name="connsiteX95" fmla="*/ 286327 w 5218545"/>
              <a:gd name="connsiteY95" fmla="*/ 2660072 h 5052291"/>
              <a:gd name="connsiteX96" fmla="*/ 166255 w 5218545"/>
              <a:gd name="connsiteY96" fmla="*/ 2530763 h 5052291"/>
              <a:gd name="connsiteX97" fmla="*/ 120073 w 5218545"/>
              <a:gd name="connsiteY97" fmla="*/ 2493818 h 5052291"/>
              <a:gd name="connsiteX98" fmla="*/ 0 w 5218545"/>
              <a:gd name="connsiteY98" fmla="*/ 2438400 h 5052291"/>
              <a:gd name="connsiteX99" fmla="*/ 1629641 w 5218545"/>
              <a:gd name="connsiteY99" fmla="*/ 876877 h 5052291"/>
              <a:gd name="connsiteX100" fmla="*/ 1354471 w 5218545"/>
              <a:gd name="connsiteY100" fmla="*/ 428711 h 5052291"/>
              <a:gd name="connsiteX101" fmla="*/ 1357745 w 5218545"/>
              <a:gd name="connsiteY101" fmla="*/ 0 h 5052291"/>
              <a:gd name="connsiteX0" fmla="*/ 1237672 w 5098472"/>
              <a:gd name="connsiteY0" fmla="*/ 0 h 5052291"/>
              <a:gd name="connsiteX1" fmla="*/ 2475345 w 5098472"/>
              <a:gd name="connsiteY1" fmla="*/ 9236 h 5052291"/>
              <a:gd name="connsiteX2" fmla="*/ 2493818 w 5098472"/>
              <a:gd name="connsiteY2" fmla="*/ 979054 h 5052291"/>
              <a:gd name="connsiteX3" fmla="*/ 2595418 w 5098472"/>
              <a:gd name="connsiteY3" fmla="*/ 1016000 h 5052291"/>
              <a:gd name="connsiteX4" fmla="*/ 2706254 w 5098472"/>
              <a:gd name="connsiteY4" fmla="*/ 1062182 h 5052291"/>
              <a:gd name="connsiteX5" fmla="*/ 2798618 w 5098472"/>
              <a:gd name="connsiteY5" fmla="*/ 1034472 h 5052291"/>
              <a:gd name="connsiteX6" fmla="*/ 2863272 w 5098472"/>
              <a:gd name="connsiteY6" fmla="*/ 1089891 h 5052291"/>
              <a:gd name="connsiteX7" fmla="*/ 2863272 w 5098472"/>
              <a:gd name="connsiteY7" fmla="*/ 1089891 h 5052291"/>
              <a:gd name="connsiteX8" fmla="*/ 2992582 w 5098472"/>
              <a:gd name="connsiteY8" fmla="*/ 1173018 h 5052291"/>
              <a:gd name="connsiteX9" fmla="*/ 3094182 w 5098472"/>
              <a:gd name="connsiteY9" fmla="*/ 1117600 h 5052291"/>
              <a:gd name="connsiteX10" fmla="*/ 3131127 w 5098472"/>
              <a:gd name="connsiteY10" fmla="*/ 1209963 h 5052291"/>
              <a:gd name="connsiteX11" fmla="*/ 3251200 w 5098472"/>
              <a:gd name="connsiteY11" fmla="*/ 1200727 h 5052291"/>
              <a:gd name="connsiteX12" fmla="*/ 3306618 w 5098472"/>
              <a:gd name="connsiteY12" fmla="*/ 1265382 h 5052291"/>
              <a:gd name="connsiteX13" fmla="*/ 3389745 w 5098472"/>
              <a:gd name="connsiteY13" fmla="*/ 1339272 h 5052291"/>
              <a:gd name="connsiteX14" fmla="*/ 3472872 w 5098472"/>
              <a:gd name="connsiteY14" fmla="*/ 1256145 h 5052291"/>
              <a:gd name="connsiteX15" fmla="*/ 3537527 w 5098472"/>
              <a:gd name="connsiteY15" fmla="*/ 1330036 h 5052291"/>
              <a:gd name="connsiteX16" fmla="*/ 3611418 w 5098472"/>
              <a:gd name="connsiteY16" fmla="*/ 1330036 h 5052291"/>
              <a:gd name="connsiteX17" fmla="*/ 3666836 w 5098472"/>
              <a:gd name="connsiteY17" fmla="*/ 1385454 h 5052291"/>
              <a:gd name="connsiteX18" fmla="*/ 3796145 w 5098472"/>
              <a:gd name="connsiteY18" fmla="*/ 1330036 h 5052291"/>
              <a:gd name="connsiteX19" fmla="*/ 3860800 w 5098472"/>
              <a:gd name="connsiteY19" fmla="*/ 1376218 h 5052291"/>
              <a:gd name="connsiteX20" fmla="*/ 4184072 w 5098472"/>
              <a:gd name="connsiteY20" fmla="*/ 1330036 h 5052291"/>
              <a:gd name="connsiteX21" fmla="*/ 4461163 w 5098472"/>
              <a:gd name="connsiteY21" fmla="*/ 1283854 h 5052291"/>
              <a:gd name="connsiteX22" fmla="*/ 4793672 w 5098472"/>
              <a:gd name="connsiteY22" fmla="*/ 1440872 h 5052291"/>
              <a:gd name="connsiteX23" fmla="*/ 4886036 w 5098472"/>
              <a:gd name="connsiteY23" fmla="*/ 1477818 h 5052291"/>
              <a:gd name="connsiteX24" fmla="*/ 4932218 w 5098472"/>
              <a:gd name="connsiteY24" fmla="*/ 2216727 h 5052291"/>
              <a:gd name="connsiteX25" fmla="*/ 5089236 w 5098472"/>
              <a:gd name="connsiteY25" fmla="*/ 2475345 h 5052291"/>
              <a:gd name="connsiteX26" fmla="*/ 5098472 w 5098472"/>
              <a:gd name="connsiteY26" fmla="*/ 2687782 h 5052291"/>
              <a:gd name="connsiteX27" fmla="*/ 5070763 w 5098472"/>
              <a:gd name="connsiteY27" fmla="*/ 2789382 h 5052291"/>
              <a:gd name="connsiteX28" fmla="*/ 5070763 w 5098472"/>
              <a:gd name="connsiteY28" fmla="*/ 2974109 h 5052291"/>
              <a:gd name="connsiteX29" fmla="*/ 5070763 w 5098472"/>
              <a:gd name="connsiteY29" fmla="*/ 3066472 h 5052291"/>
              <a:gd name="connsiteX30" fmla="*/ 4978400 w 5098472"/>
              <a:gd name="connsiteY30" fmla="*/ 3278909 h 5052291"/>
              <a:gd name="connsiteX31" fmla="*/ 4765963 w 5098472"/>
              <a:gd name="connsiteY31" fmla="*/ 3380509 h 5052291"/>
              <a:gd name="connsiteX32" fmla="*/ 4618182 w 5098472"/>
              <a:gd name="connsiteY32" fmla="*/ 3491345 h 5052291"/>
              <a:gd name="connsiteX33" fmla="*/ 4618182 w 5098472"/>
              <a:gd name="connsiteY33" fmla="*/ 3491345 h 5052291"/>
              <a:gd name="connsiteX34" fmla="*/ 4599709 w 5098472"/>
              <a:gd name="connsiteY34" fmla="*/ 3463636 h 5052291"/>
              <a:gd name="connsiteX35" fmla="*/ 4692072 w 5098472"/>
              <a:gd name="connsiteY35" fmla="*/ 3362036 h 5052291"/>
              <a:gd name="connsiteX36" fmla="*/ 4599709 w 5098472"/>
              <a:gd name="connsiteY36" fmla="*/ 3371272 h 5052291"/>
              <a:gd name="connsiteX37" fmla="*/ 4599709 w 5098472"/>
              <a:gd name="connsiteY37" fmla="*/ 3260436 h 5052291"/>
              <a:gd name="connsiteX38" fmla="*/ 4562763 w 5098472"/>
              <a:gd name="connsiteY38" fmla="*/ 3260436 h 5052291"/>
              <a:gd name="connsiteX39" fmla="*/ 4488872 w 5098472"/>
              <a:gd name="connsiteY39" fmla="*/ 3315854 h 5052291"/>
              <a:gd name="connsiteX40" fmla="*/ 4516582 w 5098472"/>
              <a:gd name="connsiteY40" fmla="*/ 3417454 h 5052291"/>
              <a:gd name="connsiteX41" fmla="*/ 4516582 w 5098472"/>
              <a:gd name="connsiteY41" fmla="*/ 3417454 h 5052291"/>
              <a:gd name="connsiteX42" fmla="*/ 4553527 w 5098472"/>
              <a:gd name="connsiteY42" fmla="*/ 3574472 h 5052291"/>
              <a:gd name="connsiteX43" fmla="*/ 4424218 w 5098472"/>
              <a:gd name="connsiteY43" fmla="*/ 3648363 h 5052291"/>
              <a:gd name="connsiteX44" fmla="*/ 4202545 w 5098472"/>
              <a:gd name="connsiteY44" fmla="*/ 3879272 h 5052291"/>
              <a:gd name="connsiteX45" fmla="*/ 4193309 w 5098472"/>
              <a:gd name="connsiteY45" fmla="*/ 3805382 h 5052291"/>
              <a:gd name="connsiteX46" fmla="*/ 4128654 w 5098472"/>
              <a:gd name="connsiteY46" fmla="*/ 3759200 h 5052291"/>
              <a:gd name="connsiteX47" fmla="*/ 3990109 w 5098472"/>
              <a:gd name="connsiteY47" fmla="*/ 3786909 h 5052291"/>
              <a:gd name="connsiteX48" fmla="*/ 4119418 w 5098472"/>
              <a:gd name="connsiteY48" fmla="*/ 3860800 h 5052291"/>
              <a:gd name="connsiteX49" fmla="*/ 3990109 w 5098472"/>
              <a:gd name="connsiteY49" fmla="*/ 3962400 h 5052291"/>
              <a:gd name="connsiteX50" fmla="*/ 3897745 w 5098472"/>
              <a:gd name="connsiteY50" fmla="*/ 3888509 h 5052291"/>
              <a:gd name="connsiteX51" fmla="*/ 3860800 w 5098472"/>
              <a:gd name="connsiteY51" fmla="*/ 3980872 h 5052291"/>
              <a:gd name="connsiteX52" fmla="*/ 3740727 w 5098472"/>
              <a:gd name="connsiteY52" fmla="*/ 4008582 h 5052291"/>
              <a:gd name="connsiteX53" fmla="*/ 3740727 w 5098472"/>
              <a:gd name="connsiteY53" fmla="*/ 4128654 h 5052291"/>
              <a:gd name="connsiteX54" fmla="*/ 3648363 w 5098472"/>
              <a:gd name="connsiteY54" fmla="*/ 4165600 h 5052291"/>
              <a:gd name="connsiteX55" fmla="*/ 3602182 w 5098472"/>
              <a:gd name="connsiteY55" fmla="*/ 4128654 h 5052291"/>
              <a:gd name="connsiteX56" fmla="*/ 3565236 w 5098472"/>
              <a:gd name="connsiteY56" fmla="*/ 4294909 h 5052291"/>
              <a:gd name="connsiteX57" fmla="*/ 3629891 w 5098472"/>
              <a:gd name="connsiteY57" fmla="*/ 4239491 h 5052291"/>
              <a:gd name="connsiteX58" fmla="*/ 3666836 w 5098472"/>
              <a:gd name="connsiteY58" fmla="*/ 4267200 h 5052291"/>
              <a:gd name="connsiteX59" fmla="*/ 3565236 w 5098472"/>
              <a:gd name="connsiteY59" fmla="*/ 4433454 h 5052291"/>
              <a:gd name="connsiteX60" fmla="*/ 3491345 w 5098472"/>
              <a:gd name="connsiteY60" fmla="*/ 4442691 h 5052291"/>
              <a:gd name="connsiteX61" fmla="*/ 3491345 w 5098472"/>
              <a:gd name="connsiteY61" fmla="*/ 4488872 h 5052291"/>
              <a:gd name="connsiteX62" fmla="*/ 3574472 w 5098472"/>
              <a:gd name="connsiteY62" fmla="*/ 4451927 h 5052291"/>
              <a:gd name="connsiteX63" fmla="*/ 3583709 w 5098472"/>
              <a:gd name="connsiteY63" fmla="*/ 4636654 h 5052291"/>
              <a:gd name="connsiteX64" fmla="*/ 3500582 w 5098472"/>
              <a:gd name="connsiteY64" fmla="*/ 4701309 h 5052291"/>
              <a:gd name="connsiteX65" fmla="*/ 3556000 w 5098472"/>
              <a:gd name="connsiteY65" fmla="*/ 4729018 h 5052291"/>
              <a:gd name="connsiteX66" fmla="*/ 3666836 w 5098472"/>
              <a:gd name="connsiteY66" fmla="*/ 4978400 h 5052291"/>
              <a:gd name="connsiteX67" fmla="*/ 3676072 w 5098472"/>
              <a:gd name="connsiteY67" fmla="*/ 5052291 h 5052291"/>
              <a:gd name="connsiteX68" fmla="*/ 3343563 w 5098472"/>
              <a:gd name="connsiteY68" fmla="*/ 4969163 h 5052291"/>
              <a:gd name="connsiteX69" fmla="*/ 3103418 w 5098472"/>
              <a:gd name="connsiteY69" fmla="*/ 4922982 h 5052291"/>
              <a:gd name="connsiteX70" fmla="*/ 2909454 w 5098472"/>
              <a:gd name="connsiteY70" fmla="*/ 4765963 h 5052291"/>
              <a:gd name="connsiteX71" fmla="*/ 2817091 w 5098472"/>
              <a:gd name="connsiteY71" fmla="*/ 4682836 h 5052291"/>
              <a:gd name="connsiteX72" fmla="*/ 2687782 w 5098472"/>
              <a:gd name="connsiteY72" fmla="*/ 4414982 h 5052291"/>
              <a:gd name="connsiteX73" fmla="*/ 2687782 w 5098472"/>
              <a:gd name="connsiteY73" fmla="*/ 4267200 h 5052291"/>
              <a:gd name="connsiteX74" fmla="*/ 2521527 w 5098472"/>
              <a:gd name="connsiteY74" fmla="*/ 4119418 h 5052291"/>
              <a:gd name="connsiteX75" fmla="*/ 2466109 w 5098472"/>
              <a:gd name="connsiteY75" fmla="*/ 4017818 h 5052291"/>
              <a:gd name="connsiteX76" fmla="*/ 2355272 w 5098472"/>
              <a:gd name="connsiteY76" fmla="*/ 3943927 h 5052291"/>
              <a:gd name="connsiteX77" fmla="*/ 2225963 w 5098472"/>
              <a:gd name="connsiteY77" fmla="*/ 3703782 h 5052291"/>
              <a:gd name="connsiteX78" fmla="*/ 2179782 w 5098472"/>
              <a:gd name="connsiteY78" fmla="*/ 3556000 h 5052291"/>
              <a:gd name="connsiteX79" fmla="*/ 1948872 w 5098472"/>
              <a:gd name="connsiteY79" fmla="*/ 3352800 h 5052291"/>
              <a:gd name="connsiteX80" fmla="*/ 1838036 w 5098472"/>
              <a:gd name="connsiteY80" fmla="*/ 3241963 h 5052291"/>
              <a:gd name="connsiteX81" fmla="*/ 1588654 w 5098472"/>
              <a:gd name="connsiteY81" fmla="*/ 3214254 h 5052291"/>
              <a:gd name="connsiteX82" fmla="*/ 1560945 w 5098472"/>
              <a:gd name="connsiteY82" fmla="*/ 3260436 h 5052291"/>
              <a:gd name="connsiteX83" fmla="*/ 1431636 w 5098472"/>
              <a:gd name="connsiteY83" fmla="*/ 3260436 h 5052291"/>
              <a:gd name="connsiteX84" fmla="*/ 1293091 w 5098472"/>
              <a:gd name="connsiteY84" fmla="*/ 3389745 h 5052291"/>
              <a:gd name="connsiteX85" fmla="*/ 1283854 w 5098472"/>
              <a:gd name="connsiteY85" fmla="*/ 3519054 h 5052291"/>
              <a:gd name="connsiteX86" fmla="*/ 1228436 w 5098472"/>
              <a:gd name="connsiteY86" fmla="*/ 3546763 h 5052291"/>
              <a:gd name="connsiteX87" fmla="*/ 1209963 w 5098472"/>
              <a:gd name="connsiteY87" fmla="*/ 3666836 h 5052291"/>
              <a:gd name="connsiteX88" fmla="*/ 895927 w 5098472"/>
              <a:gd name="connsiteY88" fmla="*/ 3583709 h 5052291"/>
              <a:gd name="connsiteX89" fmla="*/ 822036 w 5098472"/>
              <a:gd name="connsiteY89" fmla="*/ 3491345 h 5052291"/>
              <a:gd name="connsiteX90" fmla="*/ 646545 w 5098472"/>
              <a:gd name="connsiteY90" fmla="*/ 3398982 h 5052291"/>
              <a:gd name="connsiteX91" fmla="*/ 480291 w 5098472"/>
              <a:gd name="connsiteY91" fmla="*/ 3131127 h 5052291"/>
              <a:gd name="connsiteX92" fmla="*/ 434109 w 5098472"/>
              <a:gd name="connsiteY92" fmla="*/ 2854036 h 5052291"/>
              <a:gd name="connsiteX93" fmla="*/ 406400 w 5098472"/>
              <a:gd name="connsiteY93" fmla="*/ 2844800 h 5052291"/>
              <a:gd name="connsiteX94" fmla="*/ 304800 w 5098472"/>
              <a:gd name="connsiteY94" fmla="*/ 2826327 h 5052291"/>
              <a:gd name="connsiteX95" fmla="*/ 166254 w 5098472"/>
              <a:gd name="connsiteY95" fmla="*/ 2660072 h 5052291"/>
              <a:gd name="connsiteX96" fmla="*/ 46182 w 5098472"/>
              <a:gd name="connsiteY96" fmla="*/ 2530763 h 5052291"/>
              <a:gd name="connsiteX97" fmla="*/ 0 w 5098472"/>
              <a:gd name="connsiteY97" fmla="*/ 2493818 h 5052291"/>
              <a:gd name="connsiteX98" fmla="*/ 2077027 w 5098472"/>
              <a:gd name="connsiteY98" fmla="*/ 1416050 h 5052291"/>
              <a:gd name="connsiteX99" fmla="*/ 1509568 w 5098472"/>
              <a:gd name="connsiteY99" fmla="*/ 876877 h 5052291"/>
              <a:gd name="connsiteX100" fmla="*/ 1234398 w 5098472"/>
              <a:gd name="connsiteY100" fmla="*/ 428711 h 5052291"/>
              <a:gd name="connsiteX101" fmla="*/ 1237672 w 5098472"/>
              <a:gd name="connsiteY101" fmla="*/ 0 h 5052291"/>
              <a:gd name="connsiteX0" fmla="*/ 1191490 w 5052290"/>
              <a:gd name="connsiteY0" fmla="*/ 0 h 5052291"/>
              <a:gd name="connsiteX1" fmla="*/ 2429163 w 5052290"/>
              <a:gd name="connsiteY1" fmla="*/ 9236 h 5052291"/>
              <a:gd name="connsiteX2" fmla="*/ 2447636 w 5052290"/>
              <a:gd name="connsiteY2" fmla="*/ 979054 h 5052291"/>
              <a:gd name="connsiteX3" fmla="*/ 2549236 w 5052290"/>
              <a:gd name="connsiteY3" fmla="*/ 1016000 h 5052291"/>
              <a:gd name="connsiteX4" fmla="*/ 2660072 w 5052290"/>
              <a:gd name="connsiteY4" fmla="*/ 1062182 h 5052291"/>
              <a:gd name="connsiteX5" fmla="*/ 2752436 w 5052290"/>
              <a:gd name="connsiteY5" fmla="*/ 1034472 h 5052291"/>
              <a:gd name="connsiteX6" fmla="*/ 2817090 w 5052290"/>
              <a:gd name="connsiteY6" fmla="*/ 1089891 h 5052291"/>
              <a:gd name="connsiteX7" fmla="*/ 2817090 w 5052290"/>
              <a:gd name="connsiteY7" fmla="*/ 1089891 h 5052291"/>
              <a:gd name="connsiteX8" fmla="*/ 2946400 w 5052290"/>
              <a:gd name="connsiteY8" fmla="*/ 1173018 h 5052291"/>
              <a:gd name="connsiteX9" fmla="*/ 3048000 w 5052290"/>
              <a:gd name="connsiteY9" fmla="*/ 1117600 h 5052291"/>
              <a:gd name="connsiteX10" fmla="*/ 3084945 w 5052290"/>
              <a:gd name="connsiteY10" fmla="*/ 1209963 h 5052291"/>
              <a:gd name="connsiteX11" fmla="*/ 3205018 w 5052290"/>
              <a:gd name="connsiteY11" fmla="*/ 1200727 h 5052291"/>
              <a:gd name="connsiteX12" fmla="*/ 3260436 w 5052290"/>
              <a:gd name="connsiteY12" fmla="*/ 1265382 h 5052291"/>
              <a:gd name="connsiteX13" fmla="*/ 3343563 w 5052290"/>
              <a:gd name="connsiteY13" fmla="*/ 1339272 h 5052291"/>
              <a:gd name="connsiteX14" fmla="*/ 3426690 w 5052290"/>
              <a:gd name="connsiteY14" fmla="*/ 1256145 h 5052291"/>
              <a:gd name="connsiteX15" fmla="*/ 3491345 w 5052290"/>
              <a:gd name="connsiteY15" fmla="*/ 1330036 h 5052291"/>
              <a:gd name="connsiteX16" fmla="*/ 3565236 w 5052290"/>
              <a:gd name="connsiteY16" fmla="*/ 1330036 h 5052291"/>
              <a:gd name="connsiteX17" fmla="*/ 3620654 w 5052290"/>
              <a:gd name="connsiteY17" fmla="*/ 1385454 h 5052291"/>
              <a:gd name="connsiteX18" fmla="*/ 3749963 w 5052290"/>
              <a:gd name="connsiteY18" fmla="*/ 1330036 h 5052291"/>
              <a:gd name="connsiteX19" fmla="*/ 3814618 w 5052290"/>
              <a:gd name="connsiteY19" fmla="*/ 1376218 h 5052291"/>
              <a:gd name="connsiteX20" fmla="*/ 4137890 w 5052290"/>
              <a:gd name="connsiteY20" fmla="*/ 1330036 h 5052291"/>
              <a:gd name="connsiteX21" fmla="*/ 4414981 w 5052290"/>
              <a:gd name="connsiteY21" fmla="*/ 1283854 h 5052291"/>
              <a:gd name="connsiteX22" fmla="*/ 4747490 w 5052290"/>
              <a:gd name="connsiteY22" fmla="*/ 1440872 h 5052291"/>
              <a:gd name="connsiteX23" fmla="*/ 4839854 w 5052290"/>
              <a:gd name="connsiteY23" fmla="*/ 1477818 h 5052291"/>
              <a:gd name="connsiteX24" fmla="*/ 4886036 w 5052290"/>
              <a:gd name="connsiteY24" fmla="*/ 2216727 h 5052291"/>
              <a:gd name="connsiteX25" fmla="*/ 5043054 w 5052290"/>
              <a:gd name="connsiteY25" fmla="*/ 2475345 h 5052291"/>
              <a:gd name="connsiteX26" fmla="*/ 5052290 w 5052290"/>
              <a:gd name="connsiteY26" fmla="*/ 2687782 h 5052291"/>
              <a:gd name="connsiteX27" fmla="*/ 5024581 w 5052290"/>
              <a:gd name="connsiteY27" fmla="*/ 2789382 h 5052291"/>
              <a:gd name="connsiteX28" fmla="*/ 5024581 w 5052290"/>
              <a:gd name="connsiteY28" fmla="*/ 2974109 h 5052291"/>
              <a:gd name="connsiteX29" fmla="*/ 5024581 w 5052290"/>
              <a:gd name="connsiteY29" fmla="*/ 3066472 h 5052291"/>
              <a:gd name="connsiteX30" fmla="*/ 4932218 w 5052290"/>
              <a:gd name="connsiteY30" fmla="*/ 3278909 h 5052291"/>
              <a:gd name="connsiteX31" fmla="*/ 4719781 w 5052290"/>
              <a:gd name="connsiteY31" fmla="*/ 3380509 h 5052291"/>
              <a:gd name="connsiteX32" fmla="*/ 4572000 w 5052290"/>
              <a:gd name="connsiteY32" fmla="*/ 3491345 h 5052291"/>
              <a:gd name="connsiteX33" fmla="*/ 4572000 w 5052290"/>
              <a:gd name="connsiteY33" fmla="*/ 3491345 h 5052291"/>
              <a:gd name="connsiteX34" fmla="*/ 4553527 w 5052290"/>
              <a:gd name="connsiteY34" fmla="*/ 3463636 h 5052291"/>
              <a:gd name="connsiteX35" fmla="*/ 4645890 w 5052290"/>
              <a:gd name="connsiteY35" fmla="*/ 3362036 h 5052291"/>
              <a:gd name="connsiteX36" fmla="*/ 4553527 w 5052290"/>
              <a:gd name="connsiteY36" fmla="*/ 3371272 h 5052291"/>
              <a:gd name="connsiteX37" fmla="*/ 4553527 w 5052290"/>
              <a:gd name="connsiteY37" fmla="*/ 3260436 h 5052291"/>
              <a:gd name="connsiteX38" fmla="*/ 4516581 w 5052290"/>
              <a:gd name="connsiteY38" fmla="*/ 3260436 h 5052291"/>
              <a:gd name="connsiteX39" fmla="*/ 4442690 w 5052290"/>
              <a:gd name="connsiteY39" fmla="*/ 3315854 h 5052291"/>
              <a:gd name="connsiteX40" fmla="*/ 4470400 w 5052290"/>
              <a:gd name="connsiteY40" fmla="*/ 3417454 h 5052291"/>
              <a:gd name="connsiteX41" fmla="*/ 4470400 w 5052290"/>
              <a:gd name="connsiteY41" fmla="*/ 3417454 h 5052291"/>
              <a:gd name="connsiteX42" fmla="*/ 4507345 w 5052290"/>
              <a:gd name="connsiteY42" fmla="*/ 3574472 h 5052291"/>
              <a:gd name="connsiteX43" fmla="*/ 4378036 w 5052290"/>
              <a:gd name="connsiteY43" fmla="*/ 3648363 h 5052291"/>
              <a:gd name="connsiteX44" fmla="*/ 4156363 w 5052290"/>
              <a:gd name="connsiteY44" fmla="*/ 3879272 h 5052291"/>
              <a:gd name="connsiteX45" fmla="*/ 4147127 w 5052290"/>
              <a:gd name="connsiteY45" fmla="*/ 3805382 h 5052291"/>
              <a:gd name="connsiteX46" fmla="*/ 4082472 w 5052290"/>
              <a:gd name="connsiteY46" fmla="*/ 3759200 h 5052291"/>
              <a:gd name="connsiteX47" fmla="*/ 3943927 w 5052290"/>
              <a:gd name="connsiteY47" fmla="*/ 3786909 h 5052291"/>
              <a:gd name="connsiteX48" fmla="*/ 4073236 w 5052290"/>
              <a:gd name="connsiteY48" fmla="*/ 3860800 h 5052291"/>
              <a:gd name="connsiteX49" fmla="*/ 3943927 w 5052290"/>
              <a:gd name="connsiteY49" fmla="*/ 3962400 h 5052291"/>
              <a:gd name="connsiteX50" fmla="*/ 3851563 w 5052290"/>
              <a:gd name="connsiteY50" fmla="*/ 3888509 h 5052291"/>
              <a:gd name="connsiteX51" fmla="*/ 3814618 w 5052290"/>
              <a:gd name="connsiteY51" fmla="*/ 3980872 h 5052291"/>
              <a:gd name="connsiteX52" fmla="*/ 3694545 w 5052290"/>
              <a:gd name="connsiteY52" fmla="*/ 4008582 h 5052291"/>
              <a:gd name="connsiteX53" fmla="*/ 3694545 w 5052290"/>
              <a:gd name="connsiteY53" fmla="*/ 4128654 h 5052291"/>
              <a:gd name="connsiteX54" fmla="*/ 3602181 w 5052290"/>
              <a:gd name="connsiteY54" fmla="*/ 4165600 h 5052291"/>
              <a:gd name="connsiteX55" fmla="*/ 3556000 w 5052290"/>
              <a:gd name="connsiteY55" fmla="*/ 4128654 h 5052291"/>
              <a:gd name="connsiteX56" fmla="*/ 3519054 w 5052290"/>
              <a:gd name="connsiteY56" fmla="*/ 4294909 h 5052291"/>
              <a:gd name="connsiteX57" fmla="*/ 3583709 w 5052290"/>
              <a:gd name="connsiteY57" fmla="*/ 4239491 h 5052291"/>
              <a:gd name="connsiteX58" fmla="*/ 3620654 w 5052290"/>
              <a:gd name="connsiteY58" fmla="*/ 4267200 h 5052291"/>
              <a:gd name="connsiteX59" fmla="*/ 3519054 w 5052290"/>
              <a:gd name="connsiteY59" fmla="*/ 4433454 h 5052291"/>
              <a:gd name="connsiteX60" fmla="*/ 3445163 w 5052290"/>
              <a:gd name="connsiteY60" fmla="*/ 4442691 h 5052291"/>
              <a:gd name="connsiteX61" fmla="*/ 3445163 w 5052290"/>
              <a:gd name="connsiteY61" fmla="*/ 4488872 h 5052291"/>
              <a:gd name="connsiteX62" fmla="*/ 3528290 w 5052290"/>
              <a:gd name="connsiteY62" fmla="*/ 4451927 h 5052291"/>
              <a:gd name="connsiteX63" fmla="*/ 3537527 w 5052290"/>
              <a:gd name="connsiteY63" fmla="*/ 4636654 h 5052291"/>
              <a:gd name="connsiteX64" fmla="*/ 3454400 w 5052290"/>
              <a:gd name="connsiteY64" fmla="*/ 4701309 h 5052291"/>
              <a:gd name="connsiteX65" fmla="*/ 3509818 w 5052290"/>
              <a:gd name="connsiteY65" fmla="*/ 4729018 h 5052291"/>
              <a:gd name="connsiteX66" fmla="*/ 3620654 w 5052290"/>
              <a:gd name="connsiteY66" fmla="*/ 4978400 h 5052291"/>
              <a:gd name="connsiteX67" fmla="*/ 3629890 w 5052290"/>
              <a:gd name="connsiteY67" fmla="*/ 5052291 h 5052291"/>
              <a:gd name="connsiteX68" fmla="*/ 3297381 w 5052290"/>
              <a:gd name="connsiteY68" fmla="*/ 4969163 h 5052291"/>
              <a:gd name="connsiteX69" fmla="*/ 3057236 w 5052290"/>
              <a:gd name="connsiteY69" fmla="*/ 4922982 h 5052291"/>
              <a:gd name="connsiteX70" fmla="*/ 2863272 w 5052290"/>
              <a:gd name="connsiteY70" fmla="*/ 4765963 h 5052291"/>
              <a:gd name="connsiteX71" fmla="*/ 2770909 w 5052290"/>
              <a:gd name="connsiteY71" fmla="*/ 4682836 h 5052291"/>
              <a:gd name="connsiteX72" fmla="*/ 2641600 w 5052290"/>
              <a:gd name="connsiteY72" fmla="*/ 4414982 h 5052291"/>
              <a:gd name="connsiteX73" fmla="*/ 2641600 w 5052290"/>
              <a:gd name="connsiteY73" fmla="*/ 4267200 h 5052291"/>
              <a:gd name="connsiteX74" fmla="*/ 2475345 w 5052290"/>
              <a:gd name="connsiteY74" fmla="*/ 4119418 h 5052291"/>
              <a:gd name="connsiteX75" fmla="*/ 2419927 w 5052290"/>
              <a:gd name="connsiteY75" fmla="*/ 4017818 h 5052291"/>
              <a:gd name="connsiteX76" fmla="*/ 2309090 w 5052290"/>
              <a:gd name="connsiteY76" fmla="*/ 3943927 h 5052291"/>
              <a:gd name="connsiteX77" fmla="*/ 2179781 w 5052290"/>
              <a:gd name="connsiteY77" fmla="*/ 3703782 h 5052291"/>
              <a:gd name="connsiteX78" fmla="*/ 2133600 w 5052290"/>
              <a:gd name="connsiteY78" fmla="*/ 3556000 h 5052291"/>
              <a:gd name="connsiteX79" fmla="*/ 1902690 w 5052290"/>
              <a:gd name="connsiteY79" fmla="*/ 3352800 h 5052291"/>
              <a:gd name="connsiteX80" fmla="*/ 1791854 w 5052290"/>
              <a:gd name="connsiteY80" fmla="*/ 3241963 h 5052291"/>
              <a:gd name="connsiteX81" fmla="*/ 1542472 w 5052290"/>
              <a:gd name="connsiteY81" fmla="*/ 3214254 h 5052291"/>
              <a:gd name="connsiteX82" fmla="*/ 1514763 w 5052290"/>
              <a:gd name="connsiteY82" fmla="*/ 3260436 h 5052291"/>
              <a:gd name="connsiteX83" fmla="*/ 1385454 w 5052290"/>
              <a:gd name="connsiteY83" fmla="*/ 3260436 h 5052291"/>
              <a:gd name="connsiteX84" fmla="*/ 1246909 w 5052290"/>
              <a:gd name="connsiteY84" fmla="*/ 3389745 h 5052291"/>
              <a:gd name="connsiteX85" fmla="*/ 1237672 w 5052290"/>
              <a:gd name="connsiteY85" fmla="*/ 3519054 h 5052291"/>
              <a:gd name="connsiteX86" fmla="*/ 1182254 w 5052290"/>
              <a:gd name="connsiteY86" fmla="*/ 3546763 h 5052291"/>
              <a:gd name="connsiteX87" fmla="*/ 1163781 w 5052290"/>
              <a:gd name="connsiteY87" fmla="*/ 3666836 h 5052291"/>
              <a:gd name="connsiteX88" fmla="*/ 849745 w 5052290"/>
              <a:gd name="connsiteY88" fmla="*/ 3583709 h 5052291"/>
              <a:gd name="connsiteX89" fmla="*/ 775854 w 5052290"/>
              <a:gd name="connsiteY89" fmla="*/ 3491345 h 5052291"/>
              <a:gd name="connsiteX90" fmla="*/ 600363 w 5052290"/>
              <a:gd name="connsiteY90" fmla="*/ 3398982 h 5052291"/>
              <a:gd name="connsiteX91" fmla="*/ 434109 w 5052290"/>
              <a:gd name="connsiteY91" fmla="*/ 3131127 h 5052291"/>
              <a:gd name="connsiteX92" fmla="*/ 387927 w 5052290"/>
              <a:gd name="connsiteY92" fmla="*/ 2854036 h 5052291"/>
              <a:gd name="connsiteX93" fmla="*/ 360218 w 5052290"/>
              <a:gd name="connsiteY93" fmla="*/ 2844800 h 5052291"/>
              <a:gd name="connsiteX94" fmla="*/ 258618 w 5052290"/>
              <a:gd name="connsiteY94" fmla="*/ 2826327 h 5052291"/>
              <a:gd name="connsiteX95" fmla="*/ 120072 w 5052290"/>
              <a:gd name="connsiteY95" fmla="*/ 2660072 h 5052291"/>
              <a:gd name="connsiteX96" fmla="*/ 0 w 5052290"/>
              <a:gd name="connsiteY96" fmla="*/ 2530763 h 5052291"/>
              <a:gd name="connsiteX97" fmla="*/ 2150918 w 5052290"/>
              <a:gd name="connsiteY97" fmla="*/ 1693718 h 5052291"/>
              <a:gd name="connsiteX98" fmla="*/ 2030845 w 5052290"/>
              <a:gd name="connsiteY98" fmla="*/ 1416050 h 5052291"/>
              <a:gd name="connsiteX99" fmla="*/ 1463386 w 5052290"/>
              <a:gd name="connsiteY99" fmla="*/ 876877 h 5052291"/>
              <a:gd name="connsiteX100" fmla="*/ 1188216 w 5052290"/>
              <a:gd name="connsiteY100" fmla="*/ 428711 h 5052291"/>
              <a:gd name="connsiteX101" fmla="*/ 1191490 w 5052290"/>
              <a:gd name="connsiteY101" fmla="*/ 0 h 5052291"/>
              <a:gd name="connsiteX0" fmla="*/ 1071418 w 4932218"/>
              <a:gd name="connsiteY0" fmla="*/ 0 h 5052291"/>
              <a:gd name="connsiteX1" fmla="*/ 2309091 w 4932218"/>
              <a:gd name="connsiteY1" fmla="*/ 9236 h 5052291"/>
              <a:gd name="connsiteX2" fmla="*/ 2327564 w 4932218"/>
              <a:gd name="connsiteY2" fmla="*/ 979054 h 5052291"/>
              <a:gd name="connsiteX3" fmla="*/ 2429164 w 4932218"/>
              <a:gd name="connsiteY3" fmla="*/ 1016000 h 5052291"/>
              <a:gd name="connsiteX4" fmla="*/ 2540000 w 4932218"/>
              <a:gd name="connsiteY4" fmla="*/ 1062182 h 5052291"/>
              <a:gd name="connsiteX5" fmla="*/ 2632364 w 4932218"/>
              <a:gd name="connsiteY5" fmla="*/ 1034472 h 5052291"/>
              <a:gd name="connsiteX6" fmla="*/ 2697018 w 4932218"/>
              <a:gd name="connsiteY6" fmla="*/ 1089891 h 5052291"/>
              <a:gd name="connsiteX7" fmla="*/ 2697018 w 4932218"/>
              <a:gd name="connsiteY7" fmla="*/ 1089891 h 5052291"/>
              <a:gd name="connsiteX8" fmla="*/ 2826328 w 4932218"/>
              <a:gd name="connsiteY8" fmla="*/ 1173018 h 5052291"/>
              <a:gd name="connsiteX9" fmla="*/ 2927928 w 4932218"/>
              <a:gd name="connsiteY9" fmla="*/ 1117600 h 5052291"/>
              <a:gd name="connsiteX10" fmla="*/ 2964873 w 4932218"/>
              <a:gd name="connsiteY10" fmla="*/ 1209963 h 5052291"/>
              <a:gd name="connsiteX11" fmla="*/ 3084946 w 4932218"/>
              <a:gd name="connsiteY11" fmla="*/ 1200727 h 5052291"/>
              <a:gd name="connsiteX12" fmla="*/ 3140364 w 4932218"/>
              <a:gd name="connsiteY12" fmla="*/ 1265382 h 5052291"/>
              <a:gd name="connsiteX13" fmla="*/ 3223491 w 4932218"/>
              <a:gd name="connsiteY13" fmla="*/ 1339272 h 5052291"/>
              <a:gd name="connsiteX14" fmla="*/ 3306618 w 4932218"/>
              <a:gd name="connsiteY14" fmla="*/ 1256145 h 5052291"/>
              <a:gd name="connsiteX15" fmla="*/ 3371273 w 4932218"/>
              <a:gd name="connsiteY15" fmla="*/ 1330036 h 5052291"/>
              <a:gd name="connsiteX16" fmla="*/ 3445164 w 4932218"/>
              <a:gd name="connsiteY16" fmla="*/ 1330036 h 5052291"/>
              <a:gd name="connsiteX17" fmla="*/ 3500582 w 4932218"/>
              <a:gd name="connsiteY17" fmla="*/ 1385454 h 5052291"/>
              <a:gd name="connsiteX18" fmla="*/ 3629891 w 4932218"/>
              <a:gd name="connsiteY18" fmla="*/ 1330036 h 5052291"/>
              <a:gd name="connsiteX19" fmla="*/ 3694546 w 4932218"/>
              <a:gd name="connsiteY19" fmla="*/ 1376218 h 5052291"/>
              <a:gd name="connsiteX20" fmla="*/ 4017818 w 4932218"/>
              <a:gd name="connsiteY20" fmla="*/ 1330036 h 5052291"/>
              <a:gd name="connsiteX21" fmla="*/ 4294909 w 4932218"/>
              <a:gd name="connsiteY21" fmla="*/ 1283854 h 5052291"/>
              <a:gd name="connsiteX22" fmla="*/ 4627418 w 4932218"/>
              <a:gd name="connsiteY22" fmla="*/ 1440872 h 5052291"/>
              <a:gd name="connsiteX23" fmla="*/ 4719782 w 4932218"/>
              <a:gd name="connsiteY23" fmla="*/ 1477818 h 5052291"/>
              <a:gd name="connsiteX24" fmla="*/ 4765964 w 4932218"/>
              <a:gd name="connsiteY24" fmla="*/ 2216727 h 5052291"/>
              <a:gd name="connsiteX25" fmla="*/ 4922982 w 4932218"/>
              <a:gd name="connsiteY25" fmla="*/ 2475345 h 5052291"/>
              <a:gd name="connsiteX26" fmla="*/ 4932218 w 4932218"/>
              <a:gd name="connsiteY26" fmla="*/ 2687782 h 5052291"/>
              <a:gd name="connsiteX27" fmla="*/ 4904509 w 4932218"/>
              <a:gd name="connsiteY27" fmla="*/ 2789382 h 5052291"/>
              <a:gd name="connsiteX28" fmla="*/ 4904509 w 4932218"/>
              <a:gd name="connsiteY28" fmla="*/ 2974109 h 5052291"/>
              <a:gd name="connsiteX29" fmla="*/ 4904509 w 4932218"/>
              <a:gd name="connsiteY29" fmla="*/ 3066472 h 5052291"/>
              <a:gd name="connsiteX30" fmla="*/ 4812146 w 4932218"/>
              <a:gd name="connsiteY30" fmla="*/ 3278909 h 5052291"/>
              <a:gd name="connsiteX31" fmla="*/ 4599709 w 4932218"/>
              <a:gd name="connsiteY31" fmla="*/ 3380509 h 5052291"/>
              <a:gd name="connsiteX32" fmla="*/ 4451928 w 4932218"/>
              <a:gd name="connsiteY32" fmla="*/ 3491345 h 5052291"/>
              <a:gd name="connsiteX33" fmla="*/ 4451928 w 4932218"/>
              <a:gd name="connsiteY33" fmla="*/ 3491345 h 5052291"/>
              <a:gd name="connsiteX34" fmla="*/ 4433455 w 4932218"/>
              <a:gd name="connsiteY34" fmla="*/ 3463636 h 5052291"/>
              <a:gd name="connsiteX35" fmla="*/ 4525818 w 4932218"/>
              <a:gd name="connsiteY35" fmla="*/ 3362036 h 5052291"/>
              <a:gd name="connsiteX36" fmla="*/ 4433455 w 4932218"/>
              <a:gd name="connsiteY36" fmla="*/ 3371272 h 5052291"/>
              <a:gd name="connsiteX37" fmla="*/ 4433455 w 4932218"/>
              <a:gd name="connsiteY37" fmla="*/ 3260436 h 5052291"/>
              <a:gd name="connsiteX38" fmla="*/ 4396509 w 4932218"/>
              <a:gd name="connsiteY38" fmla="*/ 3260436 h 5052291"/>
              <a:gd name="connsiteX39" fmla="*/ 4322618 w 4932218"/>
              <a:gd name="connsiteY39" fmla="*/ 3315854 h 5052291"/>
              <a:gd name="connsiteX40" fmla="*/ 4350328 w 4932218"/>
              <a:gd name="connsiteY40" fmla="*/ 3417454 h 5052291"/>
              <a:gd name="connsiteX41" fmla="*/ 4350328 w 4932218"/>
              <a:gd name="connsiteY41" fmla="*/ 3417454 h 5052291"/>
              <a:gd name="connsiteX42" fmla="*/ 4387273 w 4932218"/>
              <a:gd name="connsiteY42" fmla="*/ 3574472 h 5052291"/>
              <a:gd name="connsiteX43" fmla="*/ 4257964 w 4932218"/>
              <a:gd name="connsiteY43" fmla="*/ 3648363 h 5052291"/>
              <a:gd name="connsiteX44" fmla="*/ 4036291 w 4932218"/>
              <a:gd name="connsiteY44" fmla="*/ 3879272 h 5052291"/>
              <a:gd name="connsiteX45" fmla="*/ 4027055 w 4932218"/>
              <a:gd name="connsiteY45" fmla="*/ 3805382 h 5052291"/>
              <a:gd name="connsiteX46" fmla="*/ 3962400 w 4932218"/>
              <a:gd name="connsiteY46" fmla="*/ 3759200 h 5052291"/>
              <a:gd name="connsiteX47" fmla="*/ 3823855 w 4932218"/>
              <a:gd name="connsiteY47" fmla="*/ 3786909 h 5052291"/>
              <a:gd name="connsiteX48" fmla="*/ 3953164 w 4932218"/>
              <a:gd name="connsiteY48" fmla="*/ 3860800 h 5052291"/>
              <a:gd name="connsiteX49" fmla="*/ 3823855 w 4932218"/>
              <a:gd name="connsiteY49" fmla="*/ 3962400 h 5052291"/>
              <a:gd name="connsiteX50" fmla="*/ 3731491 w 4932218"/>
              <a:gd name="connsiteY50" fmla="*/ 3888509 h 5052291"/>
              <a:gd name="connsiteX51" fmla="*/ 3694546 w 4932218"/>
              <a:gd name="connsiteY51" fmla="*/ 3980872 h 5052291"/>
              <a:gd name="connsiteX52" fmla="*/ 3574473 w 4932218"/>
              <a:gd name="connsiteY52" fmla="*/ 4008582 h 5052291"/>
              <a:gd name="connsiteX53" fmla="*/ 3574473 w 4932218"/>
              <a:gd name="connsiteY53" fmla="*/ 4128654 h 5052291"/>
              <a:gd name="connsiteX54" fmla="*/ 3482109 w 4932218"/>
              <a:gd name="connsiteY54" fmla="*/ 4165600 h 5052291"/>
              <a:gd name="connsiteX55" fmla="*/ 3435928 w 4932218"/>
              <a:gd name="connsiteY55" fmla="*/ 4128654 h 5052291"/>
              <a:gd name="connsiteX56" fmla="*/ 3398982 w 4932218"/>
              <a:gd name="connsiteY56" fmla="*/ 4294909 h 5052291"/>
              <a:gd name="connsiteX57" fmla="*/ 3463637 w 4932218"/>
              <a:gd name="connsiteY57" fmla="*/ 4239491 h 5052291"/>
              <a:gd name="connsiteX58" fmla="*/ 3500582 w 4932218"/>
              <a:gd name="connsiteY58" fmla="*/ 4267200 h 5052291"/>
              <a:gd name="connsiteX59" fmla="*/ 3398982 w 4932218"/>
              <a:gd name="connsiteY59" fmla="*/ 4433454 h 5052291"/>
              <a:gd name="connsiteX60" fmla="*/ 3325091 w 4932218"/>
              <a:gd name="connsiteY60" fmla="*/ 4442691 h 5052291"/>
              <a:gd name="connsiteX61" fmla="*/ 3325091 w 4932218"/>
              <a:gd name="connsiteY61" fmla="*/ 4488872 h 5052291"/>
              <a:gd name="connsiteX62" fmla="*/ 3408218 w 4932218"/>
              <a:gd name="connsiteY62" fmla="*/ 4451927 h 5052291"/>
              <a:gd name="connsiteX63" fmla="*/ 3417455 w 4932218"/>
              <a:gd name="connsiteY63" fmla="*/ 4636654 h 5052291"/>
              <a:gd name="connsiteX64" fmla="*/ 3334328 w 4932218"/>
              <a:gd name="connsiteY64" fmla="*/ 4701309 h 5052291"/>
              <a:gd name="connsiteX65" fmla="*/ 3389746 w 4932218"/>
              <a:gd name="connsiteY65" fmla="*/ 4729018 h 5052291"/>
              <a:gd name="connsiteX66" fmla="*/ 3500582 w 4932218"/>
              <a:gd name="connsiteY66" fmla="*/ 4978400 h 5052291"/>
              <a:gd name="connsiteX67" fmla="*/ 3509818 w 4932218"/>
              <a:gd name="connsiteY67" fmla="*/ 5052291 h 5052291"/>
              <a:gd name="connsiteX68" fmla="*/ 3177309 w 4932218"/>
              <a:gd name="connsiteY68" fmla="*/ 4969163 h 5052291"/>
              <a:gd name="connsiteX69" fmla="*/ 2937164 w 4932218"/>
              <a:gd name="connsiteY69" fmla="*/ 4922982 h 5052291"/>
              <a:gd name="connsiteX70" fmla="*/ 2743200 w 4932218"/>
              <a:gd name="connsiteY70" fmla="*/ 4765963 h 5052291"/>
              <a:gd name="connsiteX71" fmla="*/ 2650837 w 4932218"/>
              <a:gd name="connsiteY71" fmla="*/ 4682836 h 5052291"/>
              <a:gd name="connsiteX72" fmla="*/ 2521528 w 4932218"/>
              <a:gd name="connsiteY72" fmla="*/ 4414982 h 5052291"/>
              <a:gd name="connsiteX73" fmla="*/ 2521528 w 4932218"/>
              <a:gd name="connsiteY73" fmla="*/ 4267200 h 5052291"/>
              <a:gd name="connsiteX74" fmla="*/ 2355273 w 4932218"/>
              <a:gd name="connsiteY74" fmla="*/ 4119418 h 5052291"/>
              <a:gd name="connsiteX75" fmla="*/ 2299855 w 4932218"/>
              <a:gd name="connsiteY75" fmla="*/ 4017818 h 5052291"/>
              <a:gd name="connsiteX76" fmla="*/ 2189018 w 4932218"/>
              <a:gd name="connsiteY76" fmla="*/ 3943927 h 5052291"/>
              <a:gd name="connsiteX77" fmla="*/ 2059709 w 4932218"/>
              <a:gd name="connsiteY77" fmla="*/ 3703782 h 5052291"/>
              <a:gd name="connsiteX78" fmla="*/ 2013528 w 4932218"/>
              <a:gd name="connsiteY78" fmla="*/ 3556000 h 5052291"/>
              <a:gd name="connsiteX79" fmla="*/ 1782618 w 4932218"/>
              <a:gd name="connsiteY79" fmla="*/ 3352800 h 5052291"/>
              <a:gd name="connsiteX80" fmla="*/ 1671782 w 4932218"/>
              <a:gd name="connsiteY80" fmla="*/ 3241963 h 5052291"/>
              <a:gd name="connsiteX81" fmla="*/ 1422400 w 4932218"/>
              <a:gd name="connsiteY81" fmla="*/ 3214254 h 5052291"/>
              <a:gd name="connsiteX82" fmla="*/ 1394691 w 4932218"/>
              <a:gd name="connsiteY82" fmla="*/ 3260436 h 5052291"/>
              <a:gd name="connsiteX83" fmla="*/ 1265382 w 4932218"/>
              <a:gd name="connsiteY83" fmla="*/ 3260436 h 5052291"/>
              <a:gd name="connsiteX84" fmla="*/ 1126837 w 4932218"/>
              <a:gd name="connsiteY84" fmla="*/ 3389745 h 5052291"/>
              <a:gd name="connsiteX85" fmla="*/ 1117600 w 4932218"/>
              <a:gd name="connsiteY85" fmla="*/ 3519054 h 5052291"/>
              <a:gd name="connsiteX86" fmla="*/ 1062182 w 4932218"/>
              <a:gd name="connsiteY86" fmla="*/ 3546763 h 5052291"/>
              <a:gd name="connsiteX87" fmla="*/ 1043709 w 4932218"/>
              <a:gd name="connsiteY87" fmla="*/ 3666836 h 5052291"/>
              <a:gd name="connsiteX88" fmla="*/ 729673 w 4932218"/>
              <a:gd name="connsiteY88" fmla="*/ 3583709 h 5052291"/>
              <a:gd name="connsiteX89" fmla="*/ 655782 w 4932218"/>
              <a:gd name="connsiteY89" fmla="*/ 3491345 h 5052291"/>
              <a:gd name="connsiteX90" fmla="*/ 480291 w 4932218"/>
              <a:gd name="connsiteY90" fmla="*/ 3398982 h 5052291"/>
              <a:gd name="connsiteX91" fmla="*/ 314037 w 4932218"/>
              <a:gd name="connsiteY91" fmla="*/ 3131127 h 5052291"/>
              <a:gd name="connsiteX92" fmla="*/ 267855 w 4932218"/>
              <a:gd name="connsiteY92" fmla="*/ 2854036 h 5052291"/>
              <a:gd name="connsiteX93" fmla="*/ 240146 w 4932218"/>
              <a:gd name="connsiteY93" fmla="*/ 2844800 h 5052291"/>
              <a:gd name="connsiteX94" fmla="*/ 138546 w 4932218"/>
              <a:gd name="connsiteY94" fmla="*/ 2826327 h 5052291"/>
              <a:gd name="connsiteX95" fmla="*/ 0 w 4932218"/>
              <a:gd name="connsiteY95" fmla="*/ 2660072 h 5052291"/>
              <a:gd name="connsiteX96" fmla="*/ 2261178 w 4932218"/>
              <a:gd name="connsiteY96" fmla="*/ 1997363 h 5052291"/>
              <a:gd name="connsiteX97" fmla="*/ 2030846 w 4932218"/>
              <a:gd name="connsiteY97" fmla="*/ 1693718 h 5052291"/>
              <a:gd name="connsiteX98" fmla="*/ 1910773 w 4932218"/>
              <a:gd name="connsiteY98" fmla="*/ 1416050 h 5052291"/>
              <a:gd name="connsiteX99" fmla="*/ 1343314 w 4932218"/>
              <a:gd name="connsiteY99" fmla="*/ 876877 h 5052291"/>
              <a:gd name="connsiteX100" fmla="*/ 1068144 w 4932218"/>
              <a:gd name="connsiteY100" fmla="*/ 428711 h 5052291"/>
              <a:gd name="connsiteX101" fmla="*/ 1071418 w 4932218"/>
              <a:gd name="connsiteY101" fmla="*/ 0 h 5052291"/>
              <a:gd name="connsiteX0" fmla="*/ 932872 w 4793672"/>
              <a:gd name="connsiteY0" fmla="*/ 0 h 5052291"/>
              <a:gd name="connsiteX1" fmla="*/ 2170545 w 4793672"/>
              <a:gd name="connsiteY1" fmla="*/ 9236 h 5052291"/>
              <a:gd name="connsiteX2" fmla="*/ 2189018 w 4793672"/>
              <a:gd name="connsiteY2" fmla="*/ 979054 h 5052291"/>
              <a:gd name="connsiteX3" fmla="*/ 2290618 w 4793672"/>
              <a:gd name="connsiteY3" fmla="*/ 1016000 h 5052291"/>
              <a:gd name="connsiteX4" fmla="*/ 2401454 w 4793672"/>
              <a:gd name="connsiteY4" fmla="*/ 1062182 h 5052291"/>
              <a:gd name="connsiteX5" fmla="*/ 2493818 w 4793672"/>
              <a:gd name="connsiteY5" fmla="*/ 1034472 h 5052291"/>
              <a:gd name="connsiteX6" fmla="*/ 2558472 w 4793672"/>
              <a:gd name="connsiteY6" fmla="*/ 1089891 h 5052291"/>
              <a:gd name="connsiteX7" fmla="*/ 2558472 w 4793672"/>
              <a:gd name="connsiteY7" fmla="*/ 1089891 h 5052291"/>
              <a:gd name="connsiteX8" fmla="*/ 2687782 w 4793672"/>
              <a:gd name="connsiteY8" fmla="*/ 1173018 h 5052291"/>
              <a:gd name="connsiteX9" fmla="*/ 2789382 w 4793672"/>
              <a:gd name="connsiteY9" fmla="*/ 1117600 h 5052291"/>
              <a:gd name="connsiteX10" fmla="*/ 2826327 w 4793672"/>
              <a:gd name="connsiteY10" fmla="*/ 1209963 h 5052291"/>
              <a:gd name="connsiteX11" fmla="*/ 2946400 w 4793672"/>
              <a:gd name="connsiteY11" fmla="*/ 1200727 h 5052291"/>
              <a:gd name="connsiteX12" fmla="*/ 3001818 w 4793672"/>
              <a:gd name="connsiteY12" fmla="*/ 1265382 h 5052291"/>
              <a:gd name="connsiteX13" fmla="*/ 3084945 w 4793672"/>
              <a:gd name="connsiteY13" fmla="*/ 1339272 h 5052291"/>
              <a:gd name="connsiteX14" fmla="*/ 3168072 w 4793672"/>
              <a:gd name="connsiteY14" fmla="*/ 1256145 h 5052291"/>
              <a:gd name="connsiteX15" fmla="*/ 3232727 w 4793672"/>
              <a:gd name="connsiteY15" fmla="*/ 1330036 h 5052291"/>
              <a:gd name="connsiteX16" fmla="*/ 3306618 w 4793672"/>
              <a:gd name="connsiteY16" fmla="*/ 1330036 h 5052291"/>
              <a:gd name="connsiteX17" fmla="*/ 3362036 w 4793672"/>
              <a:gd name="connsiteY17" fmla="*/ 1385454 h 5052291"/>
              <a:gd name="connsiteX18" fmla="*/ 3491345 w 4793672"/>
              <a:gd name="connsiteY18" fmla="*/ 1330036 h 5052291"/>
              <a:gd name="connsiteX19" fmla="*/ 3556000 w 4793672"/>
              <a:gd name="connsiteY19" fmla="*/ 1376218 h 5052291"/>
              <a:gd name="connsiteX20" fmla="*/ 3879272 w 4793672"/>
              <a:gd name="connsiteY20" fmla="*/ 1330036 h 5052291"/>
              <a:gd name="connsiteX21" fmla="*/ 4156363 w 4793672"/>
              <a:gd name="connsiteY21" fmla="*/ 1283854 h 5052291"/>
              <a:gd name="connsiteX22" fmla="*/ 4488872 w 4793672"/>
              <a:gd name="connsiteY22" fmla="*/ 1440872 h 5052291"/>
              <a:gd name="connsiteX23" fmla="*/ 4581236 w 4793672"/>
              <a:gd name="connsiteY23" fmla="*/ 1477818 h 5052291"/>
              <a:gd name="connsiteX24" fmla="*/ 4627418 w 4793672"/>
              <a:gd name="connsiteY24" fmla="*/ 2216727 h 5052291"/>
              <a:gd name="connsiteX25" fmla="*/ 4784436 w 4793672"/>
              <a:gd name="connsiteY25" fmla="*/ 2475345 h 5052291"/>
              <a:gd name="connsiteX26" fmla="*/ 4793672 w 4793672"/>
              <a:gd name="connsiteY26" fmla="*/ 2687782 h 5052291"/>
              <a:gd name="connsiteX27" fmla="*/ 4765963 w 4793672"/>
              <a:gd name="connsiteY27" fmla="*/ 2789382 h 5052291"/>
              <a:gd name="connsiteX28" fmla="*/ 4765963 w 4793672"/>
              <a:gd name="connsiteY28" fmla="*/ 2974109 h 5052291"/>
              <a:gd name="connsiteX29" fmla="*/ 4765963 w 4793672"/>
              <a:gd name="connsiteY29" fmla="*/ 3066472 h 5052291"/>
              <a:gd name="connsiteX30" fmla="*/ 4673600 w 4793672"/>
              <a:gd name="connsiteY30" fmla="*/ 3278909 h 5052291"/>
              <a:gd name="connsiteX31" fmla="*/ 4461163 w 4793672"/>
              <a:gd name="connsiteY31" fmla="*/ 3380509 h 5052291"/>
              <a:gd name="connsiteX32" fmla="*/ 4313382 w 4793672"/>
              <a:gd name="connsiteY32" fmla="*/ 3491345 h 5052291"/>
              <a:gd name="connsiteX33" fmla="*/ 4313382 w 4793672"/>
              <a:gd name="connsiteY33" fmla="*/ 3491345 h 5052291"/>
              <a:gd name="connsiteX34" fmla="*/ 4294909 w 4793672"/>
              <a:gd name="connsiteY34" fmla="*/ 3463636 h 5052291"/>
              <a:gd name="connsiteX35" fmla="*/ 4387272 w 4793672"/>
              <a:gd name="connsiteY35" fmla="*/ 3362036 h 5052291"/>
              <a:gd name="connsiteX36" fmla="*/ 4294909 w 4793672"/>
              <a:gd name="connsiteY36" fmla="*/ 3371272 h 5052291"/>
              <a:gd name="connsiteX37" fmla="*/ 4294909 w 4793672"/>
              <a:gd name="connsiteY37" fmla="*/ 3260436 h 5052291"/>
              <a:gd name="connsiteX38" fmla="*/ 4257963 w 4793672"/>
              <a:gd name="connsiteY38" fmla="*/ 3260436 h 5052291"/>
              <a:gd name="connsiteX39" fmla="*/ 4184072 w 4793672"/>
              <a:gd name="connsiteY39" fmla="*/ 3315854 h 5052291"/>
              <a:gd name="connsiteX40" fmla="*/ 4211782 w 4793672"/>
              <a:gd name="connsiteY40" fmla="*/ 3417454 h 5052291"/>
              <a:gd name="connsiteX41" fmla="*/ 4211782 w 4793672"/>
              <a:gd name="connsiteY41" fmla="*/ 3417454 h 5052291"/>
              <a:gd name="connsiteX42" fmla="*/ 4248727 w 4793672"/>
              <a:gd name="connsiteY42" fmla="*/ 3574472 h 5052291"/>
              <a:gd name="connsiteX43" fmla="*/ 4119418 w 4793672"/>
              <a:gd name="connsiteY43" fmla="*/ 3648363 h 5052291"/>
              <a:gd name="connsiteX44" fmla="*/ 3897745 w 4793672"/>
              <a:gd name="connsiteY44" fmla="*/ 3879272 h 5052291"/>
              <a:gd name="connsiteX45" fmla="*/ 3888509 w 4793672"/>
              <a:gd name="connsiteY45" fmla="*/ 3805382 h 5052291"/>
              <a:gd name="connsiteX46" fmla="*/ 3823854 w 4793672"/>
              <a:gd name="connsiteY46" fmla="*/ 3759200 h 5052291"/>
              <a:gd name="connsiteX47" fmla="*/ 3685309 w 4793672"/>
              <a:gd name="connsiteY47" fmla="*/ 3786909 h 5052291"/>
              <a:gd name="connsiteX48" fmla="*/ 3814618 w 4793672"/>
              <a:gd name="connsiteY48" fmla="*/ 3860800 h 5052291"/>
              <a:gd name="connsiteX49" fmla="*/ 3685309 w 4793672"/>
              <a:gd name="connsiteY49" fmla="*/ 3962400 h 5052291"/>
              <a:gd name="connsiteX50" fmla="*/ 3592945 w 4793672"/>
              <a:gd name="connsiteY50" fmla="*/ 3888509 h 5052291"/>
              <a:gd name="connsiteX51" fmla="*/ 3556000 w 4793672"/>
              <a:gd name="connsiteY51" fmla="*/ 3980872 h 5052291"/>
              <a:gd name="connsiteX52" fmla="*/ 3435927 w 4793672"/>
              <a:gd name="connsiteY52" fmla="*/ 4008582 h 5052291"/>
              <a:gd name="connsiteX53" fmla="*/ 3435927 w 4793672"/>
              <a:gd name="connsiteY53" fmla="*/ 4128654 h 5052291"/>
              <a:gd name="connsiteX54" fmla="*/ 3343563 w 4793672"/>
              <a:gd name="connsiteY54" fmla="*/ 4165600 h 5052291"/>
              <a:gd name="connsiteX55" fmla="*/ 3297382 w 4793672"/>
              <a:gd name="connsiteY55" fmla="*/ 4128654 h 5052291"/>
              <a:gd name="connsiteX56" fmla="*/ 3260436 w 4793672"/>
              <a:gd name="connsiteY56" fmla="*/ 4294909 h 5052291"/>
              <a:gd name="connsiteX57" fmla="*/ 3325091 w 4793672"/>
              <a:gd name="connsiteY57" fmla="*/ 4239491 h 5052291"/>
              <a:gd name="connsiteX58" fmla="*/ 3362036 w 4793672"/>
              <a:gd name="connsiteY58" fmla="*/ 4267200 h 5052291"/>
              <a:gd name="connsiteX59" fmla="*/ 3260436 w 4793672"/>
              <a:gd name="connsiteY59" fmla="*/ 4433454 h 5052291"/>
              <a:gd name="connsiteX60" fmla="*/ 3186545 w 4793672"/>
              <a:gd name="connsiteY60" fmla="*/ 4442691 h 5052291"/>
              <a:gd name="connsiteX61" fmla="*/ 3186545 w 4793672"/>
              <a:gd name="connsiteY61" fmla="*/ 4488872 h 5052291"/>
              <a:gd name="connsiteX62" fmla="*/ 3269672 w 4793672"/>
              <a:gd name="connsiteY62" fmla="*/ 4451927 h 5052291"/>
              <a:gd name="connsiteX63" fmla="*/ 3278909 w 4793672"/>
              <a:gd name="connsiteY63" fmla="*/ 4636654 h 5052291"/>
              <a:gd name="connsiteX64" fmla="*/ 3195782 w 4793672"/>
              <a:gd name="connsiteY64" fmla="*/ 4701309 h 5052291"/>
              <a:gd name="connsiteX65" fmla="*/ 3251200 w 4793672"/>
              <a:gd name="connsiteY65" fmla="*/ 4729018 h 5052291"/>
              <a:gd name="connsiteX66" fmla="*/ 3362036 w 4793672"/>
              <a:gd name="connsiteY66" fmla="*/ 4978400 h 5052291"/>
              <a:gd name="connsiteX67" fmla="*/ 3371272 w 4793672"/>
              <a:gd name="connsiteY67" fmla="*/ 5052291 h 5052291"/>
              <a:gd name="connsiteX68" fmla="*/ 3038763 w 4793672"/>
              <a:gd name="connsiteY68" fmla="*/ 4969163 h 5052291"/>
              <a:gd name="connsiteX69" fmla="*/ 2798618 w 4793672"/>
              <a:gd name="connsiteY69" fmla="*/ 4922982 h 5052291"/>
              <a:gd name="connsiteX70" fmla="*/ 2604654 w 4793672"/>
              <a:gd name="connsiteY70" fmla="*/ 4765963 h 5052291"/>
              <a:gd name="connsiteX71" fmla="*/ 2512291 w 4793672"/>
              <a:gd name="connsiteY71" fmla="*/ 4682836 h 5052291"/>
              <a:gd name="connsiteX72" fmla="*/ 2382982 w 4793672"/>
              <a:gd name="connsiteY72" fmla="*/ 4414982 h 5052291"/>
              <a:gd name="connsiteX73" fmla="*/ 2382982 w 4793672"/>
              <a:gd name="connsiteY73" fmla="*/ 4267200 h 5052291"/>
              <a:gd name="connsiteX74" fmla="*/ 2216727 w 4793672"/>
              <a:gd name="connsiteY74" fmla="*/ 4119418 h 5052291"/>
              <a:gd name="connsiteX75" fmla="*/ 2161309 w 4793672"/>
              <a:gd name="connsiteY75" fmla="*/ 4017818 h 5052291"/>
              <a:gd name="connsiteX76" fmla="*/ 2050472 w 4793672"/>
              <a:gd name="connsiteY76" fmla="*/ 3943927 h 5052291"/>
              <a:gd name="connsiteX77" fmla="*/ 1921163 w 4793672"/>
              <a:gd name="connsiteY77" fmla="*/ 3703782 h 5052291"/>
              <a:gd name="connsiteX78" fmla="*/ 1874982 w 4793672"/>
              <a:gd name="connsiteY78" fmla="*/ 3556000 h 5052291"/>
              <a:gd name="connsiteX79" fmla="*/ 1644072 w 4793672"/>
              <a:gd name="connsiteY79" fmla="*/ 3352800 h 5052291"/>
              <a:gd name="connsiteX80" fmla="*/ 1533236 w 4793672"/>
              <a:gd name="connsiteY80" fmla="*/ 3241963 h 5052291"/>
              <a:gd name="connsiteX81" fmla="*/ 1283854 w 4793672"/>
              <a:gd name="connsiteY81" fmla="*/ 3214254 h 5052291"/>
              <a:gd name="connsiteX82" fmla="*/ 1256145 w 4793672"/>
              <a:gd name="connsiteY82" fmla="*/ 3260436 h 5052291"/>
              <a:gd name="connsiteX83" fmla="*/ 1126836 w 4793672"/>
              <a:gd name="connsiteY83" fmla="*/ 3260436 h 5052291"/>
              <a:gd name="connsiteX84" fmla="*/ 988291 w 4793672"/>
              <a:gd name="connsiteY84" fmla="*/ 3389745 h 5052291"/>
              <a:gd name="connsiteX85" fmla="*/ 979054 w 4793672"/>
              <a:gd name="connsiteY85" fmla="*/ 3519054 h 5052291"/>
              <a:gd name="connsiteX86" fmla="*/ 923636 w 4793672"/>
              <a:gd name="connsiteY86" fmla="*/ 3546763 h 5052291"/>
              <a:gd name="connsiteX87" fmla="*/ 905163 w 4793672"/>
              <a:gd name="connsiteY87" fmla="*/ 3666836 h 5052291"/>
              <a:gd name="connsiteX88" fmla="*/ 591127 w 4793672"/>
              <a:gd name="connsiteY88" fmla="*/ 3583709 h 5052291"/>
              <a:gd name="connsiteX89" fmla="*/ 517236 w 4793672"/>
              <a:gd name="connsiteY89" fmla="*/ 3491345 h 5052291"/>
              <a:gd name="connsiteX90" fmla="*/ 341745 w 4793672"/>
              <a:gd name="connsiteY90" fmla="*/ 3398982 h 5052291"/>
              <a:gd name="connsiteX91" fmla="*/ 175491 w 4793672"/>
              <a:gd name="connsiteY91" fmla="*/ 3131127 h 5052291"/>
              <a:gd name="connsiteX92" fmla="*/ 129309 w 4793672"/>
              <a:gd name="connsiteY92" fmla="*/ 2854036 h 5052291"/>
              <a:gd name="connsiteX93" fmla="*/ 101600 w 4793672"/>
              <a:gd name="connsiteY93" fmla="*/ 2844800 h 5052291"/>
              <a:gd name="connsiteX94" fmla="*/ 0 w 4793672"/>
              <a:gd name="connsiteY94" fmla="*/ 2826327 h 5052291"/>
              <a:gd name="connsiteX95" fmla="*/ 2280804 w 4793672"/>
              <a:gd name="connsiteY95" fmla="*/ 2202872 h 5052291"/>
              <a:gd name="connsiteX96" fmla="*/ 2122632 w 4793672"/>
              <a:gd name="connsiteY96" fmla="*/ 1997363 h 5052291"/>
              <a:gd name="connsiteX97" fmla="*/ 1892300 w 4793672"/>
              <a:gd name="connsiteY97" fmla="*/ 1693718 h 5052291"/>
              <a:gd name="connsiteX98" fmla="*/ 1772227 w 4793672"/>
              <a:gd name="connsiteY98" fmla="*/ 1416050 h 5052291"/>
              <a:gd name="connsiteX99" fmla="*/ 1204768 w 4793672"/>
              <a:gd name="connsiteY99" fmla="*/ 876877 h 5052291"/>
              <a:gd name="connsiteX100" fmla="*/ 929598 w 4793672"/>
              <a:gd name="connsiteY100" fmla="*/ 428711 h 5052291"/>
              <a:gd name="connsiteX101" fmla="*/ 932872 w 4793672"/>
              <a:gd name="connsiteY101" fmla="*/ 0 h 5052291"/>
              <a:gd name="connsiteX0" fmla="*/ 831272 w 4692072"/>
              <a:gd name="connsiteY0" fmla="*/ 0 h 5052291"/>
              <a:gd name="connsiteX1" fmla="*/ 2068945 w 4692072"/>
              <a:gd name="connsiteY1" fmla="*/ 9236 h 5052291"/>
              <a:gd name="connsiteX2" fmla="*/ 2087418 w 4692072"/>
              <a:gd name="connsiteY2" fmla="*/ 979054 h 5052291"/>
              <a:gd name="connsiteX3" fmla="*/ 2189018 w 4692072"/>
              <a:gd name="connsiteY3" fmla="*/ 1016000 h 5052291"/>
              <a:gd name="connsiteX4" fmla="*/ 2299854 w 4692072"/>
              <a:gd name="connsiteY4" fmla="*/ 1062182 h 5052291"/>
              <a:gd name="connsiteX5" fmla="*/ 2392218 w 4692072"/>
              <a:gd name="connsiteY5" fmla="*/ 1034472 h 5052291"/>
              <a:gd name="connsiteX6" fmla="*/ 2456872 w 4692072"/>
              <a:gd name="connsiteY6" fmla="*/ 1089891 h 5052291"/>
              <a:gd name="connsiteX7" fmla="*/ 2456872 w 4692072"/>
              <a:gd name="connsiteY7" fmla="*/ 1089891 h 5052291"/>
              <a:gd name="connsiteX8" fmla="*/ 2586182 w 4692072"/>
              <a:gd name="connsiteY8" fmla="*/ 1173018 h 5052291"/>
              <a:gd name="connsiteX9" fmla="*/ 2687782 w 4692072"/>
              <a:gd name="connsiteY9" fmla="*/ 1117600 h 5052291"/>
              <a:gd name="connsiteX10" fmla="*/ 2724727 w 4692072"/>
              <a:gd name="connsiteY10" fmla="*/ 1209963 h 5052291"/>
              <a:gd name="connsiteX11" fmla="*/ 2844800 w 4692072"/>
              <a:gd name="connsiteY11" fmla="*/ 1200727 h 5052291"/>
              <a:gd name="connsiteX12" fmla="*/ 2900218 w 4692072"/>
              <a:gd name="connsiteY12" fmla="*/ 1265382 h 5052291"/>
              <a:gd name="connsiteX13" fmla="*/ 2983345 w 4692072"/>
              <a:gd name="connsiteY13" fmla="*/ 1339272 h 5052291"/>
              <a:gd name="connsiteX14" fmla="*/ 3066472 w 4692072"/>
              <a:gd name="connsiteY14" fmla="*/ 1256145 h 5052291"/>
              <a:gd name="connsiteX15" fmla="*/ 3131127 w 4692072"/>
              <a:gd name="connsiteY15" fmla="*/ 1330036 h 5052291"/>
              <a:gd name="connsiteX16" fmla="*/ 3205018 w 4692072"/>
              <a:gd name="connsiteY16" fmla="*/ 1330036 h 5052291"/>
              <a:gd name="connsiteX17" fmla="*/ 3260436 w 4692072"/>
              <a:gd name="connsiteY17" fmla="*/ 1385454 h 5052291"/>
              <a:gd name="connsiteX18" fmla="*/ 3389745 w 4692072"/>
              <a:gd name="connsiteY18" fmla="*/ 1330036 h 5052291"/>
              <a:gd name="connsiteX19" fmla="*/ 3454400 w 4692072"/>
              <a:gd name="connsiteY19" fmla="*/ 1376218 h 5052291"/>
              <a:gd name="connsiteX20" fmla="*/ 3777672 w 4692072"/>
              <a:gd name="connsiteY20" fmla="*/ 1330036 h 5052291"/>
              <a:gd name="connsiteX21" fmla="*/ 4054763 w 4692072"/>
              <a:gd name="connsiteY21" fmla="*/ 1283854 h 5052291"/>
              <a:gd name="connsiteX22" fmla="*/ 4387272 w 4692072"/>
              <a:gd name="connsiteY22" fmla="*/ 1440872 h 5052291"/>
              <a:gd name="connsiteX23" fmla="*/ 4479636 w 4692072"/>
              <a:gd name="connsiteY23" fmla="*/ 1477818 h 5052291"/>
              <a:gd name="connsiteX24" fmla="*/ 4525818 w 4692072"/>
              <a:gd name="connsiteY24" fmla="*/ 2216727 h 5052291"/>
              <a:gd name="connsiteX25" fmla="*/ 4682836 w 4692072"/>
              <a:gd name="connsiteY25" fmla="*/ 2475345 h 5052291"/>
              <a:gd name="connsiteX26" fmla="*/ 4692072 w 4692072"/>
              <a:gd name="connsiteY26" fmla="*/ 2687782 h 5052291"/>
              <a:gd name="connsiteX27" fmla="*/ 4664363 w 4692072"/>
              <a:gd name="connsiteY27" fmla="*/ 2789382 h 5052291"/>
              <a:gd name="connsiteX28" fmla="*/ 4664363 w 4692072"/>
              <a:gd name="connsiteY28" fmla="*/ 2974109 h 5052291"/>
              <a:gd name="connsiteX29" fmla="*/ 4664363 w 4692072"/>
              <a:gd name="connsiteY29" fmla="*/ 3066472 h 5052291"/>
              <a:gd name="connsiteX30" fmla="*/ 4572000 w 4692072"/>
              <a:gd name="connsiteY30" fmla="*/ 3278909 h 5052291"/>
              <a:gd name="connsiteX31" fmla="*/ 4359563 w 4692072"/>
              <a:gd name="connsiteY31" fmla="*/ 3380509 h 5052291"/>
              <a:gd name="connsiteX32" fmla="*/ 4211782 w 4692072"/>
              <a:gd name="connsiteY32" fmla="*/ 3491345 h 5052291"/>
              <a:gd name="connsiteX33" fmla="*/ 4211782 w 4692072"/>
              <a:gd name="connsiteY33" fmla="*/ 3491345 h 5052291"/>
              <a:gd name="connsiteX34" fmla="*/ 4193309 w 4692072"/>
              <a:gd name="connsiteY34" fmla="*/ 3463636 h 5052291"/>
              <a:gd name="connsiteX35" fmla="*/ 4285672 w 4692072"/>
              <a:gd name="connsiteY35" fmla="*/ 3362036 h 5052291"/>
              <a:gd name="connsiteX36" fmla="*/ 4193309 w 4692072"/>
              <a:gd name="connsiteY36" fmla="*/ 3371272 h 5052291"/>
              <a:gd name="connsiteX37" fmla="*/ 4193309 w 4692072"/>
              <a:gd name="connsiteY37" fmla="*/ 3260436 h 5052291"/>
              <a:gd name="connsiteX38" fmla="*/ 4156363 w 4692072"/>
              <a:gd name="connsiteY38" fmla="*/ 3260436 h 5052291"/>
              <a:gd name="connsiteX39" fmla="*/ 4082472 w 4692072"/>
              <a:gd name="connsiteY39" fmla="*/ 3315854 h 5052291"/>
              <a:gd name="connsiteX40" fmla="*/ 4110182 w 4692072"/>
              <a:gd name="connsiteY40" fmla="*/ 3417454 h 5052291"/>
              <a:gd name="connsiteX41" fmla="*/ 4110182 w 4692072"/>
              <a:gd name="connsiteY41" fmla="*/ 3417454 h 5052291"/>
              <a:gd name="connsiteX42" fmla="*/ 4147127 w 4692072"/>
              <a:gd name="connsiteY42" fmla="*/ 3574472 h 5052291"/>
              <a:gd name="connsiteX43" fmla="*/ 4017818 w 4692072"/>
              <a:gd name="connsiteY43" fmla="*/ 3648363 h 5052291"/>
              <a:gd name="connsiteX44" fmla="*/ 3796145 w 4692072"/>
              <a:gd name="connsiteY44" fmla="*/ 3879272 h 5052291"/>
              <a:gd name="connsiteX45" fmla="*/ 3786909 w 4692072"/>
              <a:gd name="connsiteY45" fmla="*/ 3805382 h 5052291"/>
              <a:gd name="connsiteX46" fmla="*/ 3722254 w 4692072"/>
              <a:gd name="connsiteY46" fmla="*/ 3759200 h 5052291"/>
              <a:gd name="connsiteX47" fmla="*/ 3583709 w 4692072"/>
              <a:gd name="connsiteY47" fmla="*/ 3786909 h 5052291"/>
              <a:gd name="connsiteX48" fmla="*/ 3713018 w 4692072"/>
              <a:gd name="connsiteY48" fmla="*/ 3860800 h 5052291"/>
              <a:gd name="connsiteX49" fmla="*/ 3583709 w 4692072"/>
              <a:gd name="connsiteY49" fmla="*/ 3962400 h 5052291"/>
              <a:gd name="connsiteX50" fmla="*/ 3491345 w 4692072"/>
              <a:gd name="connsiteY50" fmla="*/ 3888509 h 5052291"/>
              <a:gd name="connsiteX51" fmla="*/ 3454400 w 4692072"/>
              <a:gd name="connsiteY51" fmla="*/ 3980872 h 5052291"/>
              <a:gd name="connsiteX52" fmla="*/ 3334327 w 4692072"/>
              <a:gd name="connsiteY52" fmla="*/ 4008582 h 5052291"/>
              <a:gd name="connsiteX53" fmla="*/ 3334327 w 4692072"/>
              <a:gd name="connsiteY53" fmla="*/ 4128654 h 5052291"/>
              <a:gd name="connsiteX54" fmla="*/ 3241963 w 4692072"/>
              <a:gd name="connsiteY54" fmla="*/ 4165600 h 5052291"/>
              <a:gd name="connsiteX55" fmla="*/ 3195782 w 4692072"/>
              <a:gd name="connsiteY55" fmla="*/ 4128654 h 5052291"/>
              <a:gd name="connsiteX56" fmla="*/ 3158836 w 4692072"/>
              <a:gd name="connsiteY56" fmla="*/ 4294909 h 5052291"/>
              <a:gd name="connsiteX57" fmla="*/ 3223491 w 4692072"/>
              <a:gd name="connsiteY57" fmla="*/ 4239491 h 5052291"/>
              <a:gd name="connsiteX58" fmla="*/ 3260436 w 4692072"/>
              <a:gd name="connsiteY58" fmla="*/ 4267200 h 5052291"/>
              <a:gd name="connsiteX59" fmla="*/ 3158836 w 4692072"/>
              <a:gd name="connsiteY59" fmla="*/ 4433454 h 5052291"/>
              <a:gd name="connsiteX60" fmla="*/ 3084945 w 4692072"/>
              <a:gd name="connsiteY60" fmla="*/ 4442691 h 5052291"/>
              <a:gd name="connsiteX61" fmla="*/ 3084945 w 4692072"/>
              <a:gd name="connsiteY61" fmla="*/ 4488872 h 5052291"/>
              <a:gd name="connsiteX62" fmla="*/ 3168072 w 4692072"/>
              <a:gd name="connsiteY62" fmla="*/ 4451927 h 5052291"/>
              <a:gd name="connsiteX63" fmla="*/ 3177309 w 4692072"/>
              <a:gd name="connsiteY63" fmla="*/ 4636654 h 5052291"/>
              <a:gd name="connsiteX64" fmla="*/ 3094182 w 4692072"/>
              <a:gd name="connsiteY64" fmla="*/ 4701309 h 5052291"/>
              <a:gd name="connsiteX65" fmla="*/ 3149600 w 4692072"/>
              <a:gd name="connsiteY65" fmla="*/ 4729018 h 5052291"/>
              <a:gd name="connsiteX66" fmla="*/ 3260436 w 4692072"/>
              <a:gd name="connsiteY66" fmla="*/ 4978400 h 5052291"/>
              <a:gd name="connsiteX67" fmla="*/ 3269672 w 4692072"/>
              <a:gd name="connsiteY67" fmla="*/ 5052291 h 5052291"/>
              <a:gd name="connsiteX68" fmla="*/ 2937163 w 4692072"/>
              <a:gd name="connsiteY68" fmla="*/ 4969163 h 5052291"/>
              <a:gd name="connsiteX69" fmla="*/ 2697018 w 4692072"/>
              <a:gd name="connsiteY69" fmla="*/ 4922982 h 5052291"/>
              <a:gd name="connsiteX70" fmla="*/ 2503054 w 4692072"/>
              <a:gd name="connsiteY70" fmla="*/ 4765963 h 5052291"/>
              <a:gd name="connsiteX71" fmla="*/ 2410691 w 4692072"/>
              <a:gd name="connsiteY71" fmla="*/ 4682836 h 5052291"/>
              <a:gd name="connsiteX72" fmla="*/ 2281382 w 4692072"/>
              <a:gd name="connsiteY72" fmla="*/ 4414982 h 5052291"/>
              <a:gd name="connsiteX73" fmla="*/ 2281382 w 4692072"/>
              <a:gd name="connsiteY73" fmla="*/ 4267200 h 5052291"/>
              <a:gd name="connsiteX74" fmla="*/ 2115127 w 4692072"/>
              <a:gd name="connsiteY74" fmla="*/ 4119418 h 5052291"/>
              <a:gd name="connsiteX75" fmla="*/ 2059709 w 4692072"/>
              <a:gd name="connsiteY75" fmla="*/ 4017818 h 5052291"/>
              <a:gd name="connsiteX76" fmla="*/ 1948872 w 4692072"/>
              <a:gd name="connsiteY76" fmla="*/ 3943927 h 5052291"/>
              <a:gd name="connsiteX77" fmla="*/ 1819563 w 4692072"/>
              <a:gd name="connsiteY77" fmla="*/ 3703782 h 5052291"/>
              <a:gd name="connsiteX78" fmla="*/ 1773382 w 4692072"/>
              <a:gd name="connsiteY78" fmla="*/ 3556000 h 5052291"/>
              <a:gd name="connsiteX79" fmla="*/ 1542472 w 4692072"/>
              <a:gd name="connsiteY79" fmla="*/ 3352800 h 5052291"/>
              <a:gd name="connsiteX80" fmla="*/ 1431636 w 4692072"/>
              <a:gd name="connsiteY80" fmla="*/ 3241963 h 5052291"/>
              <a:gd name="connsiteX81" fmla="*/ 1182254 w 4692072"/>
              <a:gd name="connsiteY81" fmla="*/ 3214254 h 5052291"/>
              <a:gd name="connsiteX82" fmla="*/ 1154545 w 4692072"/>
              <a:gd name="connsiteY82" fmla="*/ 3260436 h 5052291"/>
              <a:gd name="connsiteX83" fmla="*/ 1025236 w 4692072"/>
              <a:gd name="connsiteY83" fmla="*/ 3260436 h 5052291"/>
              <a:gd name="connsiteX84" fmla="*/ 886691 w 4692072"/>
              <a:gd name="connsiteY84" fmla="*/ 3389745 h 5052291"/>
              <a:gd name="connsiteX85" fmla="*/ 877454 w 4692072"/>
              <a:gd name="connsiteY85" fmla="*/ 3519054 h 5052291"/>
              <a:gd name="connsiteX86" fmla="*/ 822036 w 4692072"/>
              <a:gd name="connsiteY86" fmla="*/ 3546763 h 5052291"/>
              <a:gd name="connsiteX87" fmla="*/ 803563 w 4692072"/>
              <a:gd name="connsiteY87" fmla="*/ 3666836 h 5052291"/>
              <a:gd name="connsiteX88" fmla="*/ 489527 w 4692072"/>
              <a:gd name="connsiteY88" fmla="*/ 3583709 h 5052291"/>
              <a:gd name="connsiteX89" fmla="*/ 415636 w 4692072"/>
              <a:gd name="connsiteY89" fmla="*/ 3491345 h 5052291"/>
              <a:gd name="connsiteX90" fmla="*/ 240145 w 4692072"/>
              <a:gd name="connsiteY90" fmla="*/ 3398982 h 5052291"/>
              <a:gd name="connsiteX91" fmla="*/ 73891 w 4692072"/>
              <a:gd name="connsiteY91" fmla="*/ 3131127 h 5052291"/>
              <a:gd name="connsiteX92" fmla="*/ 27709 w 4692072"/>
              <a:gd name="connsiteY92" fmla="*/ 2854036 h 5052291"/>
              <a:gd name="connsiteX93" fmla="*/ 0 w 4692072"/>
              <a:gd name="connsiteY93" fmla="*/ 2844800 h 5052291"/>
              <a:gd name="connsiteX94" fmla="*/ 2311400 w 4692072"/>
              <a:gd name="connsiteY94" fmla="*/ 2400877 h 5052291"/>
              <a:gd name="connsiteX95" fmla="*/ 2179204 w 4692072"/>
              <a:gd name="connsiteY95" fmla="*/ 2202872 h 5052291"/>
              <a:gd name="connsiteX96" fmla="*/ 2021032 w 4692072"/>
              <a:gd name="connsiteY96" fmla="*/ 1997363 h 5052291"/>
              <a:gd name="connsiteX97" fmla="*/ 1790700 w 4692072"/>
              <a:gd name="connsiteY97" fmla="*/ 1693718 h 5052291"/>
              <a:gd name="connsiteX98" fmla="*/ 1670627 w 4692072"/>
              <a:gd name="connsiteY98" fmla="*/ 1416050 h 5052291"/>
              <a:gd name="connsiteX99" fmla="*/ 1103168 w 4692072"/>
              <a:gd name="connsiteY99" fmla="*/ 876877 h 5052291"/>
              <a:gd name="connsiteX100" fmla="*/ 827998 w 4692072"/>
              <a:gd name="connsiteY100" fmla="*/ 428711 h 5052291"/>
              <a:gd name="connsiteX101" fmla="*/ 831272 w 4692072"/>
              <a:gd name="connsiteY101" fmla="*/ 0 h 5052291"/>
              <a:gd name="connsiteX0" fmla="*/ 803563 w 4664363"/>
              <a:gd name="connsiteY0" fmla="*/ 0 h 5052291"/>
              <a:gd name="connsiteX1" fmla="*/ 2041236 w 4664363"/>
              <a:gd name="connsiteY1" fmla="*/ 9236 h 5052291"/>
              <a:gd name="connsiteX2" fmla="*/ 2059709 w 4664363"/>
              <a:gd name="connsiteY2" fmla="*/ 979054 h 5052291"/>
              <a:gd name="connsiteX3" fmla="*/ 2161309 w 4664363"/>
              <a:gd name="connsiteY3" fmla="*/ 1016000 h 5052291"/>
              <a:gd name="connsiteX4" fmla="*/ 2272145 w 4664363"/>
              <a:gd name="connsiteY4" fmla="*/ 1062182 h 5052291"/>
              <a:gd name="connsiteX5" fmla="*/ 2364509 w 4664363"/>
              <a:gd name="connsiteY5" fmla="*/ 1034472 h 5052291"/>
              <a:gd name="connsiteX6" fmla="*/ 2429163 w 4664363"/>
              <a:gd name="connsiteY6" fmla="*/ 1089891 h 5052291"/>
              <a:gd name="connsiteX7" fmla="*/ 2429163 w 4664363"/>
              <a:gd name="connsiteY7" fmla="*/ 1089891 h 5052291"/>
              <a:gd name="connsiteX8" fmla="*/ 2558473 w 4664363"/>
              <a:gd name="connsiteY8" fmla="*/ 1173018 h 5052291"/>
              <a:gd name="connsiteX9" fmla="*/ 2660073 w 4664363"/>
              <a:gd name="connsiteY9" fmla="*/ 1117600 h 5052291"/>
              <a:gd name="connsiteX10" fmla="*/ 2697018 w 4664363"/>
              <a:gd name="connsiteY10" fmla="*/ 1209963 h 5052291"/>
              <a:gd name="connsiteX11" fmla="*/ 2817091 w 4664363"/>
              <a:gd name="connsiteY11" fmla="*/ 1200727 h 5052291"/>
              <a:gd name="connsiteX12" fmla="*/ 2872509 w 4664363"/>
              <a:gd name="connsiteY12" fmla="*/ 1265382 h 5052291"/>
              <a:gd name="connsiteX13" fmla="*/ 2955636 w 4664363"/>
              <a:gd name="connsiteY13" fmla="*/ 1339272 h 5052291"/>
              <a:gd name="connsiteX14" fmla="*/ 3038763 w 4664363"/>
              <a:gd name="connsiteY14" fmla="*/ 1256145 h 5052291"/>
              <a:gd name="connsiteX15" fmla="*/ 3103418 w 4664363"/>
              <a:gd name="connsiteY15" fmla="*/ 1330036 h 5052291"/>
              <a:gd name="connsiteX16" fmla="*/ 3177309 w 4664363"/>
              <a:gd name="connsiteY16" fmla="*/ 1330036 h 5052291"/>
              <a:gd name="connsiteX17" fmla="*/ 3232727 w 4664363"/>
              <a:gd name="connsiteY17" fmla="*/ 1385454 h 5052291"/>
              <a:gd name="connsiteX18" fmla="*/ 3362036 w 4664363"/>
              <a:gd name="connsiteY18" fmla="*/ 1330036 h 5052291"/>
              <a:gd name="connsiteX19" fmla="*/ 3426691 w 4664363"/>
              <a:gd name="connsiteY19" fmla="*/ 1376218 h 5052291"/>
              <a:gd name="connsiteX20" fmla="*/ 3749963 w 4664363"/>
              <a:gd name="connsiteY20" fmla="*/ 1330036 h 5052291"/>
              <a:gd name="connsiteX21" fmla="*/ 4027054 w 4664363"/>
              <a:gd name="connsiteY21" fmla="*/ 1283854 h 5052291"/>
              <a:gd name="connsiteX22" fmla="*/ 4359563 w 4664363"/>
              <a:gd name="connsiteY22" fmla="*/ 1440872 h 5052291"/>
              <a:gd name="connsiteX23" fmla="*/ 4451927 w 4664363"/>
              <a:gd name="connsiteY23" fmla="*/ 1477818 h 5052291"/>
              <a:gd name="connsiteX24" fmla="*/ 4498109 w 4664363"/>
              <a:gd name="connsiteY24" fmla="*/ 2216727 h 5052291"/>
              <a:gd name="connsiteX25" fmla="*/ 4655127 w 4664363"/>
              <a:gd name="connsiteY25" fmla="*/ 2475345 h 5052291"/>
              <a:gd name="connsiteX26" fmla="*/ 4664363 w 4664363"/>
              <a:gd name="connsiteY26" fmla="*/ 2687782 h 5052291"/>
              <a:gd name="connsiteX27" fmla="*/ 4636654 w 4664363"/>
              <a:gd name="connsiteY27" fmla="*/ 2789382 h 5052291"/>
              <a:gd name="connsiteX28" fmla="*/ 4636654 w 4664363"/>
              <a:gd name="connsiteY28" fmla="*/ 2974109 h 5052291"/>
              <a:gd name="connsiteX29" fmla="*/ 4636654 w 4664363"/>
              <a:gd name="connsiteY29" fmla="*/ 3066472 h 5052291"/>
              <a:gd name="connsiteX30" fmla="*/ 4544291 w 4664363"/>
              <a:gd name="connsiteY30" fmla="*/ 3278909 h 5052291"/>
              <a:gd name="connsiteX31" fmla="*/ 4331854 w 4664363"/>
              <a:gd name="connsiteY31" fmla="*/ 3380509 h 5052291"/>
              <a:gd name="connsiteX32" fmla="*/ 4184073 w 4664363"/>
              <a:gd name="connsiteY32" fmla="*/ 3491345 h 5052291"/>
              <a:gd name="connsiteX33" fmla="*/ 4184073 w 4664363"/>
              <a:gd name="connsiteY33" fmla="*/ 3491345 h 5052291"/>
              <a:gd name="connsiteX34" fmla="*/ 4165600 w 4664363"/>
              <a:gd name="connsiteY34" fmla="*/ 3463636 h 5052291"/>
              <a:gd name="connsiteX35" fmla="*/ 4257963 w 4664363"/>
              <a:gd name="connsiteY35" fmla="*/ 3362036 h 5052291"/>
              <a:gd name="connsiteX36" fmla="*/ 4165600 w 4664363"/>
              <a:gd name="connsiteY36" fmla="*/ 3371272 h 5052291"/>
              <a:gd name="connsiteX37" fmla="*/ 4165600 w 4664363"/>
              <a:gd name="connsiteY37" fmla="*/ 3260436 h 5052291"/>
              <a:gd name="connsiteX38" fmla="*/ 4128654 w 4664363"/>
              <a:gd name="connsiteY38" fmla="*/ 3260436 h 5052291"/>
              <a:gd name="connsiteX39" fmla="*/ 4054763 w 4664363"/>
              <a:gd name="connsiteY39" fmla="*/ 3315854 h 5052291"/>
              <a:gd name="connsiteX40" fmla="*/ 4082473 w 4664363"/>
              <a:gd name="connsiteY40" fmla="*/ 3417454 h 5052291"/>
              <a:gd name="connsiteX41" fmla="*/ 4082473 w 4664363"/>
              <a:gd name="connsiteY41" fmla="*/ 3417454 h 5052291"/>
              <a:gd name="connsiteX42" fmla="*/ 4119418 w 4664363"/>
              <a:gd name="connsiteY42" fmla="*/ 3574472 h 5052291"/>
              <a:gd name="connsiteX43" fmla="*/ 3990109 w 4664363"/>
              <a:gd name="connsiteY43" fmla="*/ 3648363 h 5052291"/>
              <a:gd name="connsiteX44" fmla="*/ 3768436 w 4664363"/>
              <a:gd name="connsiteY44" fmla="*/ 3879272 h 5052291"/>
              <a:gd name="connsiteX45" fmla="*/ 3759200 w 4664363"/>
              <a:gd name="connsiteY45" fmla="*/ 3805382 h 5052291"/>
              <a:gd name="connsiteX46" fmla="*/ 3694545 w 4664363"/>
              <a:gd name="connsiteY46" fmla="*/ 3759200 h 5052291"/>
              <a:gd name="connsiteX47" fmla="*/ 3556000 w 4664363"/>
              <a:gd name="connsiteY47" fmla="*/ 3786909 h 5052291"/>
              <a:gd name="connsiteX48" fmla="*/ 3685309 w 4664363"/>
              <a:gd name="connsiteY48" fmla="*/ 3860800 h 5052291"/>
              <a:gd name="connsiteX49" fmla="*/ 3556000 w 4664363"/>
              <a:gd name="connsiteY49" fmla="*/ 3962400 h 5052291"/>
              <a:gd name="connsiteX50" fmla="*/ 3463636 w 4664363"/>
              <a:gd name="connsiteY50" fmla="*/ 3888509 h 5052291"/>
              <a:gd name="connsiteX51" fmla="*/ 3426691 w 4664363"/>
              <a:gd name="connsiteY51" fmla="*/ 3980872 h 5052291"/>
              <a:gd name="connsiteX52" fmla="*/ 3306618 w 4664363"/>
              <a:gd name="connsiteY52" fmla="*/ 4008582 h 5052291"/>
              <a:gd name="connsiteX53" fmla="*/ 3306618 w 4664363"/>
              <a:gd name="connsiteY53" fmla="*/ 4128654 h 5052291"/>
              <a:gd name="connsiteX54" fmla="*/ 3214254 w 4664363"/>
              <a:gd name="connsiteY54" fmla="*/ 4165600 h 5052291"/>
              <a:gd name="connsiteX55" fmla="*/ 3168073 w 4664363"/>
              <a:gd name="connsiteY55" fmla="*/ 4128654 h 5052291"/>
              <a:gd name="connsiteX56" fmla="*/ 3131127 w 4664363"/>
              <a:gd name="connsiteY56" fmla="*/ 4294909 h 5052291"/>
              <a:gd name="connsiteX57" fmla="*/ 3195782 w 4664363"/>
              <a:gd name="connsiteY57" fmla="*/ 4239491 h 5052291"/>
              <a:gd name="connsiteX58" fmla="*/ 3232727 w 4664363"/>
              <a:gd name="connsiteY58" fmla="*/ 4267200 h 5052291"/>
              <a:gd name="connsiteX59" fmla="*/ 3131127 w 4664363"/>
              <a:gd name="connsiteY59" fmla="*/ 4433454 h 5052291"/>
              <a:gd name="connsiteX60" fmla="*/ 3057236 w 4664363"/>
              <a:gd name="connsiteY60" fmla="*/ 4442691 h 5052291"/>
              <a:gd name="connsiteX61" fmla="*/ 3057236 w 4664363"/>
              <a:gd name="connsiteY61" fmla="*/ 4488872 h 5052291"/>
              <a:gd name="connsiteX62" fmla="*/ 3140363 w 4664363"/>
              <a:gd name="connsiteY62" fmla="*/ 4451927 h 5052291"/>
              <a:gd name="connsiteX63" fmla="*/ 3149600 w 4664363"/>
              <a:gd name="connsiteY63" fmla="*/ 4636654 h 5052291"/>
              <a:gd name="connsiteX64" fmla="*/ 3066473 w 4664363"/>
              <a:gd name="connsiteY64" fmla="*/ 4701309 h 5052291"/>
              <a:gd name="connsiteX65" fmla="*/ 3121891 w 4664363"/>
              <a:gd name="connsiteY65" fmla="*/ 4729018 h 5052291"/>
              <a:gd name="connsiteX66" fmla="*/ 3232727 w 4664363"/>
              <a:gd name="connsiteY66" fmla="*/ 4978400 h 5052291"/>
              <a:gd name="connsiteX67" fmla="*/ 3241963 w 4664363"/>
              <a:gd name="connsiteY67" fmla="*/ 5052291 h 5052291"/>
              <a:gd name="connsiteX68" fmla="*/ 2909454 w 4664363"/>
              <a:gd name="connsiteY68" fmla="*/ 4969163 h 5052291"/>
              <a:gd name="connsiteX69" fmla="*/ 2669309 w 4664363"/>
              <a:gd name="connsiteY69" fmla="*/ 4922982 h 5052291"/>
              <a:gd name="connsiteX70" fmla="*/ 2475345 w 4664363"/>
              <a:gd name="connsiteY70" fmla="*/ 4765963 h 5052291"/>
              <a:gd name="connsiteX71" fmla="*/ 2382982 w 4664363"/>
              <a:gd name="connsiteY71" fmla="*/ 4682836 h 5052291"/>
              <a:gd name="connsiteX72" fmla="*/ 2253673 w 4664363"/>
              <a:gd name="connsiteY72" fmla="*/ 4414982 h 5052291"/>
              <a:gd name="connsiteX73" fmla="*/ 2253673 w 4664363"/>
              <a:gd name="connsiteY73" fmla="*/ 4267200 h 5052291"/>
              <a:gd name="connsiteX74" fmla="*/ 2087418 w 4664363"/>
              <a:gd name="connsiteY74" fmla="*/ 4119418 h 5052291"/>
              <a:gd name="connsiteX75" fmla="*/ 2032000 w 4664363"/>
              <a:gd name="connsiteY75" fmla="*/ 4017818 h 5052291"/>
              <a:gd name="connsiteX76" fmla="*/ 1921163 w 4664363"/>
              <a:gd name="connsiteY76" fmla="*/ 3943927 h 5052291"/>
              <a:gd name="connsiteX77" fmla="*/ 1791854 w 4664363"/>
              <a:gd name="connsiteY77" fmla="*/ 3703782 h 5052291"/>
              <a:gd name="connsiteX78" fmla="*/ 1745673 w 4664363"/>
              <a:gd name="connsiteY78" fmla="*/ 3556000 h 5052291"/>
              <a:gd name="connsiteX79" fmla="*/ 1514763 w 4664363"/>
              <a:gd name="connsiteY79" fmla="*/ 3352800 h 5052291"/>
              <a:gd name="connsiteX80" fmla="*/ 1403927 w 4664363"/>
              <a:gd name="connsiteY80" fmla="*/ 3241963 h 5052291"/>
              <a:gd name="connsiteX81" fmla="*/ 1154545 w 4664363"/>
              <a:gd name="connsiteY81" fmla="*/ 3214254 h 5052291"/>
              <a:gd name="connsiteX82" fmla="*/ 1126836 w 4664363"/>
              <a:gd name="connsiteY82" fmla="*/ 3260436 h 5052291"/>
              <a:gd name="connsiteX83" fmla="*/ 997527 w 4664363"/>
              <a:gd name="connsiteY83" fmla="*/ 3260436 h 5052291"/>
              <a:gd name="connsiteX84" fmla="*/ 858982 w 4664363"/>
              <a:gd name="connsiteY84" fmla="*/ 3389745 h 5052291"/>
              <a:gd name="connsiteX85" fmla="*/ 849745 w 4664363"/>
              <a:gd name="connsiteY85" fmla="*/ 3519054 h 5052291"/>
              <a:gd name="connsiteX86" fmla="*/ 794327 w 4664363"/>
              <a:gd name="connsiteY86" fmla="*/ 3546763 h 5052291"/>
              <a:gd name="connsiteX87" fmla="*/ 775854 w 4664363"/>
              <a:gd name="connsiteY87" fmla="*/ 3666836 h 5052291"/>
              <a:gd name="connsiteX88" fmla="*/ 461818 w 4664363"/>
              <a:gd name="connsiteY88" fmla="*/ 3583709 h 5052291"/>
              <a:gd name="connsiteX89" fmla="*/ 387927 w 4664363"/>
              <a:gd name="connsiteY89" fmla="*/ 3491345 h 5052291"/>
              <a:gd name="connsiteX90" fmla="*/ 212436 w 4664363"/>
              <a:gd name="connsiteY90" fmla="*/ 3398982 h 5052291"/>
              <a:gd name="connsiteX91" fmla="*/ 46182 w 4664363"/>
              <a:gd name="connsiteY91" fmla="*/ 3131127 h 5052291"/>
              <a:gd name="connsiteX92" fmla="*/ 0 w 4664363"/>
              <a:gd name="connsiteY92" fmla="*/ 2854036 h 5052291"/>
              <a:gd name="connsiteX93" fmla="*/ 2467841 w 4664363"/>
              <a:gd name="connsiteY93" fmla="*/ 2622550 h 5052291"/>
              <a:gd name="connsiteX94" fmla="*/ 2283691 w 4664363"/>
              <a:gd name="connsiteY94" fmla="*/ 2400877 h 5052291"/>
              <a:gd name="connsiteX95" fmla="*/ 2151495 w 4664363"/>
              <a:gd name="connsiteY95" fmla="*/ 2202872 h 5052291"/>
              <a:gd name="connsiteX96" fmla="*/ 1993323 w 4664363"/>
              <a:gd name="connsiteY96" fmla="*/ 1997363 h 5052291"/>
              <a:gd name="connsiteX97" fmla="*/ 1762991 w 4664363"/>
              <a:gd name="connsiteY97" fmla="*/ 1693718 h 5052291"/>
              <a:gd name="connsiteX98" fmla="*/ 1642918 w 4664363"/>
              <a:gd name="connsiteY98" fmla="*/ 1416050 h 5052291"/>
              <a:gd name="connsiteX99" fmla="*/ 1075459 w 4664363"/>
              <a:gd name="connsiteY99" fmla="*/ 876877 h 5052291"/>
              <a:gd name="connsiteX100" fmla="*/ 800289 w 4664363"/>
              <a:gd name="connsiteY100" fmla="*/ 428711 h 5052291"/>
              <a:gd name="connsiteX101" fmla="*/ 803563 w 4664363"/>
              <a:gd name="connsiteY101" fmla="*/ 0 h 5052291"/>
              <a:gd name="connsiteX0" fmla="*/ 757381 w 4618181"/>
              <a:gd name="connsiteY0" fmla="*/ 0 h 5052291"/>
              <a:gd name="connsiteX1" fmla="*/ 1995054 w 4618181"/>
              <a:gd name="connsiteY1" fmla="*/ 9236 h 5052291"/>
              <a:gd name="connsiteX2" fmla="*/ 2013527 w 4618181"/>
              <a:gd name="connsiteY2" fmla="*/ 979054 h 5052291"/>
              <a:gd name="connsiteX3" fmla="*/ 2115127 w 4618181"/>
              <a:gd name="connsiteY3" fmla="*/ 1016000 h 5052291"/>
              <a:gd name="connsiteX4" fmla="*/ 2225963 w 4618181"/>
              <a:gd name="connsiteY4" fmla="*/ 1062182 h 5052291"/>
              <a:gd name="connsiteX5" fmla="*/ 2318327 w 4618181"/>
              <a:gd name="connsiteY5" fmla="*/ 1034472 h 5052291"/>
              <a:gd name="connsiteX6" fmla="*/ 2382981 w 4618181"/>
              <a:gd name="connsiteY6" fmla="*/ 1089891 h 5052291"/>
              <a:gd name="connsiteX7" fmla="*/ 2382981 w 4618181"/>
              <a:gd name="connsiteY7" fmla="*/ 1089891 h 5052291"/>
              <a:gd name="connsiteX8" fmla="*/ 2512291 w 4618181"/>
              <a:gd name="connsiteY8" fmla="*/ 1173018 h 5052291"/>
              <a:gd name="connsiteX9" fmla="*/ 2613891 w 4618181"/>
              <a:gd name="connsiteY9" fmla="*/ 1117600 h 5052291"/>
              <a:gd name="connsiteX10" fmla="*/ 2650836 w 4618181"/>
              <a:gd name="connsiteY10" fmla="*/ 1209963 h 5052291"/>
              <a:gd name="connsiteX11" fmla="*/ 2770909 w 4618181"/>
              <a:gd name="connsiteY11" fmla="*/ 1200727 h 5052291"/>
              <a:gd name="connsiteX12" fmla="*/ 2826327 w 4618181"/>
              <a:gd name="connsiteY12" fmla="*/ 1265382 h 5052291"/>
              <a:gd name="connsiteX13" fmla="*/ 2909454 w 4618181"/>
              <a:gd name="connsiteY13" fmla="*/ 1339272 h 5052291"/>
              <a:gd name="connsiteX14" fmla="*/ 2992581 w 4618181"/>
              <a:gd name="connsiteY14" fmla="*/ 1256145 h 5052291"/>
              <a:gd name="connsiteX15" fmla="*/ 3057236 w 4618181"/>
              <a:gd name="connsiteY15" fmla="*/ 1330036 h 5052291"/>
              <a:gd name="connsiteX16" fmla="*/ 3131127 w 4618181"/>
              <a:gd name="connsiteY16" fmla="*/ 1330036 h 5052291"/>
              <a:gd name="connsiteX17" fmla="*/ 3186545 w 4618181"/>
              <a:gd name="connsiteY17" fmla="*/ 1385454 h 5052291"/>
              <a:gd name="connsiteX18" fmla="*/ 3315854 w 4618181"/>
              <a:gd name="connsiteY18" fmla="*/ 1330036 h 5052291"/>
              <a:gd name="connsiteX19" fmla="*/ 3380509 w 4618181"/>
              <a:gd name="connsiteY19" fmla="*/ 1376218 h 5052291"/>
              <a:gd name="connsiteX20" fmla="*/ 3703781 w 4618181"/>
              <a:gd name="connsiteY20" fmla="*/ 1330036 h 5052291"/>
              <a:gd name="connsiteX21" fmla="*/ 3980872 w 4618181"/>
              <a:gd name="connsiteY21" fmla="*/ 1283854 h 5052291"/>
              <a:gd name="connsiteX22" fmla="*/ 4313381 w 4618181"/>
              <a:gd name="connsiteY22" fmla="*/ 1440872 h 5052291"/>
              <a:gd name="connsiteX23" fmla="*/ 4405745 w 4618181"/>
              <a:gd name="connsiteY23" fmla="*/ 1477818 h 5052291"/>
              <a:gd name="connsiteX24" fmla="*/ 4451927 w 4618181"/>
              <a:gd name="connsiteY24" fmla="*/ 2216727 h 5052291"/>
              <a:gd name="connsiteX25" fmla="*/ 4608945 w 4618181"/>
              <a:gd name="connsiteY25" fmla="*/ 2475345 h 5052291"/>
              <a:gd name="connsiteX26" fmla="*/ 4618181 w 4618181"/>
              <a:gd name="connsiteY26" fmla="*/ 2687782 h 5052291"/>
              <a:gd name="connsiteX27" fmla="*/ 4590472 w 4618181"/>
              <a:gd name="connsiteY27" fmla="*/ 2789382 h 5052291"/>
              <a:gd name="connsiteX28" fmla="*/ 4590472 w 4618181"/>
              <a:gd name="connsiteY28" fmla="*/ 2974109 h 5052291"/>
              <a:gd name="connsiteX29" fmla="*/ 4590472 w 4618181"/>
              <a:gd name="connsiteY29" fmla="*/ 3066472 h 5052291"/>
              <a:gd name="connsiteX30" fmla="*/ 4498109 w 4618181"/>
              <a:gd name="connsiteY30" fmla="*/ 3278909 h 5052291"/>
              <a:gd name="connsiteX31" fmla="*/ 4285672 w 4618181"/>
              <a:gd name="connsiteY31" fmla="*/ 3380509 h 5052291"/>
              <a:gd name="connsiteX32" fmla="*/ 4137891 w 4618181"/>
              <a:gd name="connsiteY32" fmla="*/ 3491345 h 5052291"/>
              <a:gd name="connsiteX33" fmla="*/ 4137891 w 4618181"/>
              <a:gd name="connsiteY33" fmla="*/ 3491345 h 5052291"/>
              <a:gd name="connsiteX34" fmla="*/ 4119418 w 4618181"/>
              <a:gd name="connsiteY34" fmla="*/ 3463636 h 5052291"/>
              <a:gd name="connsiteX35" fmla="*/ 4211781 w 4618181"/>
              <a:gd name="connsiteY35" fmla="*/ 3362036 h 5052291"/>
              <a:gd name="connsiteX36" fmla="*/ 4119418 w 4618181"/>
              <a:gd name="connsiteY36" fmla="*/ 3371272 h 5052291"/>
              <a:gd name="connsiteX37" fmla="*/ 4119418 w 4618181"/>
              <a:gd name="connsiteY37" fmla="*/ 3260436 h 5052291"/>
              <a:gd name="connsiteX38" fmla="*/ 4082472 w 4618181"/>
              <a:gd name="connsiteY38" fmla="*/ 3260436 h 5052291"/>
              <a:gd name="connsiteX39" fmla="*/ 4008581 w 4618181"/>
              <a:gd name="connsiteY39" fmla="*/ 3315854 h 5052291"/>
              <a:gd name="connsiteX40" fmla="*/ 4036291 w 4618181"/>
              <a:gd name="connsiteY40" fmla="*/ 3417454 h 5052291"/>
              <a:gd name="connsiteX41" fmla="*/ 4036291 w 4618181"/>
              <a:gd name="connsiteY41" fmla="*/ 3417454 h 5052291"/>
              <a:gd name="connsiteX42" fmla="*/ 4073236 w 4618181"/>
              <a:gd name="connsiteY42" fmla="*/ 3574472 h 5052291"/>
              <a:gd name="connsiteX43" fmla="*/ 3943927 w 4618181"/>
              <a:gd name="connsiteY43" fmla="*/ 3648363 h 5052291"/>
              <a:gd name="connsiteX44" fmla="*/ 3722254 w 4618181"/>
              <a:gd name="connsiteY44" fmla="*/ 3879272 h 5052291"/>
              <a:gd name="connsiteX45" fmla="*/ 3713018 w 4618181"/>
              <a:gd name="connsiteY45" fmla="*/ 3805382 h 5052291"/>
              <a:gd name="connsiteX46" fmla="*/ 3648363 w 4618181"/>
              <a:gd name="connsiteY46" fmla="*/ 3759200 h 5052291"/>
              <a:gd name="connsiteX47" fmla="*/ 3509818 w 4618181"/>
              <a:gd name="connsiteY47" fmla="*/ 3786909 h 5052291"/>
              <a:gd name="connsiteX48" fmla="*/ 3639127 w 4618181"/>
              <a:gd name="connsiteY48" fmla="*/ 3860800 h 5052291"/>
              <a:gd name="connsiteX49" fmla="*/ 3509818 w 4618181"/>
              <a:gd name="connsiteY49" fmla="*/ 3962400 h 5052291"/>
              <a:gd name="connsiteX50" fmla="*/ 3417454 w 4618181"/>
              <a:gd name="connsiteY50" fmla="*/ 3888509 h 5052291"/>
              <a:gd name="connsiteX51" fmla="*/ 3380509 w 4618181"/>
              <a:gd name="connsiteY51" fmla="*/ 3980872 h 5052291"/>
              <a:gd name="connsiteX52" fmla="*/ 3260436 w 4618181"/>
              <a:gd name="connsiteY52" fmla="*/ 4008582 h 5052291"/>
              <a:gd name="connsiteX53" fmla="*/ 3260436 w 4618181"/>
              <a:gd name="connsiteY53" fmla="*/ 4128654 h 5052291"/>
              <a:gd name="connsiteX54" fmla="*/ 3168072 w 4618181"/>
              <a:gd name="connsiteY54" fmla="*/ 4165600 h 5052291"/>
              <a:gd name="connsiteX55" fmla="*/ 3121891 w 4618181"/>
              <a:gd name="connsiteY55" fmla="*/ 4128654 h 5052291"/>
              <a:gd name="connsiteX56" fmla="*/ 3084945 w 4618181"/>
              <a:gd name="connsiteY56" fmla="*/ 4294909 h 5052291"/>
              <a:gd name="connsiteX57" fmla="*/ 3149600 w 4618181"/>
              <a:gd name="connsiteY57" fmla="*/ 4239491 h 5052291"/>
              <a:gd name="connsiteX58" fmla="*/ 3186545 w 4618181"/>
              <a:gd name="connsiteY58" fmla="*/ 4267200 h 5052291"/>
              <a:gd name="connsiteX59" fmla="*/ 3084945 w 4618181"/>
              <a:gd name="connsiteY59" fmla="*/ 4433454 h 5052291"/>
              <a:gd name="connsiteX60" fmla="*/ 3011054 w 4618181"/>
              <a:gd name="connsiteY60" fmla="*/ 4442691 h 5052291"/>
              <a:gd name="connsiteX61" fmla="*/ 3011054 w 4618181"/>
              <a:gd name="connsiteY61" fmla="*/ 4488872 h 5052291"/>
              <a:gd name="connsiteX62" fmla="*/ 3094181 w 4618181"/>
              <a:gd name="connsiteY62" fmla="*/ 4451927 h 5052291"/>
              <a:gd name="connsiteX63" fmla="*/ 3103418 w 4618181"/>
              <a:gd name="connsiteY63" fmla="*/ 4636654 h 5052291"/>
              <a:gd name="connsiteX64" fmla="*/ 3020291 w 4618181"/>
              <a:gd name="connsiteY64" fmla="*/ 4701309 h 5052291"/>
              <a:gd name="connsiteX65" fmla="*/ 3075709 w 4618181"/>
              <a:gd name="connsiteY65" fmla="*/ 4729018 h 5052291"/>
              <a:gd name="connsiteX66" fmla="*/ 3186545 w 4618181"/>
              <a:gd name="connsiteY66" fmla="*/ 4978400 h 5052291"/>
              <a:gd name="connsiteX67" fmla="*/ 3195781 w 4618181"/>
              <a:gd name="connsiteY67" fmla="*/ 5052291 h 5052291"/>
              <a:gd name="connsiteX68" fmla="*/ 2863272 w 4618181"/>
              <a:gd name="connsiteY68" fmla="*/ 4969163 h 5052291"/>
              <a:gd name="connsiteX69" fmla="*/ 2623127 w 4618181"/>
              <a:gd name="connsiteY69" fmla="*/ 4922982 h 5052291"/>
              <a:gd name="connsiteX70" fmla="*/ 2429163 w 4618181"/>
              <a:gd name="connsiteY70" fmla="*/ 4765963 h 5052291"/>
              <a:gd name="connsiteX71" fmla="*/ 2336800 w 4618181"/>
              <a:gd name="connsiteY71" fmla="*/ 4682836 h 5052291"/>
              <a:gd name="connsiteX72" fmla="*/ 2207491 w 4618181"/>
              <a:gd name="connsiteY72" fmla="*/ 4414982 h 5052291"/>
              <a:gd name="connsiteX73" fmla="*/ 2207491 w 4618181"/>
              <a:gd name="connsiteY73" fmla="*/ 4267200 h 5052291"/>
              <a:gd name="connsiteX74" fmla="*/ 2041236 w 4618181"/>
              <a:gd name="connsiteY74" fmla="*/ 4119418 h 5052291"/>
              <a:gd name="connsiteX75" fmla="*/ 1985818 w 4618181"/>
              <a:gd name="connsiteY75" fmla="*/ 4017818 h 5052291"/>
              <a:gd name="connsiteX76" fmla="*/ 1874981 w 4618181"/>
              <a:gd name="connsiteY76" fmla="*/ 3943927 h 5052291"/>
              <a:gd name="connsiteX77" fmla="*/ 1745672 w 4618181"/>
              <a:gd name="connsiteY77" fmla="*/ 3703782 h 5052291"/>
              <a:gd name="connsiteX78" fmla="*/ 1699491 w 4618181"/>
              <a:gd name="connsiteY78" fmla="*/ 3556000 h 5052291"/>
              <a:gd name="connsiteX79" fmla="*/ 1468581 w 4618181"/>
              <a:gd name="connsiteY79" fmla="*/ 3352800 h 5052291"/>
              <a:gd name="connsiteX80" fmla="*/ 1357745 w 4618181"/>
              <a:gd name="connsiteY80" fmla="*/ 3241963 h 5052291"/>
              <a:gd name="connsiteX81" fmla="*/ 1108363 w 4618181"/>
              <a:gd name="connsiteY81" fmla="*/ 3214254 h 5052291"/>
              <a:gd name="connsiteX82" fmla="*/ 1080654 w 4618181"/>
              <a:gd name="connsiteY82" fmla="*/ 3260436 h 5052291"/>
              <a:gd name="connsiteX83" fmla="*/ 951345 w 4618181"/>
              <a:gd name="connsiteY83" fmla="*/ 3260436 h 5052291"/>
              <a:gd name="connsiteX84" fmla="*/ 812800 w 4618181"/>
              <a:gd name="connsiteY84" fmla="*/ 3389745 h 5052291"/>
              <a:gd name="connsiteX85" fmla="*/ 803563 w 4618181"/>
              <a:gd name="connsiteY85" fmla="*/ 3519054 h 5052291"/>
              <a:gd name="connsiteX86" fmla="*/ 748145 w 4618181"/>
              <a:gd name="connsiteY86" fmla="*/ 3546763 h 5052291"/>
              <a:gd name="connsiteX87" fmla="*/ 729672 w 4618181"/>
              <a:gd name="connsiteY87" fmla="*/ 3666836 h 5052291"/>
              <a:gd name="connsiteX88" fmla="*/ 415636 w 4618181"/>
              <a:gd name="connsiteY88" fmla="*/ 3583709 h 5052291"/>
              <a:gd name="connsiteX89" fmla="*/ 341745 w 4618181"/>
              <a:gd name="connsiteY89" fmla="*/ 3491345 h 5052291"/>
              <a:gd name="connsiteX90" fmla="*/ 166254 w 4618181"/>
              <a:gd name="connsiteY90" fmla="*/ 3398982 h 5052291"/>
              <a:gd name="connsiteX91" fmla="*/ 0 w 4618181"/>
              <a:gd name="connsiteY91" fmla="*/ 3131127 h 5052291"/>
              <a:gd name="connsiteX92" fmla="*/ 2544618 w 4618181"/>
              <a:gd name="connsiteY92" fmla="*/ 2841336 h 5052291"/>
              <a:gd name="connsiteX93" fmla="*/ 2421659 w 4618181"/>
              <a:gd name="connsiteY93" fmla="*/ 2622550 h 5052291"/>
              <a:gd name="connsiteX94" fmla="*/ 2237509 w 4618181"/>
              <a:gd name="connsiteY94" fmla="*/ 2400877 h 5052291"/>
              <a:gd name="connsiteX95" fmla="*/ 2105313 w 4618181"/>
              <a:gd name="connsiteY95" fmla="*/ 2202872 h 5052291"/>
              <a:gd name="connsiteX96" fmla="*/ 1947141 w 4618181"/>
              <a:gd name="connsiteY96" fmla="*/ 1997363 h 5052291"/>
              <a:gd name="connsiteX97" fmla="*/ 1716809 w 4618181"/>
              <a:gd name="connsiteY97" fmla="*/ 1693718 h 5052291"/>
              <a:gd name="connsiteX98" fmla="*/ 1596736 w 4618181"/>
              <a:gd name="connsiteY98" fmla="*/ 1416050 h 5052291"/>
              <a:gd name="connsiteX99" fmla="*/ 1029277 w 4618181"/>
              <a:gd name="connsiteY99" fmla="*/ 876877 h 5052291"/>
              <a:gd name="connsiteX100" fmla="*/ 754107 w 4618181"/>
              <a:gd name="connsiteY100" fmla="*/ 428711 h 5052291"/>
              <a:gd name="connsiteX101" fmla="*/ 757381 w 4618181"/>
              <a:gd name="connsiteY101" fmla="*/ 0 h 5052291"/>
              <a:gd name="connsiteX0" fmla="*/ 591127 w 4451927"/>
              <a:gd name="connsiteY0" fmla="*/ 0 h 5052291"/>
              <a:gd name="connsiteX1" fmla="*/ 1828800 w 4451927"/>
              <a:gd name="connsiteY1" fmla="*/ 9236 h 5052291"/>
              <a:gd name="connsiteX2" fmla="*/ 1847273 w 4451927"/>
              <a:gd name="connsiteY2" fmla="*/ 979054 h 5052291"/>
              <a:gd name="connsiteX3" fmla="*/ 1948873 w 4451927"/>
              <a:gd name="connsiteY3" fmla="*/ 1016000 h 5052291"/>
              <a:gd name="connsiteX4" fmla="*/ 2059709 w 4451927"/>
              <a:gd name="connsiteY4" fmla="*/ 1062182 h 5052291"/>
              <a:gd name="connsiteX5" fmla="*/ 2152073 w 4451927"/>
              <a:gd name="connsiteY5" fmla="*/ 1034472 h 5052291"/>
              <a:gd name="connsiteX6" fmla="*/ 2216727 w 4451927"/>
              <a:gd name="connsiteY6" fmla="*/ 1089891 h 5052291"/>
              <a:gd name="connsiteX7" fmla="*/ 2216727 w 4451927"/>
              <a:gd name="connsiteY7" fmla="*/ 1089891 h 5052291"/>
              <a:gd name="connsiteX8" fmla="*/ 2346037 w 4451927"/>
              <a:gd name="connsiteY8" fmla="*/ 1173018 h 5052291"/>
              <a:gd name="connsiteX9" fmla="*/ 2447637 w 4451927"/>
              <a:gd name="connsiteY9" fmla="*/ 1117600 h 5052291"/>
              <a:gd name="connsiteX10" fmla="*/ 2484582 w 4451927"/>
              <a:gd name="connsiteY10" fmla="*/ 1209963 h 5052291"/>
              <a:gd name="connsiteX11" fmla="*/ 2604655 w 4451927"/>
              <a:gd name="connsiteY11" fmla="*/ 1200727 h 5052291"/>
              <a:gd name="connsiteX12" fmla="*/ 2660073 w 4451927"/>
              <a:gd name="connsiteY12" fmla="*/ 1265382 h 5052291"/>
              <a:gd name="connsiteX13" fmla="*/ 2743200 w 4451927"/>
              <a:gd name="connsiteY13" fmla="*/ 1339272 h 5052291"/>
              <a:gd name="connsiteX14" fmla="*/ 2826327 w 4451927"/>
              <a:gd name="connsiteY14" fmla="*/ 1256145 h 5052291"/>
              <a:gd name="connsiteX15" fmla="*/ 2890982 w 4451927"/>
              <a:gd name="connsiteY15" fmla="*/ 1330036 h 5052291"/>
              <a:gd name="connsiteX16" fmla="*/ 2964873 w 4451927"/>
              <a:gd name="connsiteY16" fmla="*/ 1330036 h 5052291"/>
              <a:gd name="connsiteX17" fmla="*/ 3020291 w 4451927"/>
              <a:gd name="connsiteY17" fmla="*/ 1385454 h 5052291"/>
              <a:gd name="connsiteX18" fmla="*/ 3149600 w 4451927"/>
              <a:gd name="connsiteY18" fmla="*/ 1330036 h 5052291"/>
              <a:gd name="connsiteX19" fmla="*/ 3214255 w 4451927"/>
              <a:gd name="connsiteY19" fmla="*/ 1376218 h 5052291"/>
              <a:gd name="connsiteX20" fmla="*/ 3537527 w 4451927"/>
              <a:gd name="connsiteY20" fmla="*/ 1330036 h 5052291"/>
              <a:gd name="connsiteX21" fmla="*/ 3814618 w 4451927"/>
              <a:gd name="connsiteY21" fmla="*/ 1283854 h 5052291"/>
              <a:gd name="connsiteX22" fmla="*/ 4147127 w 4451927"/>
              <a:gd name="connsiteY22" fmla="*/ 1440872 h 5052291"/>
              <a:gd name="connsiteX23" fmla="*/ 4239491 w 4451927"/>
              <a:gd name="connsiteY23" fmla="*/ 1477818 h 5052291"/>
              <a:gd name="connsiteX24" fmla="*/ 4285673 w 4451927"/>
              <a:gd name="connsiteY24" fmla="*/ 2216727 h 5052291"/>
              <a:gd name="connsiteX25" fmla="*/ 4442691 w 4451927"/>
              <a:gd name="connsiteY25" fmla="*/ 2475345 h 5052291"/>
              <a:gd name="connsiteX26" fmla="*/ 4451927 w 4451927"/>
              <a:gd name="connsiteY26" fmla="*/ 2687782 h 5052291"/>
              <a:gd name="connsiteX27" fmla="*/ 4424218 w 4451927"/>
              <a:gd name="connsiteY27" fmla="*/ 2789382 h 5052291"/>
              <a:gd name="connsiteX28" fmla="*/ 4424218 w 4451927"/>
              <a:gd name="connsiteY28" fmla="*/ 2974109 h 5052291"/>
              <a:gd name="connsiteX29" fmla="*/ 4424218 w 4451927"/>
              <a:gd name="connsiteY29" fmla="*/ 3066472 h 5052291"/>
              <a:gd name="connsiteX30" fmla="*/ 4331855 w 4451927"/>
              <a:gd name="connsiteY30" fmla="*/ 3278909 h 5052291"/>
              <a:gd name="connsiteX31" fmla="*/ 4119418 w 4451927"/>
              <a:gd name="connsiteY31" fmla="*/ 3380509 h 5052291"/>
              <a:gd name="connsiteX32" fmla="*/ 3971637 w 4451927"/>
              <a:gd name="connsiteY32" fmla="*/ 3491345 h 5052291"/>
              <a:gd name="connsiteX33" fmla="*/ 3971637 w 4451927"/>
              <a:gd name="connsiteY33" fmla="*/ 3491345 h 5052291"/>
              <a:gd name="connsiteX34" fmla="*/ 3953164 w 4451927"/>
              <a:gd name="connsiteY34" fmla="*/ 3463636 h 5052291"/>
              <a:gd name="connsiteX35" fmla="*/ 4045527 w 4451927"/>
              <a:gd name="connsiteY35" fmla="*/ 3362036 h 5052291"/>
              <a:gd name="connsiteX36" fmla="*/ 3953164 w 4451927"/>
              <a:gd name="connsiteY36" fmla="*/ 3371272 h 5052291"/>
              <a:gd name="connsiteX37" fmla="*/ 3953164 w 4451927"/>
              <a:gd name="connsiteY37" fmla="*/ 3260436 h 5052291"/>
              <a:gd name="connsiteX38" fmla="*/ 3916218 w 4451927"/>
              <a:gd name="connsiteY38" fmla="*/ 3260436 h 5052291"/>
              <a:gd name="connsiteX39" fmla="*/ 3842327 w 4451927"/>
              <a:gd name="connsiteY39" fmla="*/ 3315854 h 5052291"/>
              <a:gd name="connsiteX40" fmla="*/ 3870037 w 4451927"/>
              <a:gd name="connsiteY40" fmla="*/ 3417454 h 5052291"/>
              <a:gd name="connsiteX41" fmla="*/ 3870037 w 4451927"/>
              <a:gd name="connsiteY41" fmla="*/ 3417454 h 5052291"/>
              <a:gd name="connsiteX42" fmla="*/ 3906982 w 4451927"/>
              <a:gd name="connsiteY42" fmla="*/ 3574472 h 5052291"/>
              <a:gd name="connsiteX43" fmla="*/ 3777673 w 4451927"/>
              <a:gd name="connsiteY43" fmla="*/ 3648363 h 5052291"/>
              <a:gd name="connsiteX44" fmla="*/ 3556000 w 4451927"/>
              <a:gd name="connsiteY44" fmla="*/ 3879272 h 5052291"/>
              <a:gd name="connsiteX45" fmla="*/ 3546764 w 4451927"/>
              <a:gd name="connsiteY45" fmla="*/ 3805382 h 5052291"/>
              <a:gd name="connsiteX46" fmla="*/ 3482109 w 4451927"/>
              <a:gd name="connsiteY46" fmla="*/ 3759200 h 5052291"/>
              <a:gd name="connsiteX47" fmla="*/ 3343564 w 4451927"/>
              <a:gd name="connsiteY47" fmla="*/ 3786909 h 5052291"/>
              <a:gd name="connsiteX48" fmla="*/ 3472873 w 4451927"/>
              <a:gd name="connsiteY48" fmla="*/ 3860800 h 5052291"/>
              <a:gd name="connsiteX49" fmla="*/ 3343564 w 4451927"/>
              <a:gd name="connsiteY49" fmla="*/ 3962400 h 5052291"/>
              <a:gd name="connsiteX50" fmla="*/ 3251200 w 4451927"/>
              <a:gd name="connsiteY50" fmla="*/ 3888509 h 5052291"/>
              <a:gd name="connsiteX51" fmla="*/ 3214255 w 4451927"/>
              <a:gd name="connsiteY51" fmla="*/ 3980872 h 5052291"/>
              <a:gd name="connsiteX52" fmla="*/ 3094182 w 4451927"/>
              <a:gd name="connsiteY52" fmla="*/ 4008582 h 5052291"/>
              <a:gd name="connsiteX53" fmla="*/ 3094182 w 4451927"/>
              <a:gd name="connsiteY53" fmla="*/ 4128654 h 5052291"/>
              <a:gd name="connsiteX54" fmla="*/ 3001818 w 4451927"/>
              <a:gd name="connsiteY54" fmla="*/ 4165600 h 5052291"/>
              <a:gd name="connsiteX55" fmla="*/ 2955637 w 4451927"/>
              <a:gd name="connsiteY55" fmla="*/ 4128654 h 5052291"/>
              <a:gd name="connsiteX56" fmla="*/ 2918691 w 4451927"/>
              <a:gd name="connsiteY56" fmla="*/ 4294909 h 5052291"/>
              <a:gd name="connsiteX57" fmla="*/ 2983346 w 4451927"/>
              <a:gd name="connsiteY57" fmla="*/ 4239491 h 5052291"/>
              <a:gd name="connsiteX58" fmla="*/ 3020291 w 4451927"/>
              <a:gd name="connsiteY58" fmla="*/ 4267200 h 5052291"/>
              <a:gd name="connsiteX59" fmla="*/ 2918691 w 4451927"/>
              <a:gd name="connsiteY59" fmla="*/ 4433454 h 5052291"/>
              <a:gd name="connsiteX60" fmla="*/ 2844800 w 4451927"/>
              <a:gd name="connsiteY60" fmla="*/ 4442691 h 5052291"/>
              <a:gd name="connsiteX61" fmla="*/ 2844800 w 4451927"/>
              <a:gd name="connsiteY61" fmla="*/ 4488872 h 5052291"/>
              <a:gd name="connsiteX62" fmla="*/ 2927927 w 4451927"/>
              <a:gd name="connsiteY62" fmla="*/ 4451927 h 5052291"/>
              <a:gd name="connsiteX63" fmla="*/ 2937164 w 4451927"/>
              <a:gd name="connsiteY63" fmla="*/ 4636654 h 5052291"/>
              <a:gd name="connsiteX64" fmla="*/ 2854037 w 4451927"/>
              <a:gd name="connsiteY64" fmla="*/ 4701309 h 5052291"/>
              <a:gd name="connsiteX65" fmla="*/ 2909455 w 4451927"/>
              <a:gd name="connsiteY65" fmla="*/ 4729018 h 5052291"/>
              <a:gd name="connsiteX66" fmla="*/ 3020291 w 4451927"/>
              <a:gd name="connsiteY66" fmla="*/ 4978400 h 5052291"/>
              <a:gd name="connsiteX67" fmla="*/ 3029527 w 4451927"/>
              <a:gd name="connsiteY67" fmla="*/ 5052291 h 5052291"/>
              <a:gd name="connsiteX68" fmla="*/ 2697018 w 4451927"/>
              <a:gd name="connsiteY68" fmla="*/ 4969163 h 5052291"/>
              <a:gd name="connsiteX69" fmla="*/ 2456873 w 4451927"/>
              <a:gd name="connsiteY69" fmla="*/ 4922982 h 5052291"/>
              <a:gd name="connsiteX70" fmla="*/ 2262909 w 4451927"/>
              <a:gd name="connsiteY70" fmla="*/ 4765963 h 5052291"/>
              <a:gd name="connsiteX71" fmla="*/ 2170546 w 4451927"/>
              <a:gd name="connsiteY71" fmla="*/ 4682836 h 5052291"/>
              <a:gd name="connsiteX72" fmla="*/ 2041237 w 4451927"/>
              <a:gd name="connsiteY72" fmla="*/ 4414982 h 5052291"/>
              <a:gd name="connsiteX73" fmla="*/ 2041237 w 4451927"/>
              <a:gd name="connsiteY73" fmla="*/ 4267200 h 5052291"/>
              <a:gd name="connsiteX74" fmla="*/ 1874982 w 4451927"/>
              <a:gd name="connsiteY74" fmla="*/ 4119418 h 5052291"/>
              <a:gd name="connsiteX75" fmla="*/ 1819564 w 4451927"/>
              <a:gd name="connsiteY75" fmla="*/ 4017818 h 5052291"/>
              <a:gd name="connsiteX76" fmla="*/ 1708727 w 4451927"/>
              <a:gd name="connsiteY76" fmla="*/ 3943927 h 5052291"/>
              <a:gd name="connsiteX77" fmla="*/ 1579418 w 4451927"/>
              <a:gd name="connsiteY77" fmla="*/ 3703782 h 5052291"/>
              <a:gd name="connsiteX78" fmla="*/ 1533237 w 4451927"/>
              <a:gd name="connsiteY78" fmla="*/ 3556000 h 5052291"/>
              <a:gd name="connsiteX79" fmla="*/ 1302327 w 4451927"/>
              <a:gd name="connsiteY79" fmla="*/ 3352800 h 5052291"/>
              <a:gd name="connsiteX80" fmla="*/ 1191491 w 4451927"/>
              <a:gd name="connsiteY80" fmla="*/ 3241963 h 5052291"/>
              <a:gd name="connsiteX81" fmla="*/ 942109 w 4451927"/>
              <a:gd name="connsiteY81" fmla="*/ 3214254 h 5052291"/>
              <a:gd name="connsiteX82" fmla="*/ 914400 w 4451927"/>
              <a:gd name="connsiteY82" fmla="*/ 3260436 h 5052291"/>
              <a:gd name="connsiteX83" fmla="*/ 785091 w 4451927"/>
              <a:gd name="connsiteY83" fmla="*/ 3260436 h 5052291"/>
              <a:gd name="connsiteX84" fmla="*/ 646546 w 4451927"/>
              <a:gd name="connsiteY84" fmla="*/ 3389745 h 5052291"/>
              <a:gd name="connsiteX85" fmla="*/ 637309 w 4451927"/>
              <a:gd name="connsiteY85" fmla="*/ 3519054 h 5052291"/>
              <a:gd name="connsiteX86" fmla="*/ 581891 w 4451927"/>
              <a:gd name="connsiteY86" fmla="*/ 3546763 h 5052291"/>
              <a:gd name="connsiteX87" fmla="*/ 563418 w 4451927"/>
              <a:gd name="connsiteY87" fmla="*/ 3666836 h 5052291"/>
              <a:gd name="connsiteX88" fmla="*/ 249382 w 4451927"/>
              <a:gd name="connsiteY88" fmla="*/ 3583709 h 5052291"/>
              <a:gd name="connsiteX89" fmla="*/ 175491 w 4451927"/>
              <a:gd name="connsiteY89" fmla="*/ 3491345 h 5052291"/>
              <a:gd name="connsiteX90" fmla="*/ 0 w 4451927"/>
              <a:gd name="connsiteY90" fmla="*/ 3398982 h 5052291"/>
              <a:gd name="connsiteX91" fmla="*/ 2500746 w 4451927"/>
              <a:gd name="connsiteY91" fmla="*/ 2997777 h 5052291"/>
              <a:gd name="connsiteX92" fmla="*/ 2378364 w 4451927"/>
              <a:gd name="connsiteY92" fmla="*/ 2841336 h 5052291"/>
              <a:gd name="connsiteX93" fmla="*/ 2255405 w 4451927"/>
              <a:gd name="connsiteY93" fmla="*/ 2622550 h 5052291"/>
              <a:gd name="connsiteX94" fmla="*/ 2071255 w 4451927"/>
              <a:gd name="connsiteY94" fmla="*/ 2400877 h 5052291"/>
              <a:gd name="connsiteX95" fmla="*/ 1939059 w 4451927"/>
              <a:gd name="connsiteY95" fmla="*/ 2202872 h 5052291"/>
              <a:gd name="connsiteX96" fmla="*/ 1780887 w 4451927"/>
              <a:gd name="connsiteY96" fmla="*/ 1997363 h 5052291"/>
              <a:gd name="connsiteX97" fmla="*/ 1550555 w 4451927"/>
              <a:gd name="connsiteY97" fmla="*/ 1693718 h 5052291"/>
              <a:gd name="connsiteX98" fmla="*/ 1430482 w 4451927"/>
              <a:gd name="connsiteY98" fmla="*/ 1416050 h 5052291"/>
              <a:gd name="connsiteX99" fmla="*/ 863023 w 4451927"/>
              <a:gd name="connsiteY99" fmla="*/ 876877 h 5052291"/>
              <a:gd name="connsiteX100" fmla="*/ 587853 w 4451927"/>
              <a:gd name="connsiteY100" fmla="*/ 428711 h 5052291"/>
              <a:gd name="connsiteX101" fmla="*/ 591127 w 4451927"/>
              <a:gd name="connsiteY101" fmla="*/ 0 h 5052291"/>
              <a:gd name="connsiteX0" fmla="*/ 415636 w 4276436"/>
              <a:gd name="connsiteY0" fmla="*/ 0 h 5052291"/>
              <a:gd name="connsiteX1" fmla="*/ 1653309 w 4276436"/>
              <a:gd name="connsiteY1" fmla="*/ 9236 h 5052291"/>
              <a:gd name="connsiteX2" fmla="*/ 1671782 w 4276436"/>
              <a:gd name="connsiteY2" fmla="*/ 979054 h 5052291"/>
              <a:gd name="connsiteX3" fmla="*/ 1773382 w 4276436"/>
              <a:gd name="connsiteY3" fmla="*/ 1016000 h 5052291"/>
              <a:gd name="connsiteX4" fmla="*/ 1884218 w 4276436"/>
              <a:gd name="connsiteY4" fmla="*/ 1062182 h 5052291"/>
              <a:gd name="connsiteX5" fmla="*/ 1976582 w 4276436"/>
              <a:gd name="connsiteY5" fmla="*/ 1034472 h 5052291"/>
              <a:gd name="connsiteX6" fmla="*/ 2041236 w 4276436"/>
              <a:gd name="connsiteY6" fmla="*/ 1089891 h 5052291"/>
              <a:gd name="connsiteX7" fmla="*/ 2041236 w 4276436"/>
              <a:gd name="connsiteY7" fmla="*/ 1089891 h 5052291"/>
              <a:gd name="connsiteX8" fmla="*/ 2170546 w 4276436"/>
              <a:gd name="connsiteY8" fmla="*/ 1173018 h 5052291"/>
              <a:gd name="connsiteX9" fmla="*/ 2272146 w 4276436"/>
              <a:gd name="connsiteY9" fmla="*/ 1117600 h 5052291"/>
              <a:gd name="connsiteX10" fmla="*/ 2309091 w 4276436"/>
              <a:gd name="connsiteY10" fmla="*/ 1209963 h 5052291"/>
              <a:gd name="connsiteX11" fmla="*/ 2429164 w 4276436"/>
              <a:gd name="connsiteY11" fmla="*/ 1200727 h 5052291"/>
              <a:gd name="connsiteX12" fmla="*/ 2484582 w 4276436"/>
              <a:gd name="connsiteY12" fmla="*/ 1265382 h 5052291"/>
              <a:gd name="connsiteX13" fmla="*/ 2567709 w 4276436"/>
              <a:gd name="connsiteY13" fmla="*/ 1339272 h 5052291"/>
              <a:gd name="connsiteX14" fmla="*/ 2650836 w 4276436"/>
              <a:gd name="connsiteY14" fmla="*/ 1256145 h 5052291"/>
              <a:gd name="connsiteX15" fmla="*/ 2715491 w 4276436"/>
              <a:gd name="connsiteY15" fmla="*/ 1330036 h 5052291"/>
              <a:gd name="connsiteX16" fmla="*/ 2789382 w 4276436"/>
              <a:gd name="connsiteY16" fmla="*/ 1330036 h 5052291"/>
              <a:gd name="connsiteX17" fmla="*/ 2844800 w 4276436"/>
              <a:gd name="connsiteY17" fmla="*/ 1385454 h 5052291"/>
              <a:gd name="connsiteX18" fmla="*/ 2974109 w 4276436"/>
              <a:gd name="connsiteY18" fmla="*/ 1330036 h 5052291"/>
              <a:gd name="connsiteX19" fmla="*/ 3038764 w 4276436"/>
              <a:gd name="connsiteY19" fmla="*/ 1376218 h 5052291"/>
              <a:gd name="connsiteX20" fmla="*/ 3362036 w 4276436"/>
              <a:gd name="connsiteY20" fmla="*/ 1330036 h 5052291"/>
              <a:gd name="connsiteX21" fmla="*/ 3639127 w 4276436"/>
              <a:gd name="connsiteY21" fmla="*/ 1283854 h 5052291"/>
              <a:gd name="connsiteX22" fmla="*/ 3971636 w 4276436"/>
              <a:gd name="connsiteY22" fmla="*/ 1440872 h 5052291"/>
              <a:gd name="connsiteX23" fmla="*/ 4064000 w 4276436"/>
              <a:gd name="connsiteY23" fmla="*/ 1477818 h 5052291"/>
              <a:gd name="connsiteX24" fmla="*/ 4110182 w 4276436"/>
              <a:gd name="connsiteY24" fmla="*/ 2216727 h 5052291"/>
              <a:gd name="connsiteX25" fmla="*/ 4267200 w 4276436"/>
              <a:gd name="connsiteY25" fmla="*/ 2475345 h 5052291"/>
              <a:gd name="connsiteX26" fmla="*/ 4276436 w 4276436"/>
              <a:gd name="connsiteY26" fmla="*/ 2687782 h 5052291"/>
              <a:gd name="connsiteX27" fmla="*/ 4248727 w 4276436"/>
              <a:gd name="connsiteY27" fmla="*/ 2789382 h 5052291"/>
              <a:gd name="connsiteX28" fmla="*/ 4248727 w 4276436"/>
              <a:gd name="connsiteY28" fmla="*/ 2974109 h 5052291"/>
              <a:gd name="connsiteX29" fmla="*/ 4248727 w 4276436"/>
              <a:gd name="connsiteY29" fmla="*/ 3066472 h 5052291"/>
              <a:gd name="connsiteX30" fmla="*/ 4156364 w 4276436"/>
              <a:gd name="connsiteY30" fmla="*/ 3278909 h 5052291"/>
              <a:gd name="connsiteX31" fmla="*/ 3943927 w 4276436"/>
              <a:gd name="connsiteY31" fmla="*/ 3380509 h 5052291"/>
              <a:gd name="connsiteX32" fmla="*/ 3796146 w 4276436"/>
              <a:gd name="connsiteY32" fmla="*/ 3491345 h 5052291"/>
              <a:gd name="connsiteX33" fmla="*/ 3796146 w 4276436"/>
              <a:gd name="connsiteY33" fmla="*/ 3491345 h 5052291"/>
              <a:gd name="connsiteX34" fmla="*/ 3777673 w 4276436"/>
              <a:gd name="connsiteY34" fmla="*/ 3463636 h 5052291"/>
              <a:gd name="connsiteX35" fmla="*/ 3870036 w 4276436"/>
              <a:gd name="connsiteY35" fmla="*/ 3362036 h 5052291"/>
              <a:gd name="connsiteX36" fmla="*/ 3777673 w 4276436"/>
              <a:gd name="connsiteY36" fmla="*/ 3371272 h 5052291"/>
              <a:gd name="connsiteX37" fmla="*/ 3777673 w 4276436"/>
              <a:gd name="connsiteY37" fmla="*/ 3260436 h 5052291"/>
              <a:gd name="connsiteX38" fmla="*/ 3740727 w 4276436"/>
              <a:gd name="connsiteY38" fmla="*/ 3260436 h 5052291"/>
              <a:gd name="connsiteX39" fmla="*/ 3666836 w 4276436"/>
              <a:gd name="connsiteY39" fmla="*/ 3315854 h 5052291"/>
              <a:gd name="connsiteX40" fmla="*/ 3694546 w 4276436"/>
              <a:gd name="connsiteY40" fmla="*/ 3417454 h 5052291"/>
              <a:gd name="connsiteX41" fmla="*/ 3694546 w 4276436"/>
              <a:gd name="connsiteY41" fmla="*/ 3417454 h 5052291"/>
              <a:gd name="connsiteX42" fmla="*/ 3731491 w 4276436"/>
              <a:gd name="connsiteY42" fmla="*/ 3574472 h 5052291"/>
              <a:gd name="connsiteX43" fmla="*/ 3602182 w 4276436"/>
              <a:gd name="connsiteY43" fmla="*/ 3648363 h 5052291"/>
              <a:gd name="connsiteX44" fmla="*/ 3380509 w 4276436"/>
              <a:gd name="connsiteY44" fmla="*/ 3879272 h 5052291"/>
              <a:gd name="connsiteX45" fmla="*/ 3371273 w 4276436"/>
              <a:gd name="connsiteY45" fmla="*/ 3805382 h 5052291"/>
              <a:gd name="connsiteX46" fmla="*/ 3306618 w 4276436"/>
              <a:gd name="connsiteY46" fmla="*/ 3759200 h 5052291"/>
              <a:gd name="connsiteX47" fmla="*/ 3168073 w 4276436"/>
              <a:gd name="connsiteY47" fmla="*/ 3786909 h 5052291"/>
              <a:gd name="connsiteX48" fmla="*/ 3297382 w 4276436"/>
              <a:gd name="connsiteY48" fmla="*/ 3860800 h 5052291"/>
              <a:gd name="connsiteX49" fmla="*/ 3168073 w 4276436"/>
              <a:gd name="connsiteY49" fmla="*/ 3962400 h 5052291"/>
              <a:gd name="connsiteX50" fmla="*/ 3075709 w 4276436"/>
              <a:gd name="connsiteY50" fmla="*/ 3888509 h 5052291"/>
              <a:gd name="connsiteX51" fmla="*/ 3038764 w 4276436"/>
              <a:gd name="connsiteY51" fmla="*/ 3980872 h 5052291"/>
              <a:gd name="connsiteX52" fmla="*/ 2918691 w 4276436"/>
              <a:gd name="connsiteY52" fmla="*/ 4008582 h 5052291"/>
              <a:gd name="connsiteX53" fmla="*/ 2918691 w 4276436"/>
              <a:gd name="connsiteY53" fmla="*/ 4128654 h 5052291"/>
              <a:gd name="connsiteX54" fmla="*/ 2826327 w 4276436"/>
              <a:gd name="connsiteY54" fmla="*/ 4165600 h 5052291"/>
              <a:gd name="connsiteX55" fmla="*/ 2780146 w 4276436"/>
              <a:gd name="connsiteY55" fmla="*/ 4128654 h 5052291"/>
              <a:gd name="connsiteX56" fmla="*/ 2743200 w 4276436"/>
              <a:gd name="connsiteY56" fmla="*/ 4294909 h 5052291"/>
              <a:gd name="connsiteX57" fmla="*/ 2807855 w 4276436"/>
              <a:gd name="connsiteY57" fmla="*/ 4239491 h 5052291"/>
              <a:gd name="connsiteX58" fmla="*/ 2844800 w 4276436"/>
              <a:gd name="connsiteY58" fmla="*/ 4267200 h 5052291"/>
              <a:gd name="connsiteX59" fmla="*/ 2743200 w 4276436"/>
              <a:gd name="connsiteY59" fmla="*/ 4433454 h 5052291"/>
              <a:gd name="connsiteX60" fmla="*/ 2669309 w 4276436"/>
              <a:gd name="connsiteY60" fmla="*/ 4442691 h 5052291"/>
              <a:gd name="connsiteX61" fmla="*/ 2669309 w 4276436"/>
              <a:gd name="connsiteY61" fmla="*/ 4488872 h 5052291"/>
              <a:gd name="connsiteX62" fmla="*/ 2752436 w 4276436"/>
              <a:gd name="connsiteY62" fmla="*/ 4451927 h 5052291"/>
              <a:gd name="connsiteX63" fmla="*/ 2761673 w 4276436"/>
              <a:gd name="connsiteY63" fmla="*/ 4636654 h 5052291"/>
              <a:gd name="connsiteX64" fmla="*/ 2678546 w 4276436"/>
              <a:gd name="connsiteY64" fmla="*/ 4701309 h 5052291"/>
              <a:gd name="connsiteX65" fmla="*/ 2733964 w 4276436"/>
              <a:gd name="connsiteY65" fmla="*/ 4729018 h 5052291"/>
              <a:gd name="connsiteX66" fmla="*/ 2844800 w 4276436"/>
              <a:gd name="connsiteY66" fmla="*/ 4978400 h 5052291"/>
              <a:gd name="connsiteX67" fmla="*/ 2854036 w 4276436"/>
              <a:gd name="connsiteY67" fmla="*/ 5052291 h 5052291"/>
              <a:gd name="connsiteX68" fmla="*/ 2521527 w 4276436"/>
              <a:gd name="connsiteY68" fmla="*/ 4969163 h 5052291"/>
              <a:gd name="connsiteX69" fmla="*/ 2281382 w 4276436"/>
              <a:gd name="connsiteY69" fmla="*/ 4922982 h 5052291"/>
              <a:gd name="connsiteX70" fmla="*/ 2087418 w 4276436"/>
              <a:gd name="connsiteY70" fmla="*/ 4765963 h 5052291"/>
              <a:gd name="connsiteX71" fmla="*/ 1995055 w 4276436"/>
              <a:gd name="connsiteY71" fmla="*/ 4682836 h 5052291"/>
              <a:gd name="connsiteX72" fmla="*/ 1865746 w 4276436"/>
              <a:gd name="connsiteY72" fmla="*/ 4414982 h 5052291"/>
              <a:gd name="connsiteX73" fmla="*/ 1865746 w 4276436"/>
              <a:gd name="connsiteY73" fmla="*/ 4267200 h 5052291"/>
              <a:gd name="connsiteX74" fmla="*/ 1699491 w 4276436"/>
              <a:gd name="connsiteY74" fmla="*/ 4119418 h 5052291"/>
              <a:gd name="connsiteX75" fmla="*/ 1644073 w 4276436"/>
              <a:gd name="connsiteY75" fmla="*/ 4017818 h 5052291"/>
              <a:gd name="connsiteX76" fmla="*/ 1533236 w 4276436"/>
              <a:gd name="connsiteY76" fmla="*/ 3943927 h 5052291"/>
              <a:gd name="connsiteX77" fmla="*/ 1403927 w 4276436"/>
              <a:gd name="connsiteY77" fmla="*/ 3703782 h 5052291"/>
              <a:gd name="connsiteX78" fmla="*/ 1357746 w 4276436"/>
              <a:gd name="connsiteY78" fmla="*/ 3556000 h 5052291"/>
              <a:gd name="connsiteX79" fmla="*/ 1126836 w 4276436"/>
              <a:gd name="connsiteY79" fmla="*/ 3352800 h 5052291"/>
              <a:gd name="connsiteX80" fmla="*/ 1016000 w 4276436"/>
              <a:gd name="connsiteY80" fmla="*/ 3241963 h 5052291"/>
              <a:gd name="connsiteX81" fmla="*/ 766618 w 4276436"/>
              <a:gd name="connsiteY81" fmla="*/ 3214254 h 5052291"/>
              <a:gd name="connsiteX82" fmla="*/ 738909 w 4276436"/>
              <a:gd name="connsiteY82" fmla="*/ 3260436 h 5052291"/>
              <a:gd name="connsiteX83" fmla="*/ 609600 w 4276436"/>
              <a:gd name="connsiteY83" fmla="*/ 3260436 h 5052291"/>
              <a:gd name="connsiteX84" fmla="*/ 471055 w 4276436"/>
              <a:gd name="connsiteY84" fmla="*/ 3389745 h 5052291"/>
              <a:gd name="connsiteX85" fmla="*/ 461818 w 4276436"/>
              <a:gd name="connsiteY85" fmla="*/ 3519054 h 5052291"/>
              <a:gd name="connsiteX86" fmla="*/ 406400 w 4276436"/>
              <a:gd name="connsiteY86" fmla="*/ 3546763 h 5052291"/>
              <a:gd name="connsiteX87" fmla="*/ 387927 w 4276436"/>
              <a:gd name="connsiteY87" fmla="*/ 3666836 h 5052291"/>
              <a:gd name="connsiteX88" fmla="*/ 73891 w 4276436"/>
              <a:gd name="connsiteY88" fmla="*/ 3583709 h 5052291"/>
              <a:gd name="connsiteX89" fmla="*/ 0 w 4276436"/>
              <a:gd name="connsiteY89" fmla="*/ 3491345 h 5052291"/>
              <a:gd name="connsiteX90" fmla="*/ 2440709 w 4276436"/>
              <a:gd name="connsiteY90" fmla="*/ 3164032 h 5052291"/>
              <a:gd name="connsiteX91" fmla="*/ 2325255 w 4276436"/>
              <a:gd name="connsiteY91" fmla="*/ 2997777 h 5052291"/>
              <a:gd name="connsiteX92" fmla="*/ 2202873 w 4276436"/>
              <a:gd name="connsiteY92" fmla="*/ 2841336 h 5052291"/>
              <a:gd name="connsiteX93" fmla="*/ 2079914 w 4276436"/>
              <a:gd name="connsiteY93" fmla="*/ 2622550 h 5052291"/>
              <a:gd name="connsiteX94" fmla="*/ 1895764 w 4276436"/>
              <a:gd name="connsiteY94" fmla="*/ 2400877 h 5052291"/>
              <a:gd name="connsiteX95" fmla="*/ 1763568 w 4276436"/>
              <a:gd name="connsiteY95" fmla="*/ 2202872 h 5052291"/>
              <a:gd name="connsiteX96" fmla="*/ 1605396 w 4276436"/>
              <a:gd name="connsiteY96" fmla="*/ 1997363 h 5052291"/>
              <a:gd name="connsiteX97" fmla="*/ 1375064 w 4276436"/>
              <a:gd name="connsiteY97" fmla="*/ 1693718 h 5052291"/>
              <a:gd name="connsiteX98" fmla="*/ 1254991 w 4276436"/>
              <a:gd name="connsiteY98" fmla="*/ 1416050 h 5052291"/>
              <a:gd name="connsiteX99" fmla="*/ 687532 w 4276436"/>
              <a:gd name="connsiteY99" fmla="*/ 876877 h 5052291"/>
              <a:gd name="connsiteX100" fmla="*/ 412362 w 4276436"/>
              <a:gd name="connsiteY100" fmla="*/ 428711 h 5052291"/>
              <a:gd name="connsiteX101" fmla="*/ 415636 w 4276436"/>
              <a:gd name="connsiteY101" fmla="*/ 0 h 5052291"/>
              <a:gd name="connsiteX0" fmla="*/ 341745 w 4202545"/>
              <a:gd name="connsiteY0" fmla="*/ 0 h 5052291"/>
              <a:gd name="connsiteX1" fmla="*/ 1579418 w 4202545"/>
              <a:gd name="connsiteY1" fmla="*/ 9236 h 5052291"/>
              <a:gd name="connsiteX2" fmla="*/ 1597891 w 4202545"/>
              <a:gd name="connsiteY2" fmla="*/ 979054 h 5052291"/>
              <a:gd name="connsiteX3" fmla="*/ 1699491 w 4202545"/>
              <a:gd name="connsiteY3" fmla="*/ 1016000 h 5052291"/>
              <a:gd name="connsiteX4" fmla="*/ 1810327 w 4202545"/>
              <a:gd name="connsiteY4" fmla="*/ 1062182 h 5052291"/>
              <a:gd name="connsiteX5" fmla="*/ 1902691 w 4202545"/>
              <a:gd name="connsiteY5" fmla="*/ 1034472 h 5052291"/>
              <a:gd name="connsiteX6" fmla="*/ 1967345 w 4202545"/>
              <a:gd name="connsiteY6" fmla="*/ 1089891 h 5052291"/>
              <a:gd name="connsiteX7" fmla="*/ 1967345 w 4202545"/>
              <a:gd name="connsiteY7" fmla="*/ 1089891 h 5052291"/>
              <a:gd name="connsiteX8" fmla="*/ 2096655 w 4202545"/>
              <a:gd name="connsiteY8" fmla="*/ 1173018 h 5052291"/>
              <a:gd name="connsiteX9" fmla="*/ 2198255 w 4202545"/>
              <a:gd name="connsiteY9" fmla="*/ 1117600 h 5052291"/>
              <a:gd name="connsiteX10" fmla="*/ 2235200 w 4202545"/>
              <a:gd name="connsiteY10" fmla="*/ 1209963 h 5052291"/>
              <a:gd name="connsiteX11" fmla="*/ 2355273 w 4202545"/>
              <a:gd name="connsiteY11" fmla="*/ 1200727 h 5052291"/>
              <a:gd name="connsiteX12" fmla="*/ 2410691 w 4202545"/>
              <a:gd name="connsiteY12" fmla="*/ 1265382 h 5052291"/>
              <a:gd name="connsiteX13" fmla="*/ 2493818 w 4202545"/>
              <a:gd name="connsiteY13" fmla="*/ 1339272 h 5052291"/>
              <a:gd name="connsiteX14" fmla="*/ 2576945 w 4202545"/>
              <a:gd name="connsiteY14" fmla="*/ 1256145 h 5052291"/>
              <a:gd name="connsiteX15" fmla="*/ 2641600 w 4202545"/>
              <a:gd name="connsiteY15" fmla="*/ 1330036 h 5052291"/>
              <a:gd name="connsiteX16" fmla="*/ 2715491 w 4202545"/>
              <a:gd name="connsiteY16" fmla="*/ 1330036 h 5052291"/>
              <a:gd name="connsiteX17" fmla="*/ 2770909 w 4202545"/>
              <a:gd name="connsiteY17" fmla="*/ 1385454 h 5052291"/>
              <a:gd name="connsiteX18" fmla="*/ 2900218 w 4202545"/>
              <a:gd name="connsiteY18" fmla="*/ 1330036 h 5052291"/>
              <a:gd name="connsiteX19" fmla="*/ 2964873 w 4202545"/>
              <a:gd name="connsiteY19" fmla="*/ 1376218 h 5052291"/>
              <a:gd name="connsiteX20" fmla="*/ 3288145 w 4202545"/>
              <a:gd name="connsiteY20" fmla="*/ 1330036 h 5052291"/>
              <a:gd name="connsiteX21" fmla="*/ 3565236 w 4202545"/>
              <a:gd name="connsiteY21" fmla="*/ 1283854 h 5052291"/>
              <a:gd name="connsiteX22" fmla="*/ 3897745 w 4202545"/>
              <a:gd name="connsiteY22" fmla="*/ 1440872 h 5052291"/>
              <a:gd name="connsiteX23" fmla="*/ 3990109 w 4202545"/>
              <a:gd name="connsiteY23" fmla="*/ 1477818 h 5052291"/>
              <a:gd name="connsiteX24" fmla="*/ 4036291 w 4202545"/>
              <a:gd name="connsiteY24" fmla="*/ 2216727 h 5052291"/>
              <a:gd name="connsiteX25" fmla="*/ 4193309 w 4202545"/>
              <a:gd name="connsiteY25" fmla="*/ 2475345 h 5052291"/>
              <a:gd name="connsiteX26" fmla="*/ 4202545 w 4202545"/>
              <a:gd name="connsiteY26" fmla="*/ 2687782 h 5052291"/>
              <a:gd name="connsiteX27" fmla="*/ 4174836 w 4202545"/>
              <a:gd name="connsiteY27" fmla="*/ 2789382 h 5052291"/>
              <a:gd name="connsiteX28" fmla="*/ 4174836 w 4202545"/>
              <a:gd name="connsiteY28" fmla="*/ 2974109 h 5052291"/>
              <a:gd name="connsiteX29" fmla="*/ 4174836 w 4202545"/>
              <a:gd name="connsiteY29" fmla="*/ 3066472 h 5052291"/>
              <a:gd name="connsiteX30" fmla="*/ 4082473 w 4202545"/>
              <a:gd name="connsiteY30" fmla="*/ 3278909 h 5052291"/>
              <a:gd name="connsiteX31" fmla="*/ 3870036 w 4202545"/>
              <a:gd name="connsiteY31" fmla="*/ 3380509 h 5052291"/>
              <a:gd name="connsiteX32" fmla="*/ 3722255 w 4202545"/>
              <a:gd name="connsiteY32" fmla="*/ 3491345 h 5052291"/>
              <a:gd name="connsiteX33" fmla="*/ 3722255 w 4202545"/>
              <a:gd name="connsiteY33" fmla="*/ 3491345 h 5052291"/>
              <a:gd name="connsiteX34" fmla="*/ 3703782 w 4202545"/>
              <a:gd name="connsiteY34" fmla="*/ 3463636 h 5052291"/>
              <a:gd name="connsiteX35" fmla="*/ 3796145 w 4202545"/>
              <a:gd name="connsiteY35" fmla="*/ 3362036 h 5052291"/>
              <a:gd name="connsiteX36" fmla="*/ 3703782 w 4202545"/>
              <a:gd name="connsiteY36" fmla="*/ 3371272 h 5052291"/>
              <a:gd name="connsiteX37" fmla="*/ 3703782 w 4202545"/>
              <a:gd name="connsiteY37" fmla="*/ 3260436 h 5052291"/>
              <a:gd name="connsiteX38" fmla="*/ 3666836 w 4202545"/>
              <a:gd name="connsiteY38" fmla="*/ 3260436 h 5052291"/>
              <a:gd name="connsiteX39" fmla="*/ 3592945 w 4202545"/>
              <a:gd name="connsiteY39" fmla="*/ 3315854 h 5052291"/>
              <a:gd name="connsiteX40" fmla="*/ 3620655 w 4202545"/>
              <a:gd name="connsiteY40" fmla="*/ 3417454 h 5052291"/>
              <a:gd name="connsiteX41" fmla="*/ 3620655 w 4202545"/>
              <a:gd name="connsiteY41" fmla="*/ 3417454 h 5052291"/>
              <a:gd name="connsiteX42" fmla="*/ 3657600 w 4202545"/>
              <a:gd name="connsiteY42" fmla="*/ 3574472 h 5052291"/>
              <a:gd name="connsiteX43" fmla="*/ 3528291 w 4202545"/>
              <a:gd name="connsiteY43" fmla="*/ 3648363 h 5052291"/>
              <a:gd name="connsiteX44" fmla="*/ 3306618 w 4202545"/>
              <a:gd name="connsiteY44" fmla="*/ 3879272 h 5052291"/>
              <a:gd name="connsiteX45" fmla="*/ 3297382 w 4202545"/>
              <a:gd name="connsiteY45" fmla="*/ 3805382 h 5052291"/>
              <a:gd name="connsiteX46" fmla="*/ 3232727 w 4202545"/>
              <a:gd name="connsiteY46" fmla="*/ 3759200 h 5052291"/>
              <a:gd name="connsiteX47" fmla="*/ 3094182 w 4202545"/>
              <a:gd name="connsiteY47" fmla="*/ 3786909 h 5052291"/>
              <a:gd name="connsiteX48" fmla="*/ 3223491 w 4202545"/>
              <a:gd name="connsiteY48" fmla="*/ 3860800 h 5052291"/>
              <a:gd name="connsiteX49" fmla="*/ 3094182 w 4202545"/>
              <a:gd name="connsiteY49" fmla="*/ 3962400 h 5052291"/>
              <a:gd name="connsiteX50" fmla="*/ 3001818 w 4202545"/>
              <a:gd name="connsiteY50" fmla="*/ 3888509 h 5052291"/>
              <a:gd name="connsiteX51" fmla="*/ 2964873 w 4202545"/>
              <a:gd name="connsiteY51" fmla="*/ 3980872 h 5052291"/>
              <a:gd name="connsiteX52" fmla="*/ 2844800 w 4202545"/>
              <a:gd name="connsiteY52" fmla="*/ 4008582 h 5052291"/>
              <a:gd name="connsiteX53" fmla="*/ 2844800 w 4202545"/>
              <a:gd name="connsiteY53" fmla="*/ 4128654 h 5052291"/>
              <a:gd name="connsiteX54" fmla="*/ 2752436 w 4202545"/>
              <a:gd name="connsiteY54" fmla="*/ 4165600 h 5052291"/>
              <a:gd name="connsiteX55" fmla="*/ 2706255 w 4202545"/>
              <a:gd name="connsiteY55" fmla="*/ 4128654 h 5052291"/>
              <a:gd name="connsiteX56" fmla="*/ 2669309 w 4202545"/>
              <a:gd name="connsiteY56" fmla="*/ 4294909 h 5052291"/>
              <a:gd name="connsiteX57" fmla="*/ 2733964 w 4202545"/>
              <a:gd name="connsiteY57" fmla="*/ 4239491 h 5052291"/>
              <a:gd name="connsiteX58" fmla="*/ 2770909 w 4202545"/>
              <a:gd name="connsiteY58" fmla="*/ 4267200 h 5052291"/>
              <a:gd name="connsiteX59" fmla="*/ 2669309 w 4202545"/>
              <a:gd name="connsiteY59" fmla="*/ 4433454 h 5052291"/>
              <a:gd name="connsiteX60" fmla="*/ 2595418 w 4202545"/>
              <a:gd name="connsiteY60" fmla="*/ 4442691 h 5052291"/>
              <a:gd name="connsiteX61" fmla="*/ 2595418 w 4202545"/>
              <a:gd name="connsiteY61" fmla="*/ 4488872 h 5052291"/>
              <a:gd name="connsiteX62" fmla="*/ 2678545 w 4202545"/>
              <a:gd name="connsiteY62" fmla="*/ 4451927 h 5052291"/>
              <a:gd name="connsiteX63" fmla="*/ 2687782 w 4202545"/>
              <a:gd name="connsiteY63" fmla="*/ 4636654 h 5052291"/>
              <a:gd name="connsiteX64" fmla="*/ 2604655 w 4202545"/>
              <a:gd name="connsiteY64" fmla="*/ 4701309 h 5052291"/>
              <a:gd name="connsiteX65" fmla="*/ 2660073 w 4202545"/>
              <a:gd name="connsiteY65" fmla="*/ 4729018 h 5052291"/>
              <a:gd name="connsiteX66" fmla="*/ 2770909 w 4202545"/>
              <a:gd name="connsiteY66" fmla="*/ 4978400 h 5052291"/>
              <a:gd name="connsiteX67" fmla="*/ 2780145 w 4202545"/>
              <a:gd name="connsiteY67" fmla="*/ 5052291 h 5052291"/>
              <a:gd name="connsiteX68" fmla="*/ 2447636 w 4202545"/>
              <a:gd name="connsiteY68" fmla="*/ 4969163 h 5052291"/>
              <a:gd name="connsiteX69" fmla="*/ 2207491 w 4202545"/>
              <a:gd name="connsiteY69" fmla="*/ 4922982 h 5052291"/>
              <a:gd name="connsiteX70" fmla="*/ 2013527 w 4202545"/>
              <a:gd name="connsiteY70" fmla="*/ 4765963 h 5052291"/>
              <a:gd name="connsiteX71" fmla="*/ 1921164 w 4202545"/>
              <a:gd name="connsiteY71" fmla="*/ 4682836 h 5052291"/>
              <a:gd name="connsiteX72" fmla="*/ 1791855 w 4202545"/>
              <a:gd name="connsiteY72" fmla="*/ 4414982 h 5052291"/>
              <a:gd name="connsiteX73" fmla="*/ 1791855 w 4202545"/>
              <a:gd name="connsiteY73" fmla="*/ 4267200 h 5052291"/>
              <a:gd name="connsiteX74" fmla="*/ 1625600 w 4202545"/>
              <a:gd name="connsiteY74" fmla="*/ 4119418 h 5052291"/>
              <a:gd name="connsiteX75" fmla="*/ 1570182 w 4202545"/>
              <a:gd name="connsiteY75" fmla="*/ 4017818 h 5052291"/>
              <a:gd name="connsiteX76" fmla="*/ 1459345 w 4202545"/>
              <a:gd name="connsiteY76" fmla="*/ 3943927 h 5052291"/>
              <a:gd name="connsiteX77" fmla="*/ 1330036 w 4202545"/>
              <a:gd name="connsiteY77" fmla="*/ 3703782 h 5052291"/>
              <a:gd name="connsiteX78" fmla="*/ 1283855 w 4202545"/>
              <a:gd name="connsiteY78" fmla="*/ 3556000 h 5052291"/>
              <a:gd name="connsiteX79" fmla="*/ 1052945 w 4202545"/>
              <a:gd name="connsiteY79" fmla="*/ 3352800 h 5052291"/>
              <a:gd name="connsiteX80" fmla="*/ 942109 w 4202545"/>
              <a:gd name="connsiteY80" fmla="*/ 3241963 h 5052291"/>
              <a:gd name="connsiteX81" fmla="*/ 692727 w 4202545"/>
              <a:gd name="connsiteY81" fmla="*/ 3214254 h 5052291"/>
              <a:gd name="connsiteX82" fmla="*/ 665018 w 4202545"/>
              <a:gd name="connsiteY82" fmla="*/ 3260436 h 5052291"/>
              <a:gd name="connsiteX83" fmla="*/ 535709 w 4202545"/>
              <a:gd name="connsiteY83" fmla="*/ 3260436 h 5052291"/>
              <a:gd name="connsiteX84" fmla="*/ 397164 w 4202545"/>
              <a:gd name="connsiteY84" fmla="*/ 3389745 h 5052291"/>
              <a:gd name="connsiteX85" fmla="*/ 387927 w 4202545"/>
              <a:gd name="connsiteY85" fmla="*/ 3519054 h 5052291"/>
              <a:gd name="connsiteX86" fmla="*/ 332509 w 4202545"/>
              <a:gd name="connsiteY86" fmla="*/ 3546763 h 5052291"/>
              <a:gd name="connsiteX87" fmla="*/ 314036 w 4202545"/>
              <a:gd name="connsiteY87" fmla="*/ 3666836 h 5052291"/>
              <a:gd name="connsiteX88" fmla="*/ 0 w 4202545"/>
              <a:gd name="connsiteY88" fmla="*/ 3583709 h 5052291"/>
              <a:gd name="connsiteX89" fmla="*/ 2618509 w 4202545"/>
              <a:gd name="connsiteY89" fmla="*/ 2938895 h 5052291"/>
              <a:gd name="connsiteX90" fmla="*/ 2366818 w 4202545"/>
              <a:gd name="connsiteY90" fmla="*/ 3164032 h 5052291"/>
              <a:gd name="connsiteX91" fmla="*/ 2251364 w 4202545"/>
              <a:gd name="connsiteY91" fmla="*/ 2997777 h 5052291"/>
              <a:gd name="connsiteX92" fmla="*/ 2128982 w 4202545"/>
              <a:gd name="connsiteY92" fmla="*/ 2841336 h 5052291"/>
              <a:gd name="connsiteX93" fmla="*/ 2006023 w 4202545"/>
              <a:gd name="connsiteY93" fmla="*/ 2622550 h 5052291"/>
              <a:gd name="connsiteX94" fmla="*/ 1821873 w 4202545"/>
              <a:gd name="connsiteY94" fmla="*/ 2400877 h 5052291"/>
              <a:gd name="connsiteX95" fmla="*/ 1689677 w 4202545"/>
              <a:gd name="connsiteY95" fmla="*/ 2202872 h 5052291"/>
              <a:gd name="connsiteX96" fmla="*/ 1531505 w 4202545"/>
              <a:gd name="connsiteY96" fmla="*/ 1997363 h 5052291"/>
              <a:gd name="connsiteX97" fmla="*/ 1301173 w 4202545"/>
              <a:gd name="connsiteY97" fmla="*/ 1693718 h 5052291"/>
              <a:gd name="connsiteX98" fmla="*/ 1181100 w 4202545"/>
              <a:gd name="connsiteY98" fmla="*/ 1416050 h 5052291"/>
              <a:gd name="connsiteX99" fmla="*/ 613641 w 4202545"/>
              <a:gd name="connsiteY99" fmla="*/ 876877 h 5052291"/>
              <a:gd name="connsiteX100" fmla="*/ 338471 w 4202545"/>
              <a:gd name="connsiteY100" fmla="*/ 428711 h 5052291"/>
              <a:gd name="connsiteX101" fmla="*/ 341745 w 4202545"/>
              <a:gd name="connsiteY101" fmla="*/ 0 h 5052291"/>
              <a:gd name="connsiteX0" fmla="*/ 27709 w 3888509"/>
              <a:gd name="connsiteY0" fmla="*/ 0 h 5052291"/>
              <a:gd name="connsiteX1" fmla="*/ 1265382 w 3888509"/>
              <a:gd name="connsiteY1" fmla="*/ 9236 h 5052291"/>
              <a:gd name="connsiteX2" fmla="*/ 1283855 w 3888509"/>
              <a:gd name="connsiteY2" fmla="*/ 979054 h 5052291"/>
              <a:gd name="connsiteX3" fmla="*/ 1385455 w 3888509"/>
              <a:gd name="connsiteY3" fmla="*/ 1016000 h 5052291"/>
              <a:gd name="connsiteX4" fmla="*/ 1496291 w 3888509"/>
              <a:gd name="connsiteY4" fmla="*/ 1062182 h 5052291"/>
              <a:gd name="connsiteX5" fmla="*/ 1588655 w 3888509"/>
              <a:gd name="connsiteY5" fmla="*/ 1034472 h 5052291"/>
              <a:gd name="connsiteX6" fmla="*/ 1653309 w 3888509"/>
              <a:gd name="connsiteY6" fmla="*/ 1089891 h 5052291"/>
              <a:gd name="connsiteX7" fmla="*/ 1653309 w 3888509"/>
              <a:gd name="connsiteY7" fmla="*/ 1089891 h 5052291"/>
              <a:gd name="connsiteX8" fmla="*/ 1782619 w 3888509"/>
              <a:gd name="connsiteY8" fmla="*/ 1173018 h 5052291"/>
              <a:gd name="connsiteX9" fmla="*/ 1884219 w 3888509"/>
              <a:gd name="connsiteY9" fmla="*/ 1117600 h 5052291"/>
              <a:gd name="connsiteX10" fmla="*/ 1921164 w 3888509"/>
              <a:gd name="connsiteY10" fmla="*/ 1209963 h 5052291"/>
              <a:gd name="connsiteX11" fmla="*/ 2041237 w 3888509"/>
              <a:gd name="connsiteY11" fmla="*/ 1200727 h 5052291"/>
              <a:gd name="connsiteX12" fmla="*/ 2096655 w 3888509"/>
              <a:gd name="connsiteY12" fmla="*/ 1265382 h 5052291"/>
              <a:gd name="connsiteX13" fmla="*/ 2179782 w 3888509"/>
              <a:gd name="connsiteY13" fmla="*/ 1339272 h 5052291"/>
              <a:gd name="connsiteX14" fmla="*/ 2262909 w 3888509"/>
              <a:gd name="connsiteY14" fmla="*/ 1256145 h 5052291"/>
              <a:gd name="connsiteX15" fmla="*/ 2327564 w 3888509"/>
              <a:gd name="connsiteY15" fmla="*/ 1330036 h 5052291"/>
              <a:gd name="connsiteX16" fmla="*/ 2401455 w 3888509"/>
              <a:gd name="connsiteY16" fmla="*/ 1330036 h 5052291"/>
              <a:gd name="connsiteX17" fmla="*/ 2456873 w 3888509"/>
              <a:gd name="connsiteY17" fmla="*/ 1385454 h 5052291"/>
              <a:gd name="connsiteX18" fmla="*/ 2586182 w 3888509"/>
              <a:gd name="connsiteY18" fmla="*/ 1330036 h 5052291"/>
              <a:gd name="connsiteX19" fmla="*/ 2650837 w 3888509"/>
              <a:gd name="connsiteY19" fmla="*/ 1376218 h 5052291"/>
              <a:gd name="connsiteX20" fmla="*/ 2974109 w 3888509"/>
              <a:gd name="connsiteY20" fmla="*/ 1330036 h 5052291"/>
              <a:gd name="connsiteX21" fmla="*/ 3251200 w 3888509"/>
              <a:gd name="connsiteY21" fmla="*/ 1283854 h 5052291"/>
              <a:gd name="connsiteX22" fmla="*/ 3583709 w 3888509"/>
              <a:gd name="connsiteY22" fmla="*/ 1440872 h 5052291"/>
              <a:gd name="connsiteX23" fmla="*/ 3676073 w 3888509"/>
              <a:gd name="connsiteY23" fmla="*/ 1477818 h 5052291"/>
              <a:gd name="connsiteX24" fmla="*/ 3722255 w 3888509"/>
              <a:gd name="connsiteY24" fmla="*/ 2216727 h 5052291"/>
              <a:gd name="connsiteX25" fmla="*/ 3879273 w 3888509"/>
              <a:gd name="connsiteY25" fmla="*/ 2475345 h 5052291"/>
              <a:gd name="connsiteX26" fmla="*/ 3888509 w 3888509"/>
              <a:gd name="connsiteY26" fmla="*/ 2687782 h 5052291"/>
              <a:gd name="connsiteX27" fmla="*/ 3860800 w 3888509"/>
              <a:gd name="connsiteY27" fmla="*/ 2789382 h 5052291"/>
              <a:gd name="connsiteX28" fmla="*/ 3860800 w 3888509"/>
              <a:gd name="connsiteY28" fmla="*/ 2974109 h 5052291"/>
              <a:gd name="connsiteX29" fmla="*/ 3860800 w 3888509"/>
              <a:gd name="connsiteY29" fmla="*/ 3066472 h 5052291"/>
              <a:gd name="connsiteX30" fmla="*/ 3768437 w 3888509"/>
              <a:gd name="connsiteY30" fmla="*/ 3278909 h 5052291"/>
              <a:gd name="connsiteX31" fmla="*/ 3556000 w 3888509"/>
              <a:gd name="connsiteY31" fmla="*/ 3380509 h 5052291"/>
              <a:gd name="connsiteX32" fmla="*/ 3408219 w 3888509"/>
              <a:gd name="connsiteY32" fmla="*/ 3491345 h 5052291"/>
              <a:gd name="connsiteX33" fmla="*/ 3408219 w 3888509"/>
              <a:gd name="connsiteY33" fmla="*/ 3491345 h 5052291"/>
              <a:gd name="connsiteX34" fmla="*/ 3389746 w 3888509"/>
              <a:gd name="connsiteY34" fmla="*/ 3463636 h 5052291"/>
              <a:gd name="connsiteX35" fmla="*/ 3482109 w 3888509"/>
              <a:gd name="connsiteY35" fmla="*/ 3362036 h 5052291"/>
              <a:gd name="connsiteX36" fmla="*/ 3389746 w 3888509"/>
              <a:gd name="connsiteY36" fmla="*/ 3371272 h 5052291"/>
              <a:gd name="connsiteX37" fmla="*/ 3389746 w 3888509"/>
              <a:gd name="connsiteY37" fmla="*/ 3260436 h 5052291"/>
              <a:gd name="connsiteX38" fmla="*/ 3352800 w 3888509"/>
              <a:gd name="connsiteY38" fmla="*/ 3260436 h 5052291"/>
              <a:gd name="connsiteX39" fmla="*/ 3278909 w 3888509"/>
              <a:gd name="connsiteY39" fmla="*/ 3315854 h 5052291"/>
              <a:gd name="connsiteX40" fmla="*/ 3306619 w 3888509"/>
              <a:gd name="connsiteY40" fmla="*/ 3417454 h 5052291"/>
              <a:gd name="connsiteX41" fmla="*/ 3306619 w 3888509"/>
              <a:gd name="connsiteY41" fmla="*/ 3417454 h 5052291"/>
              <a:gd name="connsiteX42" fmla="*/ 3343564 w 3888509"/>
              <a:gd name="connsiteY42" fmla="*/ 3574472 h 5052291"/>
              <a:gd name="connsiteX43" fmla="*/ 3214255 w 3888509"/>
              <a:gd name="connsiteY43" fmla="*/ 3648363 h 5052291"/>
              <a:gd name="connsiteX44" fmla="*/ 2992582 w 3888509"/>
              <a:gd name="connsiteY44" fmla="*/ 3879272 h 5052291"/>
              <a:gd name="connsiteX45" fmla="*/ 2983346 w 3888509"/>
              <a:gd name="connsiteY45" fmla="*/ 3805382 h 5052291"/>
              <a:gd name="connsiteX46" fmla="*/ 2918691 w 3888509"/>
              <a:gd name="connsiteY46" fmla="*/ 3759200 h 5052291"/>
              <a:gd name="connsiteX47" fmla="*/ 2780146 w 3888509"/>
              <a:gd name="connsiteY47" fmla="*/ 3786909 h 5052291"/>
              <a:gd name="connsiteX48" fmla="*/ 2909455 w 3888509"/>
              <a:gd name="connsiteY48" fmla="*/ 3860800 h 5052291"/>
              <a:gd name="connsiteX49" fmla="*/ 2780146 w 3888509"/>
              <a:gd name="connsiteY49" fmla="*/ 3962400 h 5052291"/>
              <a:gd name="connsiteX50" fmla="*/ 2687782 w 3888509"/>
              <a:gd name="connsiteY50" fmla="*/ 3888509 h 5052291"/>
              <a:gd name="connsiteX51" fmla="*/ 2650837 w 3888509"/>
              <a:gd name="connsiteY51" fmla="*/ 3980872 h 5052291"/>
              <a:gd name="connsiteX52" fmla="*/ 2530764 w 3888509"/>
              <a:gd name="connsiteY52" fmla="*/ 4008582 h 5052291"/>
              <a:gd name="connsiteX53" fmla="*/ 2530764 w 3888509"/>
              <a:gd name="connsiteY53" fmla="*/ 4128654 h 5052291"/>
              <a:gd name="connsiteX54" fmla="*/ 2438400 w 3888509"/>
              <a:gd name="connsiteY54" fmla="*/ 4165600 h 5052291"/>
              <a:gd name="connsiteX55" fmla="*/ 2392219 w 3888509"/>
              <a:gd name="connsiteY55" fmla="*/ 4128654 h 5052291"/>
              <a:gd name="connsiteX56" fmla="*/ 2355273 w 3888509"/>
              <a:gd name="connsiteY56" fmla="*/ 4294909 h 5052291"/>
              <a:gd name="connsiteX57" fmla="*/ 2419928 w 3888509"/>
              <a:gd name="connsiteY57" fmla="*/ 4239491 h 5052291"/>
              <a:gd name="connsiteX58" fmla="*/ 2456873 w 3888509"/>
              <a:gd name="connsiteY58" fmla="*/ 4267200 h 5052291"/>
              <a:gd name="connsiteX59" fmla="*/ 2355273 w 3888509"/>
              <a:gd name="connsiteY59" fmla="*/ 4433454 h 5052291"/>
              <a:gd name="connsiteX60" fmla="*/ 2281382 w 3888509"/>
              <a:gd name="connsiteY60" fmla="*/ 4442691 h 5052291"/>
              <a:gd name="connsiteX61" fmla="*/ 2281382 w 3888509"/>
              <a:gd name="connsiteY61" fmla="*/ 4488872 h 5052291"/>
              <a:gd name="connsiteX62" fmla="*/ 2364509 w 3888509"/>
              <a:gd name="connsiteY62" fmla="*/ 4451927 h 5052291"/>
              <a:gd name="connsiteX63" fmla="*/ 2373746 w 3888509"/>
              <a:gd name="connsiteY63" fmla="*/ 4636654 h 5052291"/>
              <a:gd name="connsiteX64" fmla="*/ 2290619 w 3888509"/>
              <a:gd name="connsiteY64" fmla="*/ 4701309 h 5052291"/>
              <a:gd name="connsiteX65" fmla="*/ 2346037 w 3888509"/>
              <a:gd name="connsiteY65" fmla="*/ 4729018 h 5052291"/>
              <a:gd name="connsiteX66" fmla="*/ 2456873 w 3888509"/>
              <a:gd name="connsiteY66" fmla="*/ 4978400 h 5052291"/>
              <a:gd name="connsiteX67" fmla="*/ 2466109 w 3888509"/>
              <a:gd name="connsiteY67" fmla="*/ 5052291 h 5052291"/>
              <a:gd name="connsiteX68" fmla="*/ 2133600 w 3888509"/>
              <a:gd name="connsiteY68" fmla="*/ 4969163 h 5052291"/>
              <a:gd name="connsiteX69" fmla="*/ 1893455 w 3888509"/>
              <a:gd name="connsiteY69" fmla="*/ 4922982 h 5052291"/>
              <a:gd name="connsiteX70" fmla="*/ 1699491 w 3888509"/>
              <a:gd name="connsiteY70" fmla="*/ 4765963 h 5052291"/>
              <a:gd name="connsiteX71" fmla="*/ 1607128 w 3888509"/>
              <a:gd name="connsiteY71" fmla="*/ 4682836 h 5052291"/>
              <a:gd name="connsiteX72" fmla="*/ 1477819 w 3888509"/>
              <a:gd name="connsiteY72" fmla="*/ 4414982 h 5052291"/>
              <a:gd name="connsiteX73" fmla="*/ 1477819 w 3888509"/>
              <a:gd name="connsiteY73" fmla="*/ 4267200 h 5052291"/>
              <a:gd name="connsiteX74" fmla="*/ 1311564 w 3888509"/>
              <a:gd name="connsiteY74" fmla="*/ 4119418 h 5052291"/>
              <a:gd name="connsiteX75" fmla="*/ 1256146 w 3888509"/>
              <a:gd name="connsiteY75" fmla="*/ 4017818 h 5052291"/>
              <a:gd name="connsiteX76" fmla="*/ 1145309 w 3888509"/>
              <a:gd name="connsiteY76" fmla="*/ 3943927 h 5052291"/>
              <a:gd name="connsiteX77" fmla="*/ 1016000 w 3888509"/>
              <a:gd name="connsiteY77" fmla="*/ 3703782 h 5052291"/>
              <a:gd name="connsiteX78" fmla="*/ 969819 w 3888509"/>
              <a:gd name="connsiteY78" fmla="*/ 3556000 h 5052291"/>
              <a:gd name="connsiteX79" fmla="*/ 738909 w 3888509"/>
              <a:gd name="connsiteY79" fmla="*/ 3352800 h 5052291"/>
              <a:gd name="connsiteX80" fmla="*/ 628073 w 3888509"/>
              <a:gd name="connsiteY80" fmla="*/ 3241963 h 5052291"/>
              <a:gd name="connsiteX81" fmla="*/ 378691 w 3888509"/>
              <a:gd name="connsiteY81" fmla="*/ 3214254 h 5052291"/>
              <a:gd name="connsiteX82" fmla="*/ 350982 w 3888509"/>
              <a:gd name="connsiteY82" fmla="*/ 3260436 h 5052291"/>
              <a:gd name="connsiteX83" fmla="*/ 221673 w 3888509"/>
              <a:gd name="connsiteY83" fmla="*/ 3260436 h 5052291"/>
              <a:gd name="connsiteX84" fmla="*/ 83128 w 3888509"/>
              <a:gd name="connsiteY84" fmla="*/ 3389745 h 5052291"/>
              <a:gd name="connsiteX85" fmla="*/ 73891 w 3888509"/>
              <a:gd name="connsiteY85" fmla="*/ 3519054 h 5052291"/>
              <a:gd name="connsiteX86" fmla="*/ 18473 w 3888509"/>
              <a:gd name="connsiteY86" fmla="*/ 3546763 h 5052291"/>
              <a:gd name="connsiteX87" fmla="*/ 0 w 3888509"/>
              <a:gd name="connsiteY87" fmla="*/ 3666836 h 5052291"/>
              <a:gd name="connsiteX88" fmla="*/ 2422814 w 3888509"/>
              <a:gd name="connsiteY88" fmla="*/ 2701059 h 5052291"/>
              <a:gd name="connsiteX89" fmla="*/ 2304473 w 3888509"/>
              <a:gd name="connsiteY89" fmla="*/ 2938895 h 5052291"/>
              <a:gd name="connsiteX90" fmla="*/ 2052782 w 3888509"/>
              <a:gd name="connsiteY90" fmla="*/ 3164032 h 5052291"/>
              <a:gd name="connsiteX91" fmla="*/ 1937328 w 3888509"/>
              <a:gd name="connsiteY91" fmla="*/ 2997777 h 5052291"/>
              <a:gd name="connsiteX92" fmla="*/ 1814946 w 3888509"/>
              <a:gd name="connsiteY92" fmla="*/ 2841336 h 5052291"/>
              <a:gd name="connsiteX93" fmla="*/ 1691987 w 3888509"/>
              <a:gd name="connsiteY93" fmla="*/ 2622550 h 5052291"/>
              <a:gd name="connsiteX94" fmla="*/ 1507837 w 3888509"/>
              <a:gd name="connsiteY94" fmla="*/ 2400877 h 5052291"/>
              <a:gd name="connsiteX95" fmla="*/ 1375641 w 3888509"/>
              <a:gd name="connsiteY95" fmla="*/ 2202872 h 5052291"/>
              <a:gd name="connsiteX96" fmla="*/ 1217469 w 3888509"/>
              <a:gd name="connsiteY96" fmla="*/ 1997363 h 5052291"/>
              <a:gd name="connsiteX97" fmla="*/ 987137 w 3888509"/>
              <a:gd name="connsiteY97" fmla="*/ 1693718 h 5052291"/>
              <a:gd name="connsiteX98" fmla="*/ 867064 w 3888509"/>
              <a:gd name="connsiteY98" fmla="*/ 1416050 h 5052291"/>
              <a:gd name="connsiteX99" fmla="*/ 299605 w 3888509"/>
              <a:gd name="connsiteY99" fmla="*/ 876877 h 5052291"/>
              <a:gd name="connsiteX100" fmla="*/ 24435 w 3888509"/>
              <a:gd name="connsiteY100" fmla="*/ 428711 h 5052291"/>
              <a:gd name="connsiteX101" fmla="*/ 27709 w 3888509"/>
              <a:gd name="connsiteY101" fmla="*/ 0 h 5052291"/>
              <a:gd name="connsiteX0" fmla="*/ 9236 w 3870036"/>
              <a:gd name="connsiteY0" fmla="*/ 0 h 5052291"/>
              <a:gd name="connsiteX1" fmla="*/ 1246909 w 3870036"/>
              <a:gd name="connsiteY1" fmla="*/ 9236 h 5052291"/>
              <a:gd name="connsiteX2" fmla="*/ 1265382 w 3870036"/>
              <a:gd name="connsiteY2" fmla="*/ 979054 h 5052291"/>
              <a:gd name="connsiteX3" fmla="*/ 1366982 w 3870036"/>
              <a:gd name="connsiteY3" fmla="*/ 1016000 h 5052291"/>
              <a:gd name="connsiteX4" fmla="*/ 1477818 w 3870036"/>
              <a:gd name="connsiteY4" fmla="*/ 1062182 h 5052291"/>
              <a:gd name="connsiteX5" fmla="*/ 1570182 w 3870036"/>
              <a:gd name="connsiteY5" fmla="*/ 1034472 h 5052291"/>
              <a:gd name="connsiteX6" fmla="*/ 1634836 w 3870036"/>
              <a:gd name="connsiteY6" fmla="*/ 1089891 h 5052291"/>
              <a:gd name="connsiteX7" fmla="*/ 1634836 w 3870036"/>
              <a:gd name="connsiteY7" fmla="*/ 1089891 h 5052291"/>
              <a:gd name="connsiteX8" fmla="*/ 1764146 w 3870036"/>
              <a:gd name="connsiteY8" fmla="*/ 1173018 h 5052291"/>
              <a:gd name="connsiteX9" fmla="*/ 1865746 w 3870036"/>
              <a:gd name="connsiteY9" fmla="*/ 1117600 h 5052291"/>
              <a:gd name="connsiteX10" fmla="*/ 1902691 w 3870036"/>
              <a:gd name="connsiteY10" fmla="*/ 1209963 h 5052291"/>
              <a:gd name="connsiteX11" fmla="*/ 2022764 w 3870036"/>
              <a:gd name="connsiteY11" fmla="*/ 1200727 h 5052291"/>
              <a:gd name="connsiteX12" fmla="*/ 2078182 w 3870036"/>
              <a:gd name="connsiteY12" fmla="*/ 1265382 h 5052291"/>
              <a:gd name="connsiteX13" fmla="*/ 2161309 w 3870036"/>
              <a:gd name="connsiteY13" fmla="*/ 1339272 h 5052291"/>
              <a:gd name="connsiteX14" fmla="*/ 2244436 w 3870036"/>
              <a:gd name="connsiteY14" fmla="*/ 1256145 h 5052291"/>
              <a:gd name="connsiteX15" fmla="*/ 2309091 w 3870036"/>
              <a:gd name="connsiteY15" fmla="*/ 1330036 h 5052291"/>
              <a:gd name="connsiteX16" fmla="*/ 2382982 w 3870036"/>
              <a:gd name="connsiteY16" fmla="*/ 1330036 h 5052291"/>
              <a:gd name="connsiteX17" fmla="*/ 2438400 w 3870036"/>
              <a:gd name="connsiteY17" fmla="*/ 1385454 h 5052291"/>
              <a:gd name="connsiteX18" fmla="*/ 2567709 w 3870036"/>
              <a:gd name="connsiteY18" fmla="*/ 1330036 h 5052291"/>
              <a:gd name="connsiteX19" fmla="*/ 2632364 w 3870036"/>
              <a:gd name="connsiteY19" fmla="*/ 1376218 h 5052291"/>
              <a:gd name="connsiteX20" fmla="*/ 2955636 w 3870036"/>
              <a:gd name="connsiteY20" fmla="*/ 1330036 h 5052291"/>
              <a:gd name="connsiteX21" fmla="*/ 3232727 w 3870036"/>
              <a:gd name="connsiteY21" fmla="*/ 1283854 h 5052291"/>
              <a:gd name="connsiteX22" fmla="*/ 3565236 w 3870036"/>
              <a:gd name="connsiteY22" fmla="*/ 1440872 h 5052291"/>
              <a:gd name="connsiteX23" fmla="*/ 3657600 w 3870036"/>
              <a:gd name="connsiteY23" fmla="*/ 1477818 h 5052291"/>
              <a:gd name="connsiteX24" fmla="*/ 3703782 w 3870036"/>
              <a:gd name="connsiteY24" fmla="*/ 2216727 h 5052291"/>
              <a:gd name="connsiteX25" fmla="*/ 3860800 w 3870036"/>
              <a:gd name="connsiteY25" fmla="*/ 2475345 h 5052291"/>
              <a:gd name="connsiteX26" fmla="*/ 3870036 w 3870036"/>
              <a:gd name="connsiteY26" fmla="*/ 2687782 h 5052291"/>
              <a:gd name="connsiteX27" fmla="*/ 3842327 w 3870036"/>
              <a:gd name="connsiteY27" fmla="*/ 2789382 h 5052291"/>
              <a:gd name="connsiteX28" fmla="*/ 3842327 w 3870036"/>
              <a:gd name="connsiteY28" fmla="*/ 2974109 h 5052291"/>
              <a:gd name="connsiteX29" fmla="*/ 3842327 w 3870036"/>
              <a:gd name="connsiteY29" fmla="*/ 3066472 h 5052291"/>
              <a:gd name="connsiteX30" fmla="*/ 3749964 w 3870036"/>
              <a:gd name="connsiteY30" fmla="*/ 3278909 h 5052291"/>
              <a:gd name="connsiteX31" fmla="*/ 3537527 w 3870036"/>
              <a:gd name="connsiteY31" fmla="*/ 3380509 h 5052291"/>
              <a:gd name="connsiteX32" fmla="*/ 3389746 w 3870036"/>
              <a:gd name="connsiteY32" fmla="*/ 3491345 h 5052291"/>
              <a:gd name="connsiteX33" fmla="*/ 3389746 w 3870036"/>
              <a:gd name="connsiteY33" fmla="*/ 3491345 h 5052291"/>
              <a:gd name="connsiteX34" fmla="*/ 3371273 w 3870036"/>
              <a:gd name="connsiteY34" fmla="*/ 3463636 h 5052291"/>
              <a:gd name="connsiteX35" fmla="*/ 3463636 w 3870036"/>
              <a:gd name="connsiteY35" fmla="*/ 3362036 h 5052291"/>
              <a:gd name="connsiteX36" fmla="*/ 3371273 w 3870036"/>
              <a:gd name="connsiteY36" fmla="*/ 3371272 h 5052291"/>
              <a:gd name="connsiteX37" fmla="*/ 3371273 w 3870036"/>
              <a:gd name="connsiteY37" fmla="*/ 3260436 h 5052291"/>
              <a:gd name="connsiteX38" fmla="*/ 3334327 w 3870036"/>
              <a:gd name="connsiteY38" fmla="*/ 3260436 h 5052291"/>
              <a:gd name="connsiteX39" fmla="*/ 3260436 w 3870036"/>
              <a:gd name="connsiteY39" fmla="*/ 3315854 h 5052291"/>
              <a:gd name="connsiteX40" fmla="*/ 3288146 w 3870036"/>
              <a:gd name="connsiteY40" fmla="*/ 3417454 h 5052291"/>
              <a:gd name="connsiteX41" fmla="*/ 3288146 w 3870036"/>
              <a:gd name="connsiteY41" fmla="*/ 3417454 h 5052291"/>
              <a:gd name="connsiteX42" fmla="*/ 3325091 w 3870036"/>
              <a:gd name="connsiteY42" fmla="*/ 3574472 h 5052291"/>
              <a:gd name="connsiteX43" fmla="*/ 3195782 w 3870036"/>
              <a:gd name="connsiteY43" fmla="*/ 3648363 h 5052291"/>
              <a:gd name="connsiteX44" fmla="*/ 2974109 w 3870036"/>
              <a:gd name="connsiteY44" fmla="*/ 3879272 h 5052291"/>
              <a:gd name="connsiteX45" fmla="*/ 2964873 w 3870036"/>
              <a:gd name="connsiteY45" fmla="*/ 3805382 h 5052291"/>
              <a:gd name="connsiteX46" fmla="*/ 2900218 w 3870036"/>
              <a:gd name="connsiteY46" fmla="*/ 3759200 h 5052291"/>
              <a:gd name="connsiteX47" fmla="*/ 2761673 w 3870036"/>
              <a:gd name="connsiteY47" fmla="*/ 3786909 h 5052291"/>
              <a:gd name="connsiteX48" fmla="*/ 2890982 w 3870036"/>
              <a:gd name="connsiteY48" fmla="*/ 3860800 h 5052291"/>
              <a:gd name="connsiteX49" fmla="*/ 2761673 w 3870036"/>
              <a:gd name="connsiteY49" fmla="*/ 3962400 h 5052291"/>
              <a:gd name="connsiteX50" fmla="*/ 2669309 w 3870036"/>
              <a:gd name="connsiteY50" fmla="*/ 3888509 h 5052291"/>
              <a:gd name="connsiteX51" fmla="*/ 2632364 w 3870036"/>
              <a:gd name="connsiteY51" fmla="*/ 3980872 h 5052291"/>
              <a:gd name="connsiteX52" fmla="*/ 2512291 w 3870036"/>
              <a:gd name="connsiteY52" fmla="*/ 4008582 h 5052291"/>
              <a:gd name="connsiteX53" fmla="*/ 2512291 w 3870036"/>
              <a:gd name="connsiteY53" fmla="*/ 4128654 h 5052291"/>
              <a:gd name="connsiteX54" fmla="*/ 2419927 w 3870036"/>
              <a:gd name="connsiteY54" fmla="*/ 4165600 h 5052291"/>
              <a:gd name="connsiteX55" fmla="*/ 2373746 w 3870036"/>
              <a:gd name="connsiteY55" fmla="*/ 4128654 h 5052291"/>
              <a:gd name="connsiteX56" fmla="*/ 2336800 w 3870036"/>
              <a:gd name="connsiteY56" fmla="*/ 4294909 h 5052291"/>
              <a:gd name="connsiteX57" fmla="*/ 2401455 w 3870036"/>
              <a:gd name="connsiteY57" fmla="*/ 4239491 h 5052291"/>
              <a:gd name="connsiteX58" fmla="*/ 2438400 w 3870036"/>
              <a:gd name="connsiteY58" fmla="*/ 4267200 h 5052291"/>
              <a:gd name="connsiteX59" fmla="*/ 2336800 w 3870036"/>
              <a:gd name="connsiteY59" fmla="*/ 4433454 h 5052291"/>
              <a:gd name="connsiteX60" fmla="*/ 2262909 w 3870036"/>
              <a:gd name="connsiteY60" fmla="*/ 4442691 h 5052291"/>
              <a:gd name="connsiteX61" fmla="*/ 2262909 w 3870036"/>
              <a:gd name="connsiteY61" fmla="*/ 4488872 h 5052291"/>
              <a:gd name="connsiteX62" fmla="*/ 2346036 w 3870036"/>
              <a:gd name="connsiteY62" fmla="*/ 4451927 h 5052291"/>
              <a:gd name="connsiteX63" fmla="*/ 2355273 w 3870036"/>
              <a:gd name="connsiteY63" fmla="*/ 4636654 h 5052291"/>
              <a:gd name="connsiteX64" fmla="*/ 2272146 w 3870036"/>
              <a:gd name="connsiteY64" fmla="*/ 4701309 h 5052291"/>
              <a:gd name="connsiteX65" fmla="*/ 2327564 w 3870036"/>
              <a:gd name="connsiteY65" fmla="*/ 4729018 h 5052291"/>
              <a:gd name="connsiteX66" fmla="*/ 2438400 w 3870036"/>
              <a:gd name="connsiteY66" fmla="*/ 4978400 h 5052291"/>
              <a:gd name="connsiteX67" fmla="*/ 2447636 w 3870036"/>
              <a:gd name="connsiteY67" fmla="*/ 5052291 h 5052291"/>
              <a:gd name="connsiteX68" fmla="*/ 2115127 w 3870036"/>
              <a:gd name="connsiteY68" fmla="*/ 4969163 h 5052291"/>
              <a:gd name="connsiteX69" fmla="*/ 1874982 w 3870036"/>
              <a:gd name="connsiteY69" fmla="*/ 4922982 h 5052291"/>
              <a:gd name="connsiteX70" fmla="*/ 1681018 w 3870036"/>
              <a:gd name="connsiteY70" fmla="*/ 4765963 h 5052291"/>
              <a:gd name="connsiteX71" fmla="*/ 1588655 w 3870036"/>
              <a:gd name="connsiteY71" fmla="*/ 4682836 h 5052291"/>
              <a:gd name="connsiteX72" fmla="*/ 1459346 w 3870036"/>
              <a:gd name="connsiteY72" fmla="*/ 4414982 h 5052291"/>
              <a:gd name="connsiteX73" fmla="*/ 1459346 w 3870036"/>
              <a:gd name="connsiteY73" fmla="*/ 4267200 h 5052291"/>
              <a:gd name="connsiteX74" fmla="*/ 1293091 w 3870036"/>
              <a:gd name="connsiteY74" fmla="*/ 4119418 h 5052291"/>
              <a:gd name="connsiteX75" fmla="*/ 1237673 w 3870036"/>
              <a:gd name="connsiteY75" fmla="*/ 4017818 h 5052291"/>
              <a:gd name="connsiteX76" fmla="*/ 1126836 w 3870036"/>
              <a:gd name="connsiteY76" fmla="*/ 3943927 h 5052291"/>
              <a:gd name="connsiteX77" fmla="*/ 997527 w 3870036"/>
              <a:gd name="connsiteY77" fmla="*/ 3703782 h 5052291"/>
              <a:gd name="connsiteX78" fmla="*/ 951346 w 3870036"/>
              <a:gd name="connsiteY78" fmla="*/ 3556000 h 5052291"/>
              <a:gd name="connsiteX79" fmla="*/ 720436 w 3870036"/>
              <a:gd name="connsiteY79" fmla="*/ 3352800 h 5052291"/>
              <a:gd name="connsiteX80" fmla="*/ 609600 w 3870036"/>
              <a:gd name="connsiteY80" fmla="*/ 3241963 h 5052291"/>
              <a:gd name="connsiteX81" fmla="*/ 360218 w 3870036"/>
              <a:gd name="connsiteY81" fmla="*/ 3214254 h 5052291"/>
              <a:gd name="connsiteX82" fmla="*/ 332509 w 3870036"/>
              <a:gd name="connsiteY82" fmla="*/ 3260436 h 5052291"/>
              <a:gd name="connsiteX83" fmla="*/ 203200 w 3870036"/>
              <a:gd name="connsiteY83" fmla="*/ 3260436 h 5052291"/>
              <a:gd name="connsiteX84" fmla="*/ 64655 w 3870036"/>
              <a:gd name="connsiteY84" fmla="*/ 3389745 h 5052291"/>
              <a:gd name="connsiteX85" fmla="*/ 55418 w 3870036"/>
              <a:gd name="connsiteY85" fmla="*/ 3519054 h 5052291"/>
              <a:gd name="connsiteX86" fmla="*/ 0 w 3870036"/>
              <a:gd name="connsiteY86" fmla="*/ 3546763 h 5052291"/>
              <a:gd name="connsiteX87" fmla="*/ 2591377 w 3870036"/>
              <a:gd name="connsiteY87" fmla="*/ 2466686 h 5052291"/>
              <a:gd name="connsiteX88" fmla="*/ 2404341 w 3870036"/>
              <a:gd name="connsiteY88" fmla="*/ 2701059 h 5052291"/>
              <a:gd name="connsiteX89" fmla="*/ 2286000 w 3870036"/>
              <a:gd name="connsiteY89" fmla="*/ 2938895 h 5052291"/>
              <a:gd name="connsiteX90" fmla="*/ 2034309 w 3870036"/>
              <a:gd name="connsiteY90" fmla="*/ 3164032 h 5052291"/>
              <a:gd name="connsiteX91" fmla="*/ 1918855 w 3870036"/>
              <a:gd name="connsiteY91" fmla="*/ 2997777 h 5052291"/>
              <a:gd name="connsiteX92" fmla="*/ 1796473 w 3870036"/>
              <a:gd name="connsiteY92" fmla="*/ 2841336 h 5052291"/>
              <a:gd name="connsiteX93" fmla="*/ 1673514 w 3870036"/>
              <a:gd name="connsiteY93" fmla="*/ 2622550 h 5052291"/>
              <a:gd name="connsiteX94" fmla="*/ 1489364 w 3870036"/>
              <a:gd name="connsiteY94" fmla="*/ 2400877 h 5052291"/>
              <a:gd name="connsiteX95" fmla="*/ 1357168 w 3870036"/>
              <a:gd name="connsiteY95" fmla="*/ 2202872 h 5052291"/>
              <a:gd name="connsiteX96" fmla="*/ 1198996 w 3870036"/>
              <a:gd name="connsiteY96" fmla="*/ 1997363 h 5052291"/>
              <a:gd name="connsiteX97" fmla="*/ 968664 w 3870036"/>
              <a:gd name="connsiteY97" fmla="*/ 1693718 h 5052291"/>
              <a:gd name="connsiteX98" fmla="*/ 848591 w 3870036"/>
              <a:gd name="connsiteY98" fmla="*/ 1416050 h 5052291"/>
              <a:gd name="connsiteX99" fmla="*/ 281132 w 3870036"/>
              <a:gd name="connsiteY99" fmla="*/ 876877 h 5052291"/>
              <a:gd name="connsiteX100" fmla="*/ 5962 w 3870036"/>
              <a:gd name="connsiteY100" fmla="*/ 428711 h 5052291"/>
              <a:gd name="connsiteX101" fmla="*/ 9236 w 3870036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49456 w 3864074"/>
              <a:gd name="connsiteY85" fmla="*/ 35190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184047 w 3864074"/>
              <a:gd name="connsiteY82" fmla="*/ 161578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3397638 w 3864074"/>
              <a:gd name="connsiteY79" fmla="*/ 1356013 h 5052291"/>
              <a:gd name="connsiteX80" fmla="*/ 3224456 w 3864074"/>
              <a:gd name="connsiteY80" fmla="*/ 1550554 h 5052291"/>
              <a:gd name="connsiteX81" fmla="*/ 3184047 w 3864074"/>
              <a:gd name="connsiteY81" fmla="*/ 1615786 h 5052291"/>
              <a:gd name="connsiteX82" fmla="*/ 3149988 w 3864074"/>
              <a:gd name="connsiteY82" fmla="*/ 1704686 h 5052291"/>
              <a:gd name="connsiteX83" fmla="*/ 3024143 w 3864074"/>
              <a:gd name="connsiteY83" fmla="*/ 1878445 h 5052291"/>
              <a:gd name="connsiteX84" fmla="*/ 2926006 w 3864074"/>
              <a:gd name="connsiteY84" fmla="*/ 2058554 h 5052291"/>
              <a:gd name="connsiteX85" fmla="*/ 2724538 w 3864074"/>
              <a:gd name="connsiteY85" fmla="*/ 2245013 h 5052291"/>
              <a:gd name="connsiteX86" fmla="*/ 2585415 w 3864074"/>
              <a:gd name="connsiteY86" fmla="*/ 2466686 h 5052291"/>
              <a:gd name="connsiteX87" fmla="*/ 2398379 w 3864074"/>
              <a:gd name="connsiteY87" fmla="*/ 2701059 h 5052291"/>
              <a:gd name="connsiteX88" fmla="*/ 2280038 w 3864074"/>
              <a:gd name="connsiteY88" fmla="*/ 2938895 h 5052291"/>
              <a:gd name="connsiteX89" fmla="*/ 2028347 w 3864074"/>
              <a:gd name="connsiteY89" fmla="*/ 3164032 h 5052291"/>
              <a:gd name="connsiteX90" fmla="*/ 1912893 w 3864074"/>
              <a:gd name="connsiteY90" fmla="*/ 2997777 h 5052291"/>
              <a:gd name="connsiteX91" fmla="*/ 1790511 w 3864074"/>
              <a:gd name="connsiteY91" fmla="*/ 2841336 h 5052291"/>
              <a:gd name="connsiteX92" fmla="*/ 1667552 w 3864074"/>
              <a:gd name="connsiteY92" fmla="*/ 2622550 h 5052291"/>
              <a:gd name="connsiteX93" fmla="*/ 1483402 w 3864074"/>
              <a:gd name="connsiteY93" fmla="*/ 2400877 h 5052291"/>
              <a:gd name="connsiteX94" fmla="*/ 1351206 w 3864074"/>
              <a:gd name="connsiteY94" fmla="*/ 2202872 h 5052291"/>
              <a:gd name="connsiteX95" fmla="*/ 1193034 w 3864074"/>
              <a:gd name="connsiteY95" fmla="*/ 1997363 h 5052291"/>
              <a:gd name="connsiteX96" fmla="*/ 962702 w 3864074"/>
              <a:gd name="connsiteY96" fmla="*/ 1693718 h 5052291"/>
              <a:gd name="connsiteX97" fmla="*/ 842629 w 3864074"/>
              <a:gd name="connsiteY97" fmla="*/ 1416050 h 5052291"/>
              <a:gd name="connsiteX98" fmla="*/ 275170 w 3864074"/>
              <a:gd name="connsiteY98" fmla="*/ 876877 h 5052291"/>
              <a:gd name="connsiteX99" fmla="*/ 0 w 3864074"/>
              <a:gd name="connsiteY99" fmla="*/ 428711 h 5052291"/>
              <a:gd name="connsiteX100" fmla="*/ 3274 w 3864074"/>
              <a:gd name="connsiteY100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3397638 w 3864074"/>
              <a:gd name="connsiteY78" fmla="*/ 1356013 h 5052291"/>
              <a:gd name="connsiteX79" fmla="*/ 3224456 w 3864074"/>
              <a:gd name="connsiteY79" fmla="*/ 1550554 h 5052291"/>
              <a:gd name="connsiteX80" fmla="*/ 3184047 w 3864074"/>
              <a:gd name="connsiteY80" fmla="*/ 1615786 h 5052291"/>
              <a:gd name="connsiteX81" fmla="*/ 3149988 w 3864074"/>
              <a:gd name="connsiteY81" fmla="*/ 1704686 h 5052291"/>
              <a:gd name="connsiteX82" fmla="*/ 3024143 w 3864074"/>
              <a:gd name="connsiteY82" fmla="*/ 1878445 h 5052291"/>
              <a:gd name="connsiteX83" fmla="*/ 2926006 w 3864074"/>
              <a:gd name="connsiteY83" fmla="*/ 2058554 h 5052291"/>
              <a:gd name="connsiteX84" fmla="*/ 2724538 w 3864074"/>
              <a:gd name="connsiteY84" fmla="*/ 2245013 h 5052291"/>
              <a:gd name="connsiteX85" fmla="*/ 2585415 w 3864074"/>
              <a:gd name="connsiteY85" fmla="*/ 2466686 h 5052291"/>
              <a:gd name="connsiteX86" fmla="*/ 2398379 w 3864074"/>
              <a:gd name="connsiteY86" fmla="*/ 2701059 h 5052291"/>
              <a:gd name="connsiteX87" fmla="*/ 2280038 w 3864074"/>
              <a:gd name="connsiteY87" fmla="*/ 2938895 h 5052291"/>
              <a:gd name="connsiteX88" fmla="*/ 2028347 w 3864074"/>
              <a:gd name="connsiteY88" fmla="*/ 3164032 h 5052291"/>
              <a:gd name="connsiteX89" fmla="*/ 1912893 w 3864074"/>
              <a:gd name="connsiteY89" fmla="*/ 2997777 h 5052291"/>
              <a:gd name="connsiteX90" fmla="*/ 1790511 w 3864074"/>
              <a:gd name="connsiteY90" fmla="*/ 2841336 h 5052291"/>
              <a:gd name="connsiteX91" fmla="*/ 1667552 w 3864074"/>
              <a:gd name="connsiteY91" fmla="*/ 2622550 h 5052291"/>
              <a:gd name="connsiteX92" fmla="*/ 1483402 w 3864074"/>
              <a:gd name="connsiteY92" fmla="*/ 2400877 h 5052291"/>
              <a:gd name="connsiteX93" fmla="*/ 1351206 w 3864074"/>
              <a:gd name="connsiteY93" fmla="*/ 2202872 h 5052291"/>
              <a:gd name="connsiteX94" fmla="*/ 1193034 w 3864074"/>
              <a:gd name="connsiteY94" fmla="*/ 1997363 h 5052291"/>
              <a:gd name="connsiteX95" fmla="*/ 962702 w 3864074"/>
              <a:gd name="connsiteY95" fmla="*/ 1693718 h 5052291"/>
              <a:gd name="connsiteX96" fmla="*/ 842629 w 3864074"/>
              <a:gd name="connsiteY96" fmla="*/ 1416050 h 5052291"/>
              <a:gd name="connsiteX97" fmla="*/ 275170 w 3864074"/>
              <a:gd name="connsiteY97" fmla="*/ 876877 h 5052291"/>
              <a:gd name="connsiteX98" fmla="*/ 0 w 3864074"/>
              <a:gd name="connsiteY98" fmla="*/ 428711 h 5052291"/>
              <a:gd name="connsiteX99" fmla="*/ 3274 w 3864074"/>
              <a:gd name="connsiteY99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3397638 w 3864074"/>
              <a:gd name="connsiteY77" fmla="*/ 1356013 h 5052291"/>
              <a:gd name="connsiteX78" fmla="*/ 3224456 w 3864074"/>
              <a:gd name="connsiteY78" fmla="*/ 1550554 h 5052291"/>
              <a:gd name="connsiteX79" fmla="*/ 3184047 w 3864074"/>
              <a:gd name="connsiteY79" fmla="*/ 1615786 h 5052291"/>
              <a:gd name="connsiteX80" fmla="*/ 3149988 w 3864074"/>
              <a:gd name="connsiteY80" fmla="*/ 1704686 h 5052291"/>
              <a:gd name="connsiteX81" fmla="*/ 3024143 w 3864074"/>
              <a:gd name="connsiteY81" fmla="*/ 1878445 h 5052291"/>
              <a:gd name="connsiteX82" fmla="*/ 2926006 w 3864074"/>
              <a:gd name="connsiteY82" fmla="*/ 2058554 h 5052291"/>
              <a:gd name="connsiteX83" fmla="*/ 2724538 w 3864074"/>
              <a:gd name="connsiteY83" fmla="*/ 2245013 h 5052291"/>
              <a:gd name="connsiteX84" fmla="*/ 2585415 w 3864074"/>
              <a:gd name="connsiteY84" fmla="*/ 2466686 h 5052291"/>
              <a:gd name="connsiteX85" fmla="*/ 2398379 w 3864074"/>
              <a:gd name="connsiteY85" fmla="*/ 2701059 h 5052291"/>
              <a:gd name="connsiteX86" fmla="*/ 2280038 w 3864074"/>
              <a:gd name="connsiteY86" fmla="*/ 2938895 h 5052291"/>
              <a:gd name="connsiteX87" fmla="*/ 2028347 w 3864074"/>
              <a:gd name="connsiteY87" fmla="*/ 3164032 h 5052291"/>
              <a:gd name="connsiteX88" fmla="*/ 1912893 w 3864074"/>
              <a:gd name="connsiteY88" fmla="*/ 2997777 h 5052291"/>
              <a:gd name="connsiteX89" fmla="*/ 1790511 w 3864074"/>
              <a:gd name="connsiteY89" fmla="*/ 2841336 h 5052291"/>
              <a:gd name="connsiteX90" fmla="*/ 1667552 w 3864074"/>
              <a:gd name="connsiteY90" fmla="*/ 2622550 h 5052291"/>
              <a:gd name="connsiteX91" fmla="*/ 1483402 w 3864074"/>
              <a:gd name="connsiteY91" fmla="*/ 2400877 h 5052291"/>
              <a:gd name="connsiteX92" fmla="*/ 1351206 w 3864074"/>
              <a:gd name="connsiteY92" fmla="*/ 2202872 h 5052291"/>
              <a:gd name="connsiteX93" fmla="*/ 1193034 w 3864074"/>
              <a:gd name="connsiteY93" fmla="*/ 1997363 h 5052291"/>
              <a:gd name="connsiteX94" fmla="*/ 962702 w 3864074"/>
              <a:gd name="connsiteY94" fmla="*/ 1693718 h 5052291"/>
              <a:gd name="connsiteX95" fmla="*/ 842629 w 3864074"/>
              <a:gd name="connsiteY95" fmla="*/ 1416050 h 5052291"/>
              <a:gd name="connsiteX96" fmla="*/ 275170 w 3864074"/>
              <a:gd name="connsiteY96" fmla="*/ 876877 h 5052291"/>
              <a:gd name="connsiteX97" fmla="*/ 0 w 3864074"/>
              <a:gd name="connsiteY97" fmla="*/ 428711 h 5052291"/>
              <a:gd name="connsiteX98" fmla="*/ 3274 w 3864074"/>
              <a:gd name="connsiteY98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3397638 w 3864074"/>
              <a:gd name="connsiteY76" fmla="*/ 1356013 h 5052291"/>
              <a:gd name="connsiteX77" fmla="*/ 3224456 w 3864074"/>
              <a:gd name="connsiteY77" fmla="*/ 1550554 h 5052291"/>
              <a:gd name="connsiteX78" fmla="*/ 3184047 w 3864074"/>
              <a:gd name="connsiteY78" fmla="*/ 1615786 h 5052291"/>
              <a:gd name="connsiteX79" fmla="*/ 3149988 w 3864074"/>
              <a:gd name="connsiteY79" fmla="*/ 1704686 h 5052291"/>
              <a:gd name="connsiteX80" fmla="*/ 3024143 w 3864074"/>
              <a:gd name="connsiteY80" fmla="*/ 1878445 h 5052291"/>
              <a:gd name="connsiteX81" fmla="*/ 2926006 w 3864074"/>
              <a:gd name="connsiteY81" fmla="*/ 2058554 h 5052291"/>
              <a:gd name="connsiteX82" fmla="*/ 2724538 w 3864074"/>
              <a:gd name="connsiteY82" fmla="*/ 2245013 h 5052291"/>
              <a:gd name="connsiteX83" fmla="*/ 2585415 w 3864074"/>
              <a:gd name="connsiteY83" fmla="*/ 2466686 h 5052291"/>
              <a:gd name="connsiteX84" fmla="*/ 2398379 w 3864074"/>
              <a:gd name="connsiteY84" fmla="*/ 2701059 h 5052291"/>
              <a:gd name="connsiteX85" fmla="*/ 2280038 w 3864074"/>
              <a:gd name="connsiteY85" fmla="*/ 2938895 h 5052291"/>
              <a:gd name="connsiteX86" fmla="*/ 2028347 w 3864074"/>
              <a:gd name="connsiteY86" fmla="*/ 3164032 h 5052291"/>
              <a:gd name="connsiteX87" fmla="*/ 1912893 w 3864074"/>
              <a:gd name="connsiteY87" fmla="*/ 2997777 h 5052291"/>
              <a:gd name="connsiteX88" fmla="*/ 1790511 w 3864074"/>
              <a:gd name="connsiteY88" fmla="*/ 2841336 h 5052291"/>
              <a:gd name="connsiteX89" fmla="*/ 1667552 w 3864074"/>
              <a:gd name="connsiteY89" fmla="*/ 2622550 h 5052291"/>
              <a:gd name="connsiteX90" fmla="*/ 1483402 w 3864074"/>
              <a:gd name="connsiteY90" fmla="*/ 2400877 h 5052291"/>
              <a:gd name="connsiteX91" fmla="*/ 1351206 w 3864074"/>
              <a:gd name="connsiteY91" fmla="*/ 2202872 h 5052291"/>
              <a:gd name="connsiteX92" fmla="*/ 1193034 w 3864074"/>
              <a:gd name="connsiteY92" fmla="*/ 1997363 h 5052291"/>
              <a:gd name="connsiteX93" fmla="*/ 962702 w 3864074"/>
              <a:gd name="connsiteY93" fmla="*/ 1693718 h 5052291"/>
              <a:gd name="connsiteX94" fmla="*/ 842629 w 3864074"/>
              <a:gd name="connsiteY94" fmla="*/ 1416050 h 5052291"/>
              <a:gd name="connsiteX95" fmla="*/ 275170 w 3864074"/>
              <a:gd name="connsiteY95" fmla="*/ 876877 h 5052291"/>
              <a:gd name="connsiteX96" fmla="*/ 0 w 3864074"/>
              <a:gd name="connsiteY96" fmla="*/ 428711 h 5052291"/>
              <a:gd name="connsiteX97" fmla="*/ 3274 w 3864074"/>
              <a:gd name="connsiteY97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3397638 w 3864074"/>
              <a:gd name="connsiteY75" fmla="*/ 1356013 h 5052291"/>
              <a:gd name="connsiteX76" fmla="*/ 3224456 w 3864074"/>
              <a:gd name="connsiteY76" fmla="*/ 1550554 h 5052291"/>
              <a:gd name="connsiteX77" fmla="*/ 3184047 w 3864074"/>
              <a:gd name="connsiteY77" fmla="*/ 1615786 h 5052291"/>
              <a:gd name="connsiteX78" fmla="*/ 3149988 w 3864074"/>
              <a:gd name="connsiteY78" fmla="*/ 1704686 h 5052291"/>
              <a:gd name="connsiteX79" fmla="*/ 3024143 w 3864074"/>
              <a:gd name="connsiteY79" fmla="*/ 1878445 h 5052291"/>
              <a:gd name="connsiteX80" fmla="*/ 2926006 w 3864074"/>
              <a:gd name="connsiteY80" fmla="*/ 2058554 h 5052291"/>
              <a:gd name="connsiteX81" fmla="*/ 2724538 w 3864074"/>
              <a:gd name="connsiteY81" fmla="*/ 2245013 h 5052291"/>
              <a:gd name="connsiteX82" fmla="*/ 2585415 w 3864074"/>
              <a:gd name="connsiteY82" fmla="*/ 2466686 h 5052291"/>
              <a:gd name="connsiteX83" fmla="*/ 2398379 w 3864074"/>
              <a:gd name="connsiteY83" fmla="*/ 2701059 h 5052291"/>
              <a:gd name="connsiteX84" fmla="*/ 2280038 w 3864074"/>
              <a:gd name="connsiteY84" fmla="*/ 2938895 h 5052291"/>
              <a:gd name="connsiteX85" fmla="*/ 2028347 w 3864074"/>
              <a:gd name="connsiteY85" fmla="*/ 3164032 h 5052291"/>
              <a:gd name="connsiteX86" fmla="*/ 1912893 w 3864074"/>
              <a:gd name="connsiteY86" fmla="*/ 2997777 h 5052291"/>
              <a:gd name="connsiteX87" fmla="*/ 1790511 w 3864074"/>
              <a:gd name="connsiteY87" fmla="*/ 2841336 h 5052291"/>
              <a:gd name="connsiteX88" fmla="*/ 1667552 w 3864074"/>
              <a:gd name="connsiteY88" fmla="*/ 2622550 h 5052291"/>
              <a:gd name="connsiteX89" fmla="*/ 1483402 w 3864074"/>
              <a:gd name="connsiteY89" fmla="*/ 2400877 h 5052291"/>
              <a:gd name="connsiteX90" fmla="*/ 1351206 w 3864074"/>
              <a:gd name="connsiteY90" fmla="*/ 2202872 h 5052291"/>
              <a:gd name="connsiteX91" fmla="*/ 1193034 w 3864074"/>
              <a:gd name="connsiteY91" fmla="*/ 1997363 h 5052291"/>
              <a:gd name="connsiteX92" fmla="*/ 962702 w 3864074"/>
              <a:gd name="connsiteY92" fmla="*/ 1693718 h 5052291"/>
              <a:gd name="connsiteX93" fmla="*/ 842629 w 3864074"/>
              <a:gd name="connsiteY93" fmla="*/ 1416050 h 5052291"/>
              <a:gd name="connsiteX94" fmla="*/ 275170 w 3864074"/>
              <a:gd name="connsiteY94" fmla="*/ 876877 h 5052291"/>
              <a:gd name="connsiteX95" fmla="*/ 0 w 3864074"/>
              <a:gd name="connsiteY95" fmla="*/ 428711 h 5052291"/>
              <a:gd name="connsiteX96" fmla="*/ 3274 w 3864074"/>
              <a:gd name="connsiteY96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3397638 w 3864074"/>
              <a:gd name="connsiteY74" fmla="*/ 1356013 h 5052291"/>
              <a:gd name="connsiteX75" fmla="*/ 3224456 w 3864074"/>
              <a:gd name="connsiteY75" fmla="*/ 1550554 h 5052291"/>
              <a:gd name="connsiteX76" fmla="*/ 3184047 w 3864074"/>
              <a:gd name="connsiteY76" fmla="*/ 1615786 h 5052291"/>
              <a:gd name="connsiteX77" fmla="*/ 3149988 w 3864074"/>
              <a:gd name="connsiteY77" fmla="*/ 1704686 h 5052291"/>
              <a:gd name="connsiteX78" fmla="*/ 3024143 w 3864074"/>
              <a:gd name="connsiteY78" fmla="*/ 1878445 h 5052291"/>
              <a:gd name="connsiteX79" fmla="*/ 2926006 w 3864074"/>
              <a:gd name="connsiteY79" fmla="*/ 2058554 h 5052291"/>
              <a:gd name="connsiteX80" fmla="*/ 2724538 w 3864074"/>
              <a:gd name="connsiteY80" fmla="*/ 2245013 h 5052291"/>
              <a:gd name="connsiteX81" fmla="*/ 2585415 w 3864074"/>
              <a:gd name="connsiteY81" fmla="*/ 2466686 h 5052291"/>
              <a:gd name="connsiteX82" fmla="*/ 2398379 w 3864074"/>
              <a:gd name="connsiteY82" fmla="*/ 2701059 h 5052291"/>
              <a:gd name="connsiteX83" fmla="*/ 2280038 w 3864074"/>
              <a:gd name="connsiteY83" fmla="*/ 2938895 h 5052291"/>
              <a:gd name="connsiteX84" fmla="*/ 2028347 w 3864074"/>
              <a:gd name="connsiteY84" fmla="*/ 3164032 h 5052291"/>
              <a:gd name="connsiteX85" fmla="*/ 1912893 w 3864074"/>
              <a:gd name="connsiteY85" fmla="*/ 2997777 h 5052291"/>
              <a:gd name="connsiteX86" fmla="*/ 1790511 w 3864074"/>
              <a:gd name="connsiteY86" fmla="*/ 2841336 h 5052291"/>
              <a:gd name="connsiteX87" fmla="*/ 1667552 w 3864074"/>
              <a:gd name="connsiteY87" fmla="*/ 2622550 h 5052291"/>
              <a:gd name="connsiteX88" fmla="*/ 1483402 w 3864074"/>
              <a:gd name="connsiteY88" fmla="*/ 2400877 h 5052291"/>
              <a:gd name="connsiteX89" fmla="*/ 1351206 w 3864074"/>
              <a:gd name="connsiteY89" fmla="*/ 2202872 h 5052291"/>
              <a:gd name="connsiteX90" fmla="*/ 1193034 w 3864074"/>
              <a:gd name="connsiteY90" fmla="*/ 1997363 h 5052291"/>
              <a:gd name="connsiteX91" fmla="*/ 962702 w 3864074"/>
              <a:gd name="connsiteY91" fmla="*/ 1693718 h 5052291"/>
              <a:gd name="connsiteX92" fmla="*/ 842629 w 3864074"/>
              <a:gd name="connsiteY92" fmla="*/ 1416050 h 5052291"/>
              <a:gd name="connsiteX93" fmla="*/ 275170 w 3864074"/>
              <a:gd name="connsiteY93" fmla="*/ 876877 h 5052291"/>
              <a:gd name="connsiteX94" fmla="*/ 0 w 3864074"/>
              <a:gd name="connsiteY94" fmla="*/ 428711 h 5052291"/>
              <a:gd name="connsiteX95" fmla="*/ 3274 w 3864074"/>
              <a:gd name="connsiteY95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3397638 w 3864074"/>
              <a:gd name="connsiteY73" fmla="*/ 1356013 h 5052291"/>
              <a:gd name="connsiteX74" fmla="*/ 3224456 w 3864074"/>
              <a:gd name="connsiteY74" fmla="*/ 1550554 h 5052291"/>
              <a:gd name="connsiteX75" fmla="*/ 3184047 w 3864074"/>
              <a:gd name="connsiteY75" fmla="*/ 1615786 h 5052291"/>
              <a:gd name="connsiteX76" fmla="*/ 3149988 w 3864074"/>
              <a:gd name="connsiteY76" fmla="*/ 1704686 h 5052291"/>
              <a:gd name="connsiteX77" fmla="*/ 3024143 w 3864074"/>
              <a:gd name="connsiteY77" fmla="*/ 1878445 h 5052291"/>
              <a:gd name="connsiteX78" fmla="*/ 2926006 w 3864074"/>
              <a:gd name="connsiteY78" fmla="*/ 2058554 h 5052291"/>
              <a:gd name="connsiteX79" fmla="*/ 2724538 w 3864074"/>
              <a:gd name="connsiteY79" fmla="*/ 2245013 h 5052291"/>
              <a:gd name="connsiteX80" fmla="*/ 2585415 w 3864074"/>
              <a:gd name="connsiteY80" fmla="*/ 2466686 h 5052291"/>
              <a:gd name="connsiteX81" fmla="*/ 2398379 w 3864074"/>
              <a:gd name="connsiteY81" fmla="*/ 2701059 h 5052291"/>
              <a:gd name="connsiteX82" fmla="*/ 2280038 w 3864074"/>
              <a:gd name="connsiteY82" fmla="*/ 2938895 h 5052291"/>
              <a:gd name="connsiteX83" fmla="*/ 2028347 w 3864074"/>
              <a:gd name="connsiteY83" fmla="*/ 3164032 h 5052291"/>
              <a:gd name="connsiteX84" fmla="*/ 1912893 w 3864074"/>
              <a:gd name="connsiteY84" fmla="*/ 2997777 h 5052291"/>
              <a:gd name="connsiteX85" fmla="*/ 1790511 w 3864074"/>
              <a:gd name="connsiteY85" fmla="*/ 2841336 h 5052291"/>
              <a:gd name="connsiteX86" fmla="*/ 1667552 w 3864074"/>
              <a:gd name="connsiteY86" fmla="*/ 2622550 h 5052291"/>
              <a:gd name="connsiteX87" fmla="*/ 1483402 w 3864074"/>
              <a:gd name="connsiteY87" fmla="*/ 2400877 h 5052291"/>
              <a:gd name="connsiteX88" fmla="*/ 1351206 w 3864074"/>
              <a:gd name="connsiteY88" fmla="*/ 2202872 h 5052291"/>
              <a:gd name="connsiteX89" fmla="*/ 1193034 w 3864074"/>
              <a:gd name="connsiteY89" fmla="*/ 1997363 h 5052291"/>
              <a:gd name="connsiteX90" fmla="*/ 962702 w 3864074"/>
              <a:gd name="connsiteY90" fmla="*/ 1693718 h 5052291"/>
              <a:gd name="connsiteX91" fmla="*/ 842629 w 3864074"/>
              <a:gd name="connsiteY91" fmla="*/ 1416050 h 5052291"/>
              <a:gd name="connsiteX92" fmla="*/ 275170 w 3864074"/>
              <a:gd name="connsiteY92" fmla="*/ 876877 h 5052291"/>
              <a:gd name="connsiteX93" fmla="*/ 0 w 3864074"/>
              <a:gd name="connsiteY93" fmla="*/ 428711 h 5052291"/>
              <a:gd name="connsiteX94" fmla="*/ 3274 w 3864074"/>
              <a:gd name="connsiteY94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3397638 w 3864074"/>
              <a:gd name="connsiteY72" fmla="*/ 1356013 h 5052291"/>
              <a:gd name="connsiteX73" fmla="*/ 3224456 w 3864074"/>
              <a:gd name="connsiteY73" fmla="*/ 1550554 h 5052291"/>
              <a:gd name="connsiteX74" fmla="*/ 3184047 w 3864074"/>
              <a:gd name="connsiteY74" fmla="*/ 1615786 h 5052291"/>
              <a:gd name="connsiteX75" fmla="*/ 3149988 w 3864074"/>
              <a:gd name="connsiteY75" fmla="*/ 1704686 h 5052291"/>
              <a:gd name="connsiteX76" fmla="*/ 3024143 w 3864074"/>
              <a:gd name="connsiteY76" fmla="*/ 1878445 h 5052291"/>
              <a:gd name="connsiteX77" fmla="*/ 2926006 w 3864074"/>
              <a:gd name="connsiteY77" fmla="*/ 2058554 h 5052291"/>
              <a:gd name="connsiteX78" fmla="*/ 2724538 w 3864074"/>
              <a:gd name="connsiteY78" fmla="*/ 2245013 h 5052291"/>
              <a:gd name="connsiteX79" fmla="*/ 2585415 w 3864074"/>
              <a:gd name="connsiteY79" fmla="*/ 2466686 h 5052291"/>
              <a:gd name="connsiteX80" fmla="*/ 2398379 w 3864074"/>
              <a:gd name="connsiteY80" fmla="*/ 2701059 h 5052291"/>
              <a:gd name="connsiteX81" fmla="*/ 2280038 w 3864074"/>
              <a:gd name="connsiteY81" fmla="*/ 2938895 h 5052291"/>
              <a:gd name="connsiteX82" fmla="*/ 2028347 w 3864074"/>
              <a:gd name="connsiteY82" fmla="*/ 3164032 h 5052291"/>
              <a:gd name="connsiteX83" fmla="*/ 1912893 w 3864074"/>
              <a:gd name="connsiteY83" fmla="*/ 2997777 h 5052291"/>
              <a:gd name="connsiteX84" fmla="*/ 1790511 w 3864074"/>
              <a:gd name="connsiteY84" fmla="*/ 2841336 h 5052291"/>
              <a:gd name="connsiteX85" fmla="*/ 1667552 w 3864074"/>
              <a:gd name="connsiteY85" fmla="*/ 2622550 h 5052291"/>
              <a:gd name="connsiteX86" fmla="*/ 1483402 w 3864074"/>
              <a:gd name="connsiteY86" fmla="*/ 2400877 h 5052291"/>
              <a:gd name="connsiteX87" fmla="*/ 1351206 w 3864074"/>
              <a:gd name="connsiteY87" fmla="*/ 2202872 h 5052291"/>
              <a:gd name="connsiteX88" fmla="*/ 1193034 w 3864074"/>
              <a:gd name="connsiteY88" fmla="*/ 1997363 h 5052291"/>
              <a:gd name="connsiteX89" fmla="*/ 962702 w 3864074"/>
              <a:gd name="connsiteY89" fmla="*/ 1693718 h 5052291"/>
              <a:gd name="connsiteX90" fmla="*/ 842629 w 3864074"/>
              <a:gd name="connsiteY90" fmla="*/ 1416050 h 5052291"/>
              <a:gd name="connsiteX91" fmla="*/ 275170 w 3864074"/>
              <a:gd name="connsiteY91" fmla="*/ 876877 h 5052291"/>
              <a:gd name="connsiteX92" fmla="*/ 0 w 3864074"/>
              <a:gd name="connsiteY92" fmla="*/ 428711 h 5052291"/>
              <a:gd name="connsiteX93" fmla="*/ 3274 w 3864074"/>
              <a:gd name="connsiteY93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3397638 w 3864074"/>
              <a:gd name="connsiteY71" fmla="*/ 1356013 h 5052291"/>
              <a:gd name="connsiteX72" fmla="*/ 3224456 w 3864074"/>
              <a:gd name="connsiteY72" fmla="*/ 1550554 h 5052291"/>
              <a:gd name="connsiteX73" fmla="*/ 3184047 w 3864074"/>
              <a:gd name="connsiteY73" fmla="*/ 1615786 h 5052291"/>
              <a:gd name="connsiteX74" fmla="*/ 3149988 w 3864074"/>
              <a:gd name="connsiteY74" fmla="*/ 1704686 h 5052291"/>
              <a:gd name="connsiteX75" fmla="*/ 3024143 w 3864074"/>
              <a:gd name="connsiteY75" fmla="*/ 1878445 h 5052291"/>
              <a:gd name="connsiteX76" fmla="*/ 2926006 w 3864074"/>
              <a:gd name="connsiteY76" fmla="*/ 2058554 h 5052291"/>
              <a:gd name="connsiteX77" fmla="*/ 2724538 w 3864074"/>
              <a:gd name="connsiteY77" fmla="*/ 2245013 h 5052291"/>
              <a:gd name="connsiteX78" fmla="*/ 2585415 w 3864074"/>
              <a:gd name="connsiteY78" fmla="*/ 2466686 h 5052291"/>
              <a:gd name="connsiteX79" fmla="*/ 2398379 w 3864074"/>
              <a:gd name="connsiteY79" fmla="*/ 2701059 h 5052291"/>
              <a:gd name="connsiteX80" fmla="*/ 2280038 w 3864074"/>
              <a:gd name="connsiteY80" fmla="*/ 2938895 h 5052291"/>
              <a:gd name="connsiteX81" fmla="*/ 2028347 w 3864074"/>
              <a:gd name="connsiteY81" fmla="*/ 3164032 h 5052291"/>
              <a:gd name="connsiteX82" fmla="*/ 1912893 w 3864074"/>
              <a:gd name="connsiteY82" fmla="*/ 2997777 h 5052291"/>
              <a:gd name="connsiteX83" fmla="*/ 1790511 w 3864074"/>
              <a:gd name="connsiteY83" fmla="*/ 2841336 h 5052291"/>
              <a:gd name="connsiteX84" fmla="*/ 1667552 w 3864074"/>
              <a:gd name="connsiteY84" fmla="*/ 2622550 h 5052291"/>
              <a:gd name="connsiteX85" fmla="*/ 1483402 w 3864074"/>
              <a:gd name="connsiteY85" fmla="*/ 2400877 h 5052291"/>
              <a:gd name="connsiteX86" fmla="*/ 1351206 w 3864074"/>
              <a:gd name="connsiteY86" fmla="*/ 2202872 h 5052291"/>
              <a:gd name="connsiteX87" fmla="*/ 1193034 w 3864074"/>
              <a:gd name="connsiteY87" fmla="*/ 1997363 h 5052291"/>
              <a:gd name="connsiteX88" fmla="*/ 962702 w 3864074"/>
              <a:gd name="connsiteY88" fmla="*/ 1693718 h 5052291"/>
              <a:gd name="connsiteX89" fmla="*/ 842629 w 3864074"/>
              <a:gd name="connsiteY89" fmla="*/ 1416050 h 5052291"/>
              <a:gd name="connsiteX90" fmla="*/ 275170 w 3864074"/>
              <a:gd name="connsiteY90" fmla="*/ 876877 h 5052291"/>
              <a:gd name="connsiteX91" fmla="*/ 0 w 3864074"/>
              <a:gd name="connsiteY91" fmla="*/ 428711 h 5052291"/>
              <a:gd name="connsiteX92" fmla="*/ 3274 w 3864074"/>
              <a:gd name="connsiteY92" fmla="*/ 0 h 5052291"/>
              <a:gd name="connsiteX0" fmla="*/ 1675056 w 3864074"/>
              <a:gd name="connsiteY0" fmla="*/ 4765963 h 5052291"/>
              <a:gd name="connsiteX1" fmla="*/ 3397638 w 3864074"/>
              <a:gd name="connsiteY1" fmla="*/ 1356013 h 5052291"/>
              <a:gd name="connsiteX2" fmla="*/ 3224456 w 3864074"/>
              <a:gd name="connsiteY2" fmla="*/ 1550554 h 5052291"/>
              <a:gd name="connsiteX3" fmla="*/ 3184047 w 3864074"/>
              <a:gd name="connsiteY3" fmla="*/ 1615786 h 5052291"/>
              <a:gd name="connsiteX4" fmla="*/ 3149988 w 3864074"/>
              <a:gd name="connsiteY4" fmla="*/ 1704686 h 5052291"/>
              <a:gd name="connsiteX5" fmla="*/ 3024143 w 3864074"/>
              <a:gd name="connsiteY5" fmla="*/ 1878445 h 5052291"/>
              <a:gd name="connsiteX6" fmla="*/ 2926006 w 3864074"/>
              <a:gd name="connsiteY6" fmla="*/ 2058554 h 5052291"/>
              <a:gd name="connsiteX7" fmla="*/ 2724538 w 3864074"/>
              <a:gd name="connsiteY7" fmla="*/ 2245013 h 5052291"/>
              <a:gd name="connsiteX8" fmla="*/ 2585415 w 3864074"/>
              <a:gd name="connsiteY8" fmla="*/ 2466686 h 5052291"/>
              <a:gd name="connsiteX9" fmla="*/ 2398379 w 3864074"/>
              <a:gd name="connsiteY9" fmla="*/ 2701059 h 5052291"/>
              <a:gd name="connsiteX10" fmla="*/ 2280038 w 3864074"/>
              <a:gd name="connsiteY10" fmla="*/ 2938895 h 5052291"/>
              <a:gd name="connsiteX11" fmla="*/ 2028347 w 3864074"/>
              <a:gd name="connsiteY11" fmla="*/ 3164032 h 5052291"/>
              <a:gd name="connsiteX12" fmla="*/ 1912893 w 3864074"/>
              <a:gd name="connsiteY12" fmla="*/ 2997777 h 5052291"/>
              <a:gd name="connsiteX13" fmla="*/ 1790511 w 3864074"/>
              <a:gd name="connsiteY13" fmla="*/ 2841336 h 5052291"/>
              <a:gd name="connsiteX14" fmla="*/ 1667552 w 3864074"/>
              <a:gd name="connsiteY14" fmla="*/ 2622550 h 5052291"/>
              <a:gd name="connsiteX15" fmla="*/ 1483402 w 3864074"/>
              <a:gd name="connsiteY15" fmla="*/ 2400877 h 5052291"/>
              <a:gd name="connsiteX16" fmla="*/ 1351206 w 3864074"/>
              <a:gd name="connsiteY16" fmla="*/ 2202872 h 5052291"/>
              <a:gd name="connsiteX17" fmla="*/ 1193034 w 3864074"/>
              <a:gd name="connsiteY17" fmla="*/ 1997363 h 5052291"/>
              <a:gd name="connsiteX18" fmla="*/ 962702 w 3864074"/>
              <a:gd name="connsiteY18" fmla="*/ 1693718 h 5052291"/>
              <a:gd name="connsiteX19" fmla="*/ 842629 w 3864074"/>
              <a:gd name="connsiteY19" fmla="*/ 1416050 h 5052291"/>
              <a:gd name="connsiteX20" fmla="*/ 275170 w 3864074"/>
              <a:gd name="connsiteY20" fmla="*/ 876877 h 5052291"/>
              <a:gd name="connsiteX21" fmla="*/ 0 w 3864074"/>
              <a:gd name="connsiteY21" fmla="*/ 428711 h 5052291"/>
              <a:gd name="connsiteX22" fmla="*/ 3274 w 3864074"/>
              <a:gd name="connsiteY22" fmla="*/ 0 h 5052291"/>
              <a:gd name="connsiteX23" fmla="*/ 1240947 w 3864074"/>
              <a:gd name="connsiteY23" fmla="*/ 9236 h 5052291"/>
              <a:gd name="connsiteX24" fmla="*/ 1259420 w 3864074"/>
              <a:gd name="connsiteY24" fmla="*/ 979054 h 5052291"/>
              <a:gd name="connsiteX25" fmla="*/ 1361020 w 3864074"/>
              <a:gd name="connsiteY25" fmla="*/ 1016000 h 5052291"/>
              <a:gd name="connsiteX26" fmla="*/ 1471856 w 3864074"/>
              <a:gd name="connsiteY26" fmla="*/ 1062182 h 5052291"/>
              <a:gd name="connsiteX27" fmla="*/ 1564220 w 3864074"/>
              <a:gd name="connsiteY27" fmla="*/ 1034472 h 5052291"/>
              <a:gd name="connsiteX28" fmla="*/ 1628874 w 3864074"/>
              <a:gd name="connsiteY28" fmla="*/ 1089891 h 5052291"/>
              <a:gd name="connsiteX29" fmla="*/ 1628874 w 3864074"/>
              <a:gd name="connsiteY29" fmla="*/ 1089891 h 5052291"/>
              <a:gd name="connsiteX30" fmla="*/ 1758184 w 3864074"/>
              <a:gd name="connsiteY30" fmla="*/ 1173018 h 5052291"/>
              <a:gd name="connsiteX31" fmla="*/ 1859784 w 3864074"/>
              <a:gd name="connsiteY31" fmla="*/ 1117600 h 5052291"/>
              <a:gd name="connsiteX32" fmla="*/ 1896729 w 3864074"/>
              <a:gd name="connsiteY32" fmla="*/ 1209963 h 5052291"/>
              <a:gd name="connsiteX33" fmla="*/ 2016802 w 3864074"/>
              <a:gd name="connsiteY33" fmla="*/ 1200727 h 5052291"/>
              <a:gd name="connsiteX34" fmla="*/ 2072220 w 3864074"/>
              <a:gd name="connsiteY34" fmla="*/ 1265382 h 5052291"/>
              <a:gd name="connsiteX35" fmla="*/ 2155347 w 3864074"/>
              <a:gd name="connsiteY35" fmla="*/ 1339272 h 5052291"/>
              <a:gd name="connsiteX36" fmla="*/ 2238474 w 3864074"/>
              <a:gd name="connsiteY36" fmla="*/ 1256145 h 5052291"/>
              <a:gd name="connsiteX37" fmla="*/ 2303129 w 3864074"/>
              <a:gd name="connsiteY37" fmla="*/ 1330036 h 5052291"/>
              <a:gd name="connsiteX38" fmla="*/ 2377020 w 3864074"/>
              <a:gd name="connsiteY38" fmla="*/ 1330036 h 5052291"/>
              <a:gd name="connsiteX39" fmla="*/ 2432438 w 3864074"/>
              <a:gd name="connsiteY39" fmla="*/ 1385454 h 5052291"/>
              <a:gd name="connsiteX40" fmla="*/ 2561747 w 3864074"/>
              <a:gd name="connsiteY40" fmla="*/ 1330036 h 5052291"/>
              <a:gd name="connsiteX41" fmla="*/ 2626402 w 3864074"/>
              <a:gd name="connsiteY41" fmla="*/ 1376218 h 5052291"/>
              <a:gd name="connsiteX42" fmla="*/ 2949674 w 3864074"/>
              <a:gd name="connsiteY42" fmla="*/ 1330036 h 5052291"/>
              <a:gd name="connsiteX43" fmla="*/ 3226765 w 3864074"/>
              <a:gd name="connsiteY43" fmla="*/ 1283854 h 5052291"/>
              <a:gd name="connsiteX44" fmla="*/ 3559274 w 3864074"/>
              <a:gd name="connsiteY44" fmla="*/ 1440872 h 5052291"/>
              <a:gd name="connsiteX45" fmla="*/ 3651638 w 3864074"/>
              <a:gd name="connsiteY45" fmla="*/ 1477818 h 5052291"/>
              <a:gd name="connsiteX46" fmla="*/ 3697820 w 3864074"/>
              <a:gd name="connsiteY46" fmla="*/ 2216727 h 5052291"/>
              <a:gd name="connsiteX47" fmla="*/ 3854838 w 3864074"/>
              <a:gd name="connsiteY47" fmla="*/ 2475345 h 5052291"/>
              <a:gd name="connsiteX48" fmla="*/ 3864074 w 3864074"/>
              <a:gd name="connsiteY48" fmla="*/ 2687782 h 5052291"/>
              <a:gd name="connsiteX49" fmla="*/ 3836365 w 3864074"/>
              <a:gd name="connsiteY49" fmla="*/ 2789382 h 5052291"/>
              <a:gd name="connsiteX50" fmla="*/ 3836365 w 3864074"/>
              <a:gd name="connsiteY50" fmla="*/ 2974109 h 5052291"/>
              <a:gd name="connsiteX51" fmla="*/ 3836365 w 3864074"/>
              <a:gd name="connsiteY51" fmla="*/ 3066472 h 5052291"/>
              <a:gd name="connsiteX52" fmla="*/ 3744002 w 3864074"/>
              <a:gd name="connsiteY52" fmla="*/ 3278909 h 5052291"/>
              <a:gd name="connsiteX53" fmla="*/ 3531565 w 3864074"/>
              <a:gd name="connsiteY53" fmla="*/ 3380509 h 5052291"/>
              <a:gd name="connsiteX54" fmla="*/ 3383784 w 3864074"/>
              <a:gd name="connsiteY54" fmla="*/ 3491345 h 5052291"/>
              <a:gd name="connsiteX55" fmla="*/ 3383784 w 3864074"/>
              <a:gd name="connsiteY55" fmla="*/ 3491345 h 5052291"/>
              <a:gd name="connsiteX56" fmla="*/ 3365311 w 3864074"/>
              <a:gd name="connsiteY56" fmla="*/ 3463636 h 5052291"/>
              <a:gd name="connsiteX57" fmla="*/ 3457674 w 3864074"/>
              <a:gd name="connsiteY57" fmla="*/ 3362036 h 5052291"/>
              <a:gd name="connsiteX58" fmla="*/ 3365311 w 3864074"/>
              <a:gd name="connsiteY58" fmla="*/ 3371272 h 5052291"/>
              <a:gd name="connsiteX59" fmla="*/ 3365311 w 3864074"/>
              <a:gd name="connsiteY59" fmla="*/ 3260436 h 5052291"/>
              <a:gd name="connsiteX60" fmla="*/ 3328365 w 3864074"/>
              <a:gd name="connsiteY60" fmla="*/ 3260436 h 5052291"/>
              <a:gd name="connsiteX61" fmla="*/ 3254474 w 3864074"/>
              <a:gd name="connsiteY61" fmla="*/ 3315854 h 5052291"/>
              <a:gd name="connsiteX62" fmla="*/ 3282184 w 3864074"/>
              <a:gd name="connsiteY62" fmla="*/ 3417454 h 5052291"/>
              <a:gd name="connsiteX63" fmla="*/ 3282184 w 3864074"/>
              <a:gd name="connsiteY63" fmla="*/ 3417454 h 5052291"/>
              <a:gd name="connsiteX64" fmla="*/ 3319129 w 3864074"/>
              <a:gd name="connsiteY64" fmla="*/ 3574472 h 5052291"/>
              <a:gd name="connsiteX65" fmla="*/ 3189820 w 3864074"/>
              <a:gd name="connsiteY65" fmla="*/ 3648363 h 5052291"/>
              <a:gd name="connsiteX66" fmla="*/ 2968147 w 3864074"/>
              <a:gd name="connsiteY66" fmla="*/ 3879272 h 5052291"/>
              <a:gd name="connsiteX67" fmla="*/ 2958911 w 3864074"/>
              <a:gd name="connsiteY67" fmla="*/ 3805382 h 5052291"/>
              <a:gd name="connsiteX68" fmla="*/ 2894256 w 3864074"/>
              <a:gd name="connsiteY68" fmla="*/ 3759200 h 5052291"/>
              <a:gd name="connsiteX69" fmla="*/ 2755711 w 3864074"/>
              <a:gd name="connsiteY69" fmla="*/ 3786909 h 5052291"/>
              <a:gd name="connsiteX70" fmla="*/ 2885020 w 3864074"/>
              <a:gd name="connsiteY70" fmla="*/ 3860800 h 5052291"/>
              <a:gd name="connsiteX71" fmla="*/ 2755711 w 3864074"/>
              <a:gd name="connsiteY71" fmla="*/ 3962400 h 5052291"/>
              <a:gd name="connsiteX72" fmla="*/ 2663347 w 3864074"/>
              <a:gd name="connsiteY72" fmla="*/ 3888509 h 5052291"/>
              <a:gd name="connsiteX73" fmla="*/ 2626402 w 3864074"/>
              <a:gd name="connsiteY73" fmla="*/ 3980872 h 5052291"/>
              <a:gd name="connsiteX74" fmla="*/ 2506329 w 3864074"/>
              <a:gd name="connsiteY74" fmla="*/ 4008582 h 5052291"/>
              <a:gd name="connsiteX75" fmla="*/ 2506329 w 3864074"/>
              <a:gd name="connsiteY75" fmla="*/ 4128654 h 5052291"/>
              <a:gd name="connsiteX76" fmla="*/ 2413965 w 3864074"/>
              <a:gd name="connsiteY76" fmla="*/ 4165600 h 5052291"/>
              <a:gd name="connsiteX77" fmla="*/ 2367784 w 3864074"/>
              <a:gd name="connsiteY77" fmla="*/ 4128654 h 5052291"/>
              <a:gd name="connsiteX78" fmla="*/ 2330838 w 3864074"/>
              <a:gd name="connsiteY78" fmla="*/ 4294909 h 5052291"/>
              <a:gd name="connsiteX79" fmla="*/ 2395493 w 3864074"/>
              <a:gd name="connsiteY79" fmla="*/ 4239491 h 5052291"/>
              <a:gd name="connsiteX80" fmla="*/ 2432438 w 3864074"/>
              <a:gd name="connsiteY80" fmla="*/ 4267200 h 5052291"/>
              <a:gd name="connsiteX81" fmla="*/ 2330838 w 3864074"/>
              <a:gd name="connsiteY81" fmla="*/ 4433454 h 5052291"/>
              <a:gd name="connsiteX82" fmla="*/ 2256947 w 3864074"/>
              <a:gd name="connsiteY82" fmla="*/ 4442691 h 5052291"/>
              <a:gd name="connsiteX83" fmla="*/ 2256947 w 3864074"/>
              <a:gd name="connsiteY83" fmla="*/ 4488872 h 5052291"/>
              <a:gd name="connsiteX84" fmla="*/ 2340074 w 3864074"/>
              <a:gd name="connsiteY84" fmla="*/ 4451927 h 5052291"/>
              <a:gd name="connsiteX85" fmla="*/ 2349311 w 3864074"/>
              <a:gd name="connsiteY85" fmla="*/ 4636654 h 5052291"/>
              <a:gd name="connsiteX86" fmla="*/ 2266184 w 3864074"/>
              <a:gd name="connsiteY86" fmla="*/ 4701309 h 5052291"/>
              <a:gd name="connsiteX87" fmla="*/ 2321602 w 3864074"/>
              <a:gd name="connsiteY87" fmla="*/ 4729018 h 5052291"/>
              <a:gd name="connsiteX88" fmla="*/ 2432438 w 3864074"/>
              <a:gd name="connsiteY88" fmla="*/ 4978400 h 5052291"/>
              <a:gd name="connsiteX89" fmla="*/ 2441674 w 3864074"/>
              <a:gd name="connsiteY89" fmla="*/ 5052291 h 5052291"/>
              <a:gd name="connsiteX90" fmla="*/ 2109165 w 3864074"/>
              <a:gd name="connsiteY90" fmla="*/ 4969163 h 5052291"/>
              <a:gd name="connsiteX91" fmla="*/ 1960460 w 3864074"/>
              <a:gd name="connsiteY91" fmla="*/ 5014422 h 5052291"/>
              <a:gd name="connsiteX0" fmla="*/ 3397638 w 3864074"/>
              <a:gd name="connsiteY0" fmla="*/ 1356013 h 5052291"/>
              <a:gd name="connsiteX1" fmla="*/ 3224456 w 3864074"/>
              <a:gd name="connsiteY1" fmla="*/ 1550554 h 5052291"/>
              <a:gd name="connsiteX2" fmla="*/ 3184047 w 3864074"/>
              <a:gd name="connsiteY2" fmla="*/ 1615786 h 5052291"/>
              <a:gd name="connsiteX3" fmla="*/ 3149988 w 3864074"/>
              <a:gd name="connsiteY3" fmla="*/ 1704686 h 5052291"/>
              <a:gd name="connsiteX4" fmla="*/ 3024143 w 3864074"/>
              <a:gd name="connsiteY4" fmla="*/ 1878445 h 5052291"/>
              <a:gd name="connsiteX5" fmla="*/ 2926006 w 3864074"/>
              <a:gd name="connsiteY5" fmla="*/ 2058554 h 5052291"/>
              <a:gd name="connsiteX6" fmla="*/ 2724538 w 3864074"/>
              <a:gd name="connsiteY6" fmla="*/ 2245013 h 5052291"/>
              <a:gd name="connsiteX7" fmla="*/ 2585415 w 3864074"/>
              <a:gd name="connsiteY7" fmla="*/ 2466686 h 5052291"/>
              <a:gd name="connsiteX8" fmla="*/ 2398379 w 3864074"/>
              <a:gd name="connsiteY8" fmla="*/ 2701059 h 5052291"/>
              <a:gd name="connsiteX9" fmla="*/ 2280038 w 3864074"/>
              <a:gd name="connsiteY9" fmla="*/ 2938895 h 5052291"/>
              <a:gd name="connsiteX10" fmla="*/ 2028347 w 3864074"/>
              <a:gd name="connsiteY10" fmla="*/ 3164032 h 5052291"/>
              <a:gd name="connsiteX11" fmla="*/ 1912893 w 3864074"/>
              <a:gd name="connsiteY11" fmla="*/ 2997777 h 5052291"/>
              <a:gd name="connsiteX12" fmla="*/ 1790511 w 3864074"/>
              <a:gd name="connsiteY12" fmla="*/ 2841336 h 5052291"/>
              <a:gd name="connsiteX13" fmla="*/ 1667552 w 3864074"/>
              <a:gd name="connsiteY13" fmla="*/ 2622550 h 5052291"/>
              <a:gd name="connsiteX14" fmla="*/ 1483402 w 3864074"/>
              <a:gd name="connsiteY14" fmla="*/ 2400877 h 5052291"/>
              <a:gd name="connsiteX15" fmla="*/ 1351206 w 3864074"/>
              <a:gd name="connsiteY15" fmla="*/ 2202872 h 5052291"/>
              <a:gd name="connsiteX16" fmla="*/ 1193034 w 3864074"/>
              <a:gd name="connsiteY16" fmla="*/ 1997363 h 5052291"/>
              <a:gd name="connsiteX17" fmla="*/ 962702 w 3864074"/>
              <a:gd name="connsiteY17" fmla="*/ 1693718 h 5052291"/>
              <a:gd name="connsiteX18" fmla="*/ 842629 w 3864074"/>
              <a:gd name="connsiteY18" fmla="*/ 1416050 h 5052291"/>
              <a:gd name="connsiteX19" fmla="*/ 275170 w 3864074"/>
              <a:gd name="connsiteY19" fmla="*/ 876877 h 5052291"/>
              <a:gd name="connsiteX20" fmla="*/ 0 w 3864074"/>
              <a:gd name="connsiteY20" fmla="*/ 428711 h 5052291"/>
              <a:gd name="connsiteX21" fmla="*/ 3274 w 3864074"/>
              <a:gd name="connsiteY21" fmla="*/ 0 h 5052291"/>
              <a:gd name="connsiteX22" fmla="*/ 1240947 w 3864074"/>
              <a:gd name="connsiteY22" fmla="*/ 9236 h 5052291"/>
              <a:gd name="connsiteX23" fmla="*/ 1259420 w 3864074"/>
              <a:gd name="connsiteY23" fmla="*/ 979054 h 5052291"/>
              <a:gd name="connsiteX24" fmla="*/ 1361020 w 3864074"/>
              <a:gd name="connsiteY24" fmla="*/ 1016000 h 5052291"/>
              <a:gd name="connsiteX25" fmla="*/ 1471856 w 3864074"/>
              <a:gd name="connsiteY25" fmla="*/ 1062182 h 5052291"/>
              <a:gd name="connsiteX26" fmla="*/ 1564220 w 3864074"/>
              <a:gd name="connsiteY26" fmla="*/ 1034472 h 5052291"/>
              <a:gd name="connsiteX27" fmla="*/ 1628874 w 3864074"/>
              <a:gd name="connsiteY27" fmla="*/ 1089891 h 5052291"/>
              <a:gd name="connsiteX28" fmla="*/ 1628874 w 3864074"/>
              <a:gd name="connsiteY28" fmla="*/ 1089891 h 5052291"/>
              <a:gd name="connsiteX29" fmla="*/ 1758184 w 3864074"/>
              <a:gd name="connsiteY29" fmla="*/ 1173018 h 5052291"/>
              <a:gd name="connsiteX30" fmla="*/ 1859784 w 3864074"/>
              <a:gd name="connsiteY30" fmla="*/ 1117600 h 5052291"/>
              <a:gd name="connsiteX31" fmla="*/ 1896729 w 3864074"/>
              <a:gd name="connsiteY31" fmla="*/ 1209963 h 5052291"/>
              <a:gd name="connsiteX32" fmla="*/ 2016802 w 3864074"/>
              <a:gd name="connsiteY32" fmla="*/ 1200727 h 5052291"/>
              <a:gd name="connsiteX33" fmla="*/ 2072220 w 3864074"/>
              <a:gd name="connsiteY33" fmla="*/ 1265382 h 5052291"/>
              <a:gd name="connsiteX34" fmla="*/ 2155347 w 3864074"/>
              <a:gd name="connsiteY34" fmla="*/ 1339272 h 5052291"/>
              <a:gd name="connsiteX35" fmla="*/ 2238474 w 3864074"/>
              <a:gd name="connsiteY35" fmla="*/ 1256145 h 5052291"/>
              <a:gd name="connsiteX36" fmla="*/ 2303129 w 3864074"/>
              <a:gd name="connsiteY36" fmla="*/ 1330036 h 5052291"/>
              <a:gd name="connsiteX37" fmla="*/ 2377020 w 3864074"/>
              <a:gd name="connsiteY37" fmla="*/ 1330036 h 5052291"/>
              <a:gd name="connsiteX38" fmla="*/ 2432438 w 3864074"/>
              <a:gd name="connsiteY38" fmla="*/ 1385454 h 5052291"/>
              <a:gd name="connsiteX39" fmla="*/ 2561747 w 3864074"/>
              <a:gd name="connsiteY39" fmla="*/ 1330036 h 5052291"/>
              <a:gd name="connsiteX40" fmla="*/ 2626402 w 3864074"/>
              <a:gd name="connsiteY40" fmla="*/ 1376218 h 5052291"/>
              <a:gd name="connsiteX41" fmla="*/ 2949674 w 3864074"/>
              <a:gd name="connsiteY41" fmla="*/ 1330036 h 5052291"/>
              <a:gd name="connsiteX42" fmla="*/ 3226765 w 3864074"/>
              <a:gd name="connsiteY42" fmla="*/ 1283854 h 5052291"/>
              <a:gd name="connsiteX43" fmla="*/ 3559274 w 3864074"/>
              <a:gd name="connsiteY43" fmla="*/ 1440872 h 5052291"/>
              <a:gd name="connsiteX44" fmla="*/ 3651638 w 3864074"/>
              <a:gd name="connsiteY44" fmla="*/ 1477818 h 5052291"/>
              <a:gd name="connsiteX45" fmla="*/ 3697820 w 3864074"/>
              <a:gd name="connsiteY45" fmla="*/ 2216727 h 5052291"/>
              <a:gd name="connsiteX46" fmla="*/ 3854838 w 3864074"/>
              <a:gd name="connsiteY46" fmla="*/ 2475345 h 5052291"/>
              <a:gd name="connsiteX47" fmla="*/ 3864074 w 3864074"/>
              <a:gd name="connsiteY47" fmla="*/ 2687782 h 5052291"/>
              <a:gd name="connsiteX48" fmla="*/ 3836365 w 3864074"/>
              <a:gd name="connsiteY48" fmla="*/ 2789382 h 5052291"/>
              <a:gd name="connsiteX49" fmla="*/ 3836365 w 3864074"/>
              <a:gd name="connsiteY49" fmla="*/ 2974109 h 5052291"/>
              <a:gd name="connsiteX50" fmla="*/ 3836365 w 3864074"/>
              <a:gd name="connsiteY50" fmla="*/ 3066472 h 5052291"/>
              <a:gd name="connsiteX51" fmla="*/ 3744002 w 3864074"/>
              <a:gd name="connsiteY51" fmla="*/ 3278909 h 5052291"/>
              <a:gd name="connsiteX52" fmla="*/ 3531565 w 3864074"/>
              <a:gd name="connsiteY52" fmla="*/ 3380509 h 5052291"/>
              <a:gd name="connsiteX53" fmla="*/ 3383784 w 3864074"/>
              <a:gd name="connsiteY53" fmla="*/ 3491345 h 5052291"/>
              <a:gd name="connsiteX54" fmla="*/ 3383784 w 3864074"/>
              <a:gd name="connsiteY54" fmla="*/ 3491345 h 5052291"/>
              <a:gd name="connsiteX55" fmla="*/ 3365311 w 3864074"/>
              <a:gd name="connsiteY55" fmla="*/ 3463636 h 5052291"/>
              <a:gd name="connsiteX56" fmla="*/ 3457674 w 3864074"/>
              <a:gd name="connsiteY56" fmla="*/ 3362036 h 5052291"/>
              <a:gd name="connsiteX57" fmla="*/ 3365311 w 3864074"/>
              <a:gd name="connsiteY57" fmla="*/ 3371272 h 5052291"/>
              <a:gd name="connsiteX58" fmla="*/ 3365311 w 3864074"/>
              <a:gd name="connsiteY58" fmla="*/ 3260436 h 5052291"/>
              <a:gd name="connsiteX59" fmla="*/ 3328365 w 3864074"/>
              <a:gd name="connsiteY59" fmla="*/ 3260436 h 5052291"/>
              <a:gd name="connsiteX60" fmla="*/ 3254474 w 3864074"/>
              <a:gd name="connsiteY60" fmla="*/ 3315854 h 5052291"/>
              <a:gd name="connsiteX61" fmla="*/ 3282184 w 3864074"/>
              <a:gd name="connsiteY61" fmla="*/ 3417454 h 5052291"/>
              <a:gd name="connsiteX62" fmla="*/ 3282184 w 3864074"/>
              <a:gd name="connsiteY62" fmla="*/ 3417454 h 5052291"/>
              <a:gd name="connsiteX63" fmla="*/ 3319129 w 3864074"/>
              <a:gd name="connsiteY63" fmla="*/ 3574472 h 5052291"/>
              <a:gd name="connsiteX64" fmla="*/ 3189820 w 3864074"/>
              <a:gd name="connsiteY64" fmla="*/ 3648363 h 5052291"/>
              <a:gd name="connsiteX65" fmla="*/ 2968147 w 3864074"/>
              <a:gd name="connsiteY65" fmla="*/ 3879272 h 5052291"/>
              <a:gd name="connsiteX66" fmla="*/ 2958911 w 3864074"/>
              <a:gd name="connsiteY66" fmla="*/ 3805382 h 5052291"/>
              <a:gd name="connsiteX67" fmla="*/ 2894256 w 3864074"/>
              <a:gd name="connsiteY67" fmla="*/ 3759200 h 5052291"/>
              <a:gd name="connsiteX68" fmla="*/ 2755711 w 3864074"/>
              <a:gd name="connsiteY68" fmla="*/ 3786909 h 5052291"/>
              <a:gd name="connsiteX69" fmla="*/ 2885020 w 3864074"/>
              <a:gd name="connsiteY69" fmla="*/ 3860800 h 5052291"/>
              <a:gd name="connsiteX70" fmla="*/ 2755711 w 3864074"/>
              <a:gd name="connsiteY70" fmla="*/ 3962400 h 5052291"/>
              <a:gd name="connsiteX71" fmla="*/ 2663347 w 3864074"/>
              <a:gd name="connsiteY71" fmla="*/ 3888509 h 5052291"/>
              <a:gd name="connsiteX72" fmla="*/ 2626402 w 3864074"/>
              <a:gd name="connsiteY72" fmla="*/ 3980872 h 5052291"/>
              <a:gd name="connsiteX73" fmla="*/ 2506329 w 3864074"/>
              <a:gd name="connsiteY73" fmla="*/ 4008582 h 5052291"/>
              <a:gd name="connsiteX74" fmla="*/ 2506329 w 3864074"/>
              <a:gd name="connsiteY74" fmla="*/ 4128654 h 5052291"/>
              <a:gd name="connsiteX75" fmla="*/ 2413965 w 3864074"/>
              <a:gd name="connsiteY75" fmla="*/ 4165600 h 5052291"/>
              <a:gd name="connsiteX76" fmla="*/ 2367784 w 3864074"/>
              <a:gd name="connsiteY76" fmla="*/ 4128654 h 5052291"/>
              <a:gd name="connsiteX77" fmla="*/ 2330838 w 3864074"/>
              <a:gd name="connsiteY77" fmla="*/ 4294909 h 5052291"/>
              <a:gd name="connsiteX78" fmla="*/ 2395493 w 3864074"/>
              <a:gd name="connsiteY78" fmla="*/ 4239491 h 5052291"/>
              <a:gd name="connsiteX79" fmla="*/ 2432438 w 3864074"/>
              <a:gd name="connsiteY79" fmla="*/ 4267200 h 5052291"/>
              <a:gd name="connsiteX80" fmla="*/ 2330838 w 3864074"/>
              <a:gd name="connsiteY80" fmla="*/ 4433454 h 5052291"/>
              <a:gd name="connsiteX81" fmla="*/ 2256947 w 3864074"/>
              <a:gd name="connsiteY81" fmla="*/ 4442691 h 5052291"/>
              <a:gd name="connsiteX82" fmla="*/ 2256947 w 3864074"/>
              <a:gd name="connsiteY82" fmla="*/ 4488872 h 5052291"/>
              <a:gd name="connsiteX83" fmla="*/ 2340074 w 3864074"/>
              <a:gd name="connsiteY83" fmla="*/ 4451927 h 5052291"/>
              <a:gd name="connsiteX84" fmla="*/ 2349311 w 3864074"/>
              <a:gd name="connsiteY84" fmla="*/ 4636654 h 5052291"/>
              <a:gd name="connsiteX85" fmla="*/ 2266184 w 3864074"/>
              <a:gd name="connsiteY85" fmla="*/ 4701309 h 5052291"/>
              <a:gd name="connsiteX86" fmla="*/ 2321602 w 3864074"/>
              <a:gd name="connsiteY86" fmla="*/ 4729018 h 5052291"/>
              <a:gd name="connsiteX87" fmla="*/ 2432438 w 3864074"/>
              <a:gd name="connsiteY87" fmla="*/ 4978400 h 5052291"/>
              <a:gd name="connsiteX88" fmla="*/ 2441674 w 3864074"/>
              <a:gd name="connsiteY88" fmla="*/ 5052291 h 5052291"/>
              <a:gd name="connsiteX89" fmla="*/ 2109165 w 3864074"/>
              <a:gd name="connsiteY89" fmla="*/ 4969163 h 5052291"/>
              <a:gd name="connsiteX90" fmla="*/ 1960460 w 3864074"/>
              <a:gd name="connsiteY90" fmla="*/ 5014422 h 5052291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1960460 w 3864074"/>
              <a:gd name="connsiteY88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1960460 w 3864074"/>
              <a:gd name="connsiteY87" fmla="*/ 5014422 h 5014422"/>
              <a:gd name="connsiteX0" fmla="*/ 3397638 w 3864074"/>
              <a:gd name="connsiteY0" fmla="*/ 1356013 h 4729018"/>
              <a:gd name="connsiteX1" fmla="*/ 3224456 w 3864074"/>
              <a:gd name="connsiteY1" fmla="*/ 1550554 h 4729018"/>
              <a:gd name="connsiteX2" fmla="*/ 3184047 w 3864074"/>
              <a:gd name="connsiteY2" fmla="*/ 1615786 h 4729018"/>
              <a:gd name="connsiteX3" fmla="*/ 3149988 w 3864074"/>
              <a:gd name="connsiteY3" fmla="*/ 1704686 h 4729018"/>
              <a:gd name="connsiteX4" fmla="*/ 3024143 w 3864074"/>
              <a:gd name="connsiteY4" fmla="*/ 1878445 h 4729018"/>
              <a:gd name="connsiteX5" fmla="*/ 2926006 w 3864074"/>
              <a:gd name="connsiteY5" fmla="*/ 2058554 h 4729018"/>
              <a:gd name="connsiteX6" fmla="*/ 2724538 w 3864074"/>
              <a:gd name="connsiteY6" fmla="*/ 2245013 h 4729018"/>
              <a:gd name="connsiteX7" fmla="*/ 2585415 w 3864074"/>
              <a:gd name="connsiteY7" fmla="*/ 2466686 h 4729018"/>
              <a:gd name="connsiteX8" fmla="*/ 2398379 w 3864074"/>
              <a:gd name="connsiteY8" fmla="*/ 2701059 h 4729018"/>
              <a:gd name="connsiteX9" fmla="*/ 2280038 w 3864074"/>
              <a:gd name="connsiteY9" fmla="*/ 2938895 h 4729018"/>
              <a:gd name="connsiteX10" fmla="*/ 2028347 w 3864074"/>
              <a:gd name="connsiteY10" fmla="*/ 3164032 h 4729018"/>
              <a:gd name="connsiteX11" fmla="*/ 1912893 w 3864074"/>
              <a:gd name="connsiteY11" fmla="*/ 2997777 h 4729018"/>
              <a:gd name="connsiteX12" fmla="*/ 1790511 w 3864074"/>
              <a:gd name="connsiteY12" fmla="*/ 2841336 h 4729018"/>
              <a:gd name="connsiteX13" fmla="*/ 1667552 w 3864074"/>
              <a:gd name="connsiteY13" fmla="*/ 2622550 h 4729018"/>
              <a:gd name="connsiteX14" fmla="*/ 1483402 w 3864074"/>
              <a:gd name="connsiteY14" fmla="*/ 2400877 h 4729018"/>
              <a:gd name="connsiteX15" fmla="*/ 1351206 w 3864074"/>
              <a:gd name="connsiteY15" fmla="*/ 2202872 h 4729018"/>
              <a:gd name="connsiteX16" fmla="*/ 1193034 w 3864074"/>
              <a:gd name="connsiteY16" fmla="*/ 1997363 h 4729018"/>
              <a:gd name="connsiteX17" fmla="*/ 962702 w 3864074"/>
              <a:gd name="connsiteY17" fmla="*/ 1693718 h 4729018"/>
              <a:gd name="connsiteX18" fmla="*/ 842629 w 3864074"/>
              <a:gd name="connsiteY18" fmla="*/ 1416050 h 4729018"/>
              <a:gd name="connsiteX19" fmla="*/ 275170 w 3864074"/>
              <a:gd name="connsiteY19" fmla="*/ 876877 h 4729018"/>
              <a:gd name="connsiteX20" fmla="*/ 0 w 3864074"/>
              <a:gd name="connsiteY20" fmla="*/ 428711 h 4729018"/>
              <a:gd name="connsiteX21" fmla="*/ 3274 w 3864074"/>
              <a:gd name="connsiteY21" fmla="*/ 0 h 4729018"/>
              <a:gd name="connsiteX22" fmla="*/ 1240947 w 3864074"/>
              <a:gd name="connsiteY22" fmla="*/ 9236 h 4729018"/>
              <a:gd name="connsiteX23" fmla="*/ 1259420 w 3864074"/>
              <a:gd name="connsiteY23" fmla="*/ 979054 h 4729018"/>
              <a:gd name="connsiteX24" fmla="*/ 1361020 w 3864074"/>
              <a:gd name="connsiteY24" fmla="*/ 1016000 h 4729018"/>
              <a:gd name="connsiteX25" fmla="*/ 1471856 w 3864074"/>
              <a:gd name="connsiteY25" fmla="*/ 1062182 h 4729018"/>
              <a:gd name="connsiteX26" fmla="*/ 1564220 w 3864074"/>
              <a:gd name="connsiteY26" fmla="*/ 1034472 h 4729018"/>
              <a:gd name="connsiteX27" fmla="*/ 1628874 w 3864074"/>
              <a:gd name="connsiteY27" fmla="*/ 1089891 h 4729018"/>
              <a:gd name="connsiteX28" fmla="*/ 1628874 w 3864074"/>
              <a:gd name="connsiteY28" fmla="*/ 1089891 h 4729018"/>
              <a:gd name="connsiteX29" fmla="*/ 1758184 w 3864074"/>
              <a:gd name="connsiteY29" fmla="*/ 1173018 h 4729018"/>
              <a:gd name="connsiteX30" fmla="*/ 1859784 w 3864074"/>
              <a:gd name="connsiteY30" fmla="*/ 1117600 h 4729018"/>
              <a:gd name="connsiteX31" fmla="*/ 1896729 w 3864074"/>
              <a:gd name="connsiteY31" fmla="*/ 1209963 h 4729018"/>
              <a:gd name="connsiteX32" fmla="*/ 2016802 w 3864074"/>
              <a:gd name="connsiteY32" fmla="*/ 1200727 h 4729018"/>
              <a:gd name="connsiteX33" fmla="*/ 2072220 w 3864074"/>
              <a:gd name="connsiteY33" fmla="*/ 1265382 h 4729018"/>
              <a:gd name="connsiteX34" fmla="*/ 2155347 w 3864074"/>
              <a:gd name="connsiteY34" fmla="*/ 1339272 h 4729018"/>
              <a:gd name="connsiteX35" fmla="*/ 2238474 w 3864074"/>
              <a:gd name="connsiteY35" fmla="*/ 1256145 h 4729018"/>
              <a:gd name="connsiteX36" fmla="*/ 2303129 w 3864074"/>
              <a:gd name="connsiteY36" fmla="*/ 1330036 h 4729018"/>
              <a:gd name="connsiteX37" fmla="*/ 2377020 w 3864074"/>
              <a:gd name="connsiteY37" fmla="*/ 1330036 h 4729018"/>
              <a:gd name="connsiteX38" fmla="*/ 2432438 w 3864074"/>
              <a:gd name="connsiteY38" fmla="*/ 1385454 h 4729018"/>
              <a:gd name="connsiteX39" fmla="*/ 2561747 w 3864074"/>
              <a:gd name="connsiteY39" fmla="*/ 1330036 h 4729018"/>
              <a:gd name="connsiteX40" fmla="*/ 2626402 w 3864074"/>
              <a:gd name="connsiteY40" fmla="*/ 1376218 h 4729018"/>
              <a:gd name="connsiteX41" fmla="*/ 2949674 w 3864074"/>
              <a:gd name="connsiteY41" fmla="*/ 1330036 h 4729018"/>
              <a:gd name="connsiteX42" fmla="*/ 3226765 w 3864074"/>
              <a:gd name="connsiteY42" fmla="*/ 1283854 h 4729018"/>
              <a:gd name="connsiteX43" fmla="*/ 3559274 w 3864074"/>
              <a:gd name="connsiteY43" fmla="*/ 1440872 h 4729018"/>
              <a:gd name="connsiteX44" fmla="*/ 3651638 w 3864074"/>
              <a:gd name="connsiteY44" fmla="*/ 1477818 h 4729018"/>
              <a:gd name="connsiteX45" fmla="*/ 3697820 w 3864074"/>
              <a:gd name="connsiteY45" fmla="*/ 2216727 h 4729018"/>
              <a:gd name="connsiteX46" fmla="*/ 3854838 w 3864074"/>
              <a:gd name="connsiteY46" fmla="*/ 2475345 h 4729018"/>
              <a:gd name="connsiteX47" fmla="*/ 3864074 w 3864074"/>
              <a:gd name="connsiteY47" fmla="*/ 2687782 h 4729018"/>
              <a:gd name="connsiteX48" fmla="*/ 3836365 w 3864074"/>
              <a:gd name="connsiteY48" fmla="*/ 2789382 h 4729018"/>
              <a:gd name="connsiteX49" fmla="*/ 3836365 w 3864074"/>
              <a:gd name="connsiteY49" fmla="*/ 2974109 h 4729018"/>
              <a:gd name="connsiteX50" fmla="*/ 3836365 w 3864074"/>
              <a:gd name="connsiteY50" fmla="*/ 3066472 h 4729018"/>
              <a:gd name="connsiteX51" fmla="*/ 3744002 w 3864074"/>
              <a:gd name="connsiteY51" fmla="*/ 3278909 h 4729018"/>
              <a:gd name="connsiteX52" fmla="*/ 3531565 w 3864074"/>
              <a:gd name="connsiteY52" fmla="*/ 3380509 h 4729018"/>
              <a:gd name="connsiteX53" fmla="*/ 3383784 w 3864074"/>
              <a:gd name="connsiteY53" fmla="*/ 3491345 h 4729018"/>
              <a:gd name="connsiteX54" fmla="*/ 3383784 w 3864074"/>
              <a:gd name="connsiteY54" fmla="*/ 3491345 h 4729018"/>
              <a:gd name="connsiteX55" fmla="*/ 3365311 w 3864074"/>
              <a:gd name="connsiteY55" fmla="*/ 3463636 h 4729018"/>
              <a:gd name="connsiteX56" fmla="*/ 3457674 w 3864074"/>
              <a:gd name="connsiteY56" fmla="*/ 3362036 h 4729018"/>
              <a:gd name="connsiteX57" fmla="*/ 3365311 w 3864074"/>
              <a:gd name="connsiteY57" fmla="*/ 3371272 h 4729018"/>
              <a:gd name="connsiteX58" fmla="*/ 3365311 w 3864074"/>
              <a:gd name="connsiteY58" fmla="*/ 3260436 h 4729018"/>
              <a:gd name="connsiteX59" fmla="*/ 3328365 w 3864074"/>
              <a:gd name="connsiteY59" fmla="*/ 3260436 h 4729018"/>
              <a:gd name="connsiteX60" fmla="*/ 3254474 w 3864074"/>
              <a:gd name="connsiteY60" fmla="*/ 3315854 h 4729018"/>
              <a:gd name="connsiteX61" fmla="*/ 3282184 w 3864074"/>
              <a:gd name="connsiteY61" fmla="*/ 3417454 h 4729018"/>
              <a:gd name="connsiteX62" fmla="*/ 3282184 w 3864074"/>
              <a:gd name="connsiteY62" fmla="*/ 3417454 h 4729018"/>
              <a:gd name="connsiteX63" fmla="*/ 3319129 w 3864074"/>
              <a:gd name="connsiteY63" fmla="*/ 3574472 h 4729018"/>
              <a:gd name="connsiteX64" fmla="*/ 3189820 w 3864074"/>
              <a:gd name="connsiteY64" fmla="*/ 3648363 h 4729018"/>
              <a:gd name="connsiteX65" fmla="*/ 2968147 w 3864074"/>
              <a:gd name="connsiteY65" fmla="*/ 3879272 h 4729018"/>
              <a:gd name="connsiteX66" fmla="*/ 2958911 w 3864074"/>
              <a:gd name="connsiteY66" fmla="*/ 3805382 h 4729018"/>
              <a:gd name="connsiteX67" fmla="*/ 2894256 w 3864074"/>
              <a:gd name="connsiteY67" fmla="*/ 3759200 h 4729018"/>
              <a:gd name="connsiteX68" fmla="*/ 2755711 w 3864074"/>
              <a:gd name="connsiteY68" fmla="*/ 3786909 h 4729018"/>
              <a:gd name="connsiteX69" fmla="*/ 2885020 w 3864074"/>
              <a:gd name="connsiteY69" fmla="*/ 3860800 h 4729018"/>
              <a:gd name="connsiteX70" fmla="*/ 2755711 w 3864074"/>
              <a:gd name="connsiteY70" fmla="*/ 3962400 h 4729018"/>
              <a:gd name="connsiteX71" fmla="*/ 2663347 w 3864074"/>
              <a:gd name="connsiteY71" fmla="*/ 3888509 h 4729018"/>
              <a:gd name="connsiteX72" fmla="*/ 2626402 w 3864074"/>
              <a:gd name="connsiteY72" fmla="*/ 3980872 h 4729018"/>
              <a:gd name="connsiteX73" fmla="*/ 2506329 w 3864074"/>
              <a:gd name="connsiteY73" fmla="*/ 4008582 h 4729018"/>
              <a:gd name="connsiteX74" fmla="*/ 2506329 w 3864074"/>
              <a:gd name="connsiteY74" fmla="*/ 4128654 h 4729018"/>
              <a:gd name="connsiteX75" fmla="*/ 2413965 w 3864074"/>
              <a:gd name="connsiteY75" fmla="*/ 4165600 h 4729018"/>
              <a:gd name="connsiteX76" fmla="*/ 2367784 w 3864074"/>
              <a:gd name="connsiteY76" fmla="*/ 4128654 h 4729018"/>
              <a:gd name="connsiteX77" fmla="*/ 2330838 w 3864074"/>
              <a:gd name="connsiteY77" fmla="*/ 4294909 h 4729018"/>
              <a:gd name="connsiteX78" fmla="*/ 2395493 w 3864074"/>
              <a:gd name="connsiteY78" fmla="*/ 4239491 h 4729018"/>
              <a:gd name="connsiteX79" fmla="*/ 2432438 w 3864074"/>
              <a:gd name="connsiteY79" fmla="*/ 4267200 h 4729018"/>
              <a:gd name="connsiteX80" fmla="*/ 2330838 w 3864074"/>
              <a:gd name="connsiteY80" fmla="*/ 4433454 h 4729018"/>
              <a:gd name="connsiteX81" fmla="*/ 2256947 w 3864074"/>
              <a:gd name="connsiteY81" fmla="*/ 4442691 h 4729018"/>
              <a:gd name="connsiteX82" fmla="*/ 2256947 w 3864074"/>
              <a:gd name="connsiteY82" fmla="*/ 4488872 h 4729018"/>
              <a:gd name="connsiteX83" fmla="*/ 2340074 w 3864074"/>
              <a:gd name="connsiteY83" fmla="*/ 4451927 h 4729018"/>
              <a:gd name="connsiteX84" fmla="*/ 2349311 w 3864074"/>
              <a:gd name="connsiteY84" fmla="*/ 4636654 h 4729018"/>
              <a:gd name="connsiteX85" fmla="*/ 2266184 w 3864074"/>
              <a:gd name="connsiteY85" fmla="*/ 4701309 h 4729018"/>
              <a:gd name="connsiteX86" fmla="*/ 2321602 w 3864074"/>
              <a:gd name="connsiteY86" fmla="*/ 4729018 h 4729018"/>
              <a:gd name="connsiteX0" fmla="*/ 3397638 w 3864074"/>
              <a:gd name="connsiteY0" fmla="*/ 1356013 h 4701309"/>
              <a:gd name="connsiteX1" fmla="*/ 3224456 w 3864074"/>
              <a:gd name="connsiteY1" fmla="*/ 1550554 h 4701309"/>
              <a:gd name="connsiteX2" fmla="*/ 3184047 w 3864074"/>
              <a:gd name="connsiteY2" fmla="*/ 1615786 h 4701309"/>
              <a:gd name="connsiteX3" fmla="*/ 3149988 w 3864074"/>
              <a:gd name="connsiteY3" fmla="*/ 1704686 h 4701309"/>
              <a:gd name="connsiteX4" fmla="*/ 3024143 w 3864074"/>
              <a:gd name="connsiteY4" fmla="*/ 1878445 h 4701309"/>
              <a:gd name="connsiteX5" fmla="*/ 2926006 w 3864074"/>
              <a:gd name="connsiteY5" fmla="*/ 2058554 h 4701309"/>
              <a:gd name="connsiteX6" fmla="*/ 2724538 w 3864074"/>
              <a:gd name="connsiteY6" fmla="*/ 2245013 h 4701309"/>
              <a:gd name="connsiteX7" fmla="*/ 2585415 w 3864074"/>
              <a:gd name="connsiteY7" fmla="*/ 2466686 h 4701309"/>
              <a:gd name="connsiteX8" fmla="*/ 2398379 w 3864074"/>
              <a:gd name="connsiteY8" fmla="*/ 2701059 h 4701309"/>
              <a:gd name="connsiteX9" fmla="*/ 2280038 w 3864074"/>
              <a:gd name="connsiteY9" fmla="*/ 2938895 h 4701309"/>
              <a:gd name="connsiteX10" fmla="*/ 2028347 w 3864074"/>
              <a:gd name="connsiteY10" fmla="*/ 3164032 h 4701309"/>
              <a:gd name="connsiteX11" fmla="*/ 1912893 w 3864074"/>
              <a:gd name="connsiteY11" fmla="*/ 2997777 h 4701309"/>
              <a:gd name="connsiteX12" fmla="*/ 1790511 w 3864074"/>
              <a:gd name="connsiteY12" fmla="*/ 2841336 h 4701309"/>
              <a:gd name="connsiteX13" fmla="*/ 1667552 w 3864074"/>
              <a:gd name="connsiteY13" fmla="*/ 2622550 h 4701309"/>
              <a:gd name="connsiteX14" fmla="*/ 1483402 w 3864074"/>
              <a:gd name="connsiteY14" fmla="*/ 2400877 h 4701309"/>
              <a:gd name="connsiteX15" fmla="*/ 1351206 w 3864074"/>
              <a:gd name="connsiteY15" fmla="*/ 2202872 h 4701309"/>
              <a:gd name="connsiteX16" fmla="*/ 1193034 w 3864074"/>
              <a:gd name="connsiteY16" fmla="*/ 1997363 h 4701309"/>
              <a:gd name="connsiteX17" fmla="*/ 962702 w 3864074"/>
              <a:gd name="connsiteY17" fmla="*/ 1693718 h 4701309"/>
              <a:gd name="connsiteX18" fmla="*/ 842629 w 3864074"/>
              <a:gd name="connsiteY18" fmla="*/ 1416050 h 4701309"/>
              <a:gd name="connsiteX19" fmla="*/ 275170 w 3864074"/>
              <a:gd name="connsiteY19" fmla="*/ 876877 h 4701309"/>
              <a:gd name="connsiteX20" fmla="*/ 0 w 3864074"/>
              <a:gd name="connsiteY20" fmla="*/ 428711 h 4701309"/>
              <a:gd name="connsiteX21" fmla="*/ 3274 w 3864074"/>
              <a:gd name="connsiteY21" fmla="*/ 0 h 4701309"/>
              <a:gd name="connsiteX22" fmla="*/ 1240947 w 3864074"/>
              <a:gd name="connsiteY22" fmla="*/ 9236 h 4701309"/>
              <a:gd name="connsiteX23" fmla="*/ 1259420 w 3864074"/>
              <a:gd name="connsiteY23" fmla="*/ 979054 h 4701309"/>
              <a:gd name="connsiteX24" fmla="*/ 1361020 w 3864074"/>
              <a:gd name="connsiteY24" fmla="*/ 1016000 h 4701309"/>
              <a:gd name="connsiteX25" fmla="*/ 1471856 w 3864074"/>
              <a:gd name="connsiteY25" fmla="*/ 1062182 h 4701309"/>
              <a:gd name="connsiteX26" fmla="*/ 1564220 w 3864074"/>
              <a:gd name="connsiteY26" fmla="*/ 1034472 h 4701309"/>
              <a:gd name="connsiteX27" fmla="*/ 1628874 w 3864074"/>
              <a:gd name="connsiteY27" fmla="*/ 1089891 h 4701309"/>
              <a:gd name="connsiteX28" fmla="*/ 1628874 w 3864074"/>
              <a:gd name="connsiteY28" fmla="*/ 1089891 h 4701309"/>
              <a:gd name="connsiteX29" fmla="*/ 1758184 w 3864074"/>
              <a:gd name="connsiteY29" fmla="*/ 1173018 h 4701309"/>
              <a:gd name="connsiteX30" fmla="*/ 1859784 w 3864074"/>
              <a:gd name="connsiteY30" fmla="*/ 1117600 h 4701309"/>
              <a:gd name="connsiteX31" fmla="*/ 1896729 w 3864074"/>
              <a:gd name="connsiteY31" fmla="*/ 1209963 h 4701309"/>
              <a:gd name="connsiteX32" fmla="*/ 2016802 w 3864074"/>
              <a:gd name="connsiteY32" fmla="*/ 1200727 h 4701309"/>
              <a:gd name="connsiteX33" fmla="*/ 2072220 w 3864074"/>
              <a:gd name="connsiteY33" fmla="*/ 1265382 h 4701309"/>
              <a:gd name="connsiteX34" fmla="*/ 2155347 w 3864074"/>
              <a:gd name="connsiteY34" fmla="*/ 1339272 h 4701309"/>
              <a:gd name="connsiteX35" fmla="*/ 2238474 w 3864074"/>
              <a:gd name="connsiteY35" fmla="*/ 1256145 h 4701309"/>
              <a:gd name="connsiteX36" fmla="*/ 2303129 w 3864074"/>
              <a:gd name="connsiteY36" fmla="*/ 1330036 h 4701309"/>
              <a:gd name="connsiteX37" fmla="*/ 2377020 w 3864074"/>
              <a:gd name="connsiteY37" fmla="*/ 1330036 h 4701309"/>
              <a:gd name="connsiteX38" fmla="*/ 2432438 w 3864074"/>
              <a:gd name="connsiteY38" fmla="*/ 1385454 h 4701309"/>
              <a:gd name="connsiteX39" fmla="*/ 2561747 w 3864074"/>
              <a:gd name="connsiteY39" fmla="*/ 1330036 h 4701309"/>
              <a:gd name="connsiteX40" fmla="*/ 2626402 w 3864074"/>
              <a:gd name="connsiteY40" fmla="*/ 1376218 h 4701309"/>
              <a:gd name="connsiteX41" fmla="*/ 2949674 w 3864074"/>
              <a:gd name="connsiteY41" fmla="*/ 1330036 h 4701309"/>
              <a:gd name="connsiteX42" fmla="*/ 3226765 w 3864074"/>
              <a:gd name="connsiteY42" fmla="*/ 1283854 h 4701309"/>
              <a:gd name="connsiteX43" fmla="*/ 3559274 w 3864074"/>
              <a:gd name="connsiteY43" fmla="*/ 1440872 h 4701309"/>
              <a:gd name="connsiteX44" fmla="*/ 3651638 w 3864074"/>
              <a:gd name="connsiteY44" fmla="*/ 1477818 h 4701309"/>
              <a:gd name="connsiteX45" fmla="*/ 3697820 w 3864074"/>
              <a:gd name="connsiteY45" fmla="*/ 2216727 h 4701309"/>
              <a:gd name="connsiteX46" fmla="*/ 3854838 w 3864074"/>
              <a:gd name="connsiteY46" fmla="*/ 2475345 h 4701309"/>
              <a:gd name="connsiteX47" fmla="*/ 3864074 w 3864074"/>
              <a:gd name="connsiteY47" fmla="*/ 2687782 h 4701309"/>
              <a:gd name="connsiteX48" fmla="*/ 3836365 w 3864074"/>
              <a:gd name="connsiteY48" fmla="*/ 2789382 h 4701309"/>
              <a:gd name="connsiteX49" fmla="*/ 3836365 w 3864074"/>
              <a:gd name="connsiteY49" fmla="*/ 2974109 h 4701309"/>
              <a:gd name="connsiteX50" fmla="*/ 3836365 w 3864074"/>
              <a:gd name="connsiteY50" fmla="*/ 3066472 h 4701309"/>
              <a:gd name="connsiteX51" fmla="*/ 3744002 w 3864074"/>
              <a:gd name="connsiteY51" fmla="*/ 3278909 h 4701309"/>
              <a:gd name="connsiteX52" fmla="*/ 3531565 w 3864074"/>
              <a:gd name="connsiteY52" fmla="*/ 3380509 h 4701309"/>
              <a:gd name="connsiteX53" fmla="*/ 3383784 w 3864074"/>
              <a:gd name="connsiteY53" fmla="*/ 3491345 h 4701309"/>
              <a:gd name="connsiteX54" fmla="*/ 3383784 w 3864074"/>
              <a:gd name="connsiteY54" fmla="*/ 3491345 h 4701309"/>
              <a:gd name="connsiteX55" fmla="*/ 3365311 w 3864074"/>
              <a:gd name="connsiteY55" fmla="*/ 3463636 h 4701309"/>
              <a:gd name="connsiteX56" fmla="*/ 3457674 w 3864074"/>
              <a:gd name="connsiteY56" fmla="*/ 3362036 h 4701309"/>
              <a:gd name="connsiteX57" fmla="*/ 3365311 w 3864074"/>
              <a:gd name="connsiteY57" fmla="*/ 3371272 h 4701309"/>
              <a:gd name="connsiteX58" fmla="*/ 3365311 w 3864074"/>
              <a:gd name="connsiteY58" fmla="*/ 3260436 h 4701309"/>
              <a:gd name="connsiteX59" fmla="*/ 3328365 w 3864074"/>
              <a:gd name="connsiteY59" fmla="*/ 3260436 h 4701309"/>
              <a:gd name="connsiteX60" fmla="*/ 3254474 w 3864074"/>
              <a:gd name="connsiteY60" fmla="*/ 3315854 h 4701309"/>
              <a:gd name="connsiteX61" fmla="*/ 3282184 w 3864074"/>
              <a:gd name="connsiteY61" fmla="*/ 3417454 h 4701309"/>
              <a:gd name="connsiteX62" fmla="*/ 3282184 w 3864074"/>
              <a:gd name="connsiteY62" fmla="*/ 3417454 h 4701309"/>
              <a:gd name="connsiteX63" fmla="*/ 3319129 w 3864074"/>
              <a:gd name="connsiteY63" fmla="*/ 3574472 h 4701309"/>
              <a:gd name="connsiteX64" fmla="*/ 3189820 w 3864074"/>
              <a:gd name="connsiteY64" fmla="*/ 3648363 h 4701309"/>
              <a:gd name="connsiteX65" fmla="*/ 2968147 w 3864074"/>
              <a:gd name="connsiteY65" fmla="*/ 3879272 h 4701309"/>
              <a:gd name="connsiteX66" fmla="*/ 2958911 w 3864074"/>
              <a:gd name="connsiteY66" fmla="*/ 3805382 h 4701309"/>
              <a:gd name="connsiteX67" fmla="*/ 2894256 w 3864074"/>
              <a:gd name="connsiteY67" fmla="*/ 3759200 h 4701309"/>
              <a:gd name="connsiteX68" fmla="*/ 2755711 w 3864074"/>
              <a:gd name="connsiteY68" fmla="*/ 3786909 h 4701309"/>
              <a:gd name="connsiteX69" fmla="*/ 2885020 w 3864074"/>
              <a:gd name="connsiteY69" fmla="*/ 3860800 h 4701309"/>
              <a:gd name="connsiteX70" fmla="*/ 2755711 w 3864074"/>
              <a:gd name="connsiteY70" fmla="*/ 3962400 h 4701309"/>
              <a:gd name="connsiteX71" fmla="*/ 2663347 w 3864074"/>
              <a:gd name="connsiteY71" fmla="*/ 3888509 h 4701309"/>
              <a:gd name="connsiteX72" fmla="*/ 2626402 w 3864074"/>
              <a:gd name="connsiteY72" fmla="*/ 3980872 h 4701309"/>
              <a:gd name="connsiteX73" fmla="*/ 2506329 w 3864074"/>
              <a:gd name="connsiteY73" fmla="*/ 4008582 h 4701309"/>
              <a:gd name="connsiteX74" fmla="*/ 2506329 w 3864074"/>
              <a:gd name="connsiteY74" fmla="*/ 4128654 h 4701309"/>
              <a:gd name="connsiteX75" fmla="*/ 2413965 w 3864074"/>
              <a:gd name="connsiteY75" fmla="*/ 4165600 h 4701309"/>
              <a:gd name="connsiteX76" fmla="*/ 2367784 w 3864074"/>
              <a:gd name="connsiteY76" fmla="*/ 4128654 h 4701309"/>
              <a:gd name="connsiteX77" fmla="*/ 2330838 w 3864074"/>
              <a:gd name="connsiteY77" fmla="*/ 4294909 h 4701309"/>
              <a:gd name="connsiteX78" fmla="*/ 2395493 w 3864074"/>
              <a:gd name="connsiteY78" fmla="*/ 4239491 h 4701309"/>
              <a:gd name="connsiteX79" fmla="*/ 2432438 w 3864074"/>
              <a:gd name="connsiteY79" fmla="*/ 4267200 h 4701309"/>
              <a:gd name="connsiteX80" fmla="*/ 2330838 w 3864074"/>
              <a:gd name="connsiteY80" fmla="*/ 4433454 h 4701309"/>
              <a:gd name="connsiteX81" fmla="*/ 2256947 w 3864074"/>
              <a:gd name="connsiteY81" fmla="*/ 4442691 h 4701309"/>
              <a:gd name="connsiteX82" fmla="*/ 2256947 w 3864074"/>
              <a:gd name="connsiteY82" fmla="*/ 4488872 h 4701309"/>
              <a:gd name="connsiteX83" fmla="*/ 2340074 w 3864074"/>
              <a:gd name="connsiteY83" fmla="*/ 4451927 h 4701309"/>
              <a:gd name="connsiteX84" fmla="*/ 2349311 w 3864074"/>
              <a:gd name="connsiteY84" fmla="*/ 4636654 h 4701309"/>
              <a:gd name="connsiteX85" fmla="*/ 2266184 w 3864074"/>
              <a:gd name="connsiteY85" fmla="*/ 4701309 h 4701309"/>
              <a:gd name="connsiteX0" fmla="*/ 3397638 w 3864074"/>
              <a:gd name="connsiteY0" fmla="*/ 1356013 h 4636654"/>
              <a:gd name="connsiteX1" fmla="*/ 3224456 w 3864074"/>
              <a:gd name="connsiteY1" fmla="*/ 1550554 h 4636654"/>
              <a:gd name="connsiteX2" fmla="*/ 3184047 w 3864074"/>
              <a:gd name="connsiteY2" fmla="*/ 1615786 h 4636654"/>
              <a:gd name="connsiteX3" fmla="*/ 3149988 w 3864074"/>
              <a:gd name="connsiteY3" fmla="*/ 1704686 h 4636654"/>
              <a:gd name="connsiteX4" fmla="*/ 3024143 w 3864074"/>
              <a:gd name="connsiteY4" fmla="*/ 1878445 h 4636654"/>
              <a:gd name="connsiteX5" fmla="*/ 2926006 w 3864074"/>
              <a:gd name="connsiteY5" fmla="*/ 2058554 h 4636654"/>
              <a:gd name="connsiteX6" fmla="*/ 2724538 w 3864074"/>
              <a:gd name="connsiteY6" fmla="*/ 2245013 h 4636654"/>
              <a:gd name="connsiteX7" fmla="*/ 2585415 w 3864074"/>
              <a:gd name="connsiteY7" fmla="*/ 2466686 h 4636654"/>
              <a:gd name="connsiteX8" fmla="*/ 2398379 w 3864074"/>
              <a:gd name="connsiteY8" fmla="*/ 2701059 h 4636654"/>
              <a:gd name="connsiteX9" fmla="*/ 2280038 w 3864074"/>
              <a:gd name="connsiteY9" fmla="*/ 2938895 h 4636654"/>
              <a:gd name="connsiteX10" fmla="*/ 2028347 w 3864074"/>
              <a:gd name="connsiteY10" fmla="*/ 3164032 h 4636654"/>
              <a:gd name="connsiteX11" fmla="*/ 1912893 w 3864074"/>
              <a:gd name="connsiteY11" fmla="*/ 2997777 h 4636654"/>
              <a:gd name="connsiteX12" fmla="*/ 1790511 w 3864074"/>
              <a:gd name="connsiteY12" fmla="*/ 2841336 h 4636654"/>
              <a:gd name="connsiteX13" fmla="*/ 1667552 w 3864074"/>
              <a:gd name="connsiteY13" fmla="*/ 2622550 h 4636654"/>
              <a:gd name="connsiteX14" fmla="*/ 1483402 w 3864074"/>
              <a:gd name="connsiteY14" fmla="*/ 2400877 h 4636654"/>
              <a:gd name="connsiteX15" fmla="*/ 1351206 w 3864074"/>
              <a:gd name="connsiteY15" fmla="*/ 2202872 h 4636654"/>
              <a:gd name="connsiteX16" fmla="*/ 1193034 w 3864074"/>
              <a:gd name="connsiteY16" fmla="*/ 1997363 h 4636654"/>
              <a:gd name="connsiteX17" fmla="*/ 962702 w 3864074"/>
              <a:gd name="connsiteY17" fmla="*/ 1693718 h 4636654"/>
              <a:gd name="connsiteX18" fmla="*/ 842629 w 3864074"/>
              <a:gd name="connsiteY18" fmla="*/ 1416050 h 4636654"/>
              <a:gd name="connsiteX19" fmla="*/ 275170 w 3864074"/>
              <a:gd name="connsiteY19" fmla="*/ 876877 h 4636654"/>
              <a:gd name="connsiteX20" fmla="*/ 0 w 3864074"/>
              <a:gd name="connsiteY20" fmla="*/ 428711 h 4636654"/>
              <a:gd name="connsiteX21" fmla="*/ 3274 w 3864074"/>
              <a:gd name="connsiteY21" fmla="*/ 0 h 4636654"/>
              <a:gd name="connsiteX22" fmla="*/ 1240947 w 3864074"/>
              <a:gd name="connsiteY22" fmla="*/ 9236 h 4636654"/>
              <a:gd name="connsiteX23" fmla="*/ 1259420 w 3864074"/>
              <a:gd name="connsiteY23" fmla="*/ 979054 h 4636654"/>
              <a:gd name="connsiteX24" fmla="*/ 1361020 w 3864074"/>
              <a:gd name="connsiteY24" fmla="*/ 1016000 h 4636654"/>
              <a:gd name="connsiteX25" fmla="*/ 1471856 w 3864074"/>
              <a:gd name="connsiteY25" fmla="*/ 1062182 h 4636654"/>
              <a:gd name="connsiteX26" fmla="*/ 1564220 w 3864074"/>
              <a:gd name="connsiteY26" fmla="*/ 1034472 h 4636654"/>
              <a:gd name="connsiteX27" fmla="*/ 1628874 w 3864074"/>
              <a:gd name="connsiteY27" fmla="*/ 1089891 h 4636654"/>
              <a:gd name="connsiteX28" fmla="*/ 1628874 w 3864074"/>
              <a:gd name="connsiteY28" fmla="*/ 1089891 h 4636654"/>
              <a:gd name="connsiteX29" fmla="*/ 1758184 w 3864074"/>
              <a:gd name="connsiteY29" fmla="*/ 1173018 h 4636654"/>
              <a:gd name="connsiteX30" fmla="*/ 1859784 w 3864074"/>
              <a:gd name="connsiteY30" fmla="*/ 1117600 h 4636654"/>
              <a:gd name="connsiteX31" fmla="*/ 1896729 w 3864074"/>
              <a:gd name="connsiteY31" fmla="*/ 1209963 h 4636654"/>
              <a:gd name="connsiteX32" fmla="*/ 2016802 w 3864074"/>
              <a:gd name="connsiteY32" fmla="*/ 1200727 h 4636654"/>
              <a:gd name="connsiteX33" fmla="*/ 2072220 w 3864074"/>
              <a:gd name="connsiteY33" fmla="*/ 1265382 h 4636654"/>
              <a:gd name="connsiteX34" fmla="*/ 2155347 w 3864074"/>
              <a:gd name="connsiteY34" fmla="*/ 1339272 h 4636654"/>
              <a:gd name="connsiteX35" fmla="*/ 2238474 w 3864074"/>
              <a:gd name="connsiteY35" fmla="*/ 1256145 h 4636654"/>
              <a:gd name="connsiteX36" fmla="*/ 2303129 w 3864074"/>
              <a:gd name="connsiteY36" fmla="*/ 1330036 h 4636654"/>
              <a:gd name="connsiteX37" fmla="*/ 2377020 w 3864074"/>
              <a:gd name="connsiteY37" fmla="*/ 1330036 h 4636654"/>
              <a:gd name="connsiteX38" fmla="*/ 2432438 w 3864074"/>
              <a:gd name="connsiteY38" fmla="*/ 1385454 h 4636654"/>
              <a:gd name="connsiteX39" fmla="*/ 2561747 w 3864074"/>
              <a:gd name="connsiteY39" fmla="*/ 1330036 h 4636654"/>
              <a:gd name="connsiteX40" fmla="*/ 2626402 w 3864074"/>
              <a:gd name="connsiteY40" fmla="*/ 1376218 h 4636654"/>
              <a:gd name="connsiteX41" fmla="*/ 2949674 w 3864074"/>
              <a:gd name="connsiteY41" fmla="*/ 1330036 h 4636654"/>
              <a:gd name="connsiteX42" fmla="*/ 3226765 w 3864074"/>
              <a:gd name="connsiteY42" fmla="*/ 1283854 h 4636654"/>
              <a:gd name="connsiteX43" fmla="*/ 3559274 w 3864074"/>
              <a:gd name="connsiteY43" fmla="*/ 1440872 h 4636654"/>
              <a:gd name="connsiteX44" fmla="*/ 3651638 w 3864074"/>
              <a:gd name="connsiteY44" fmla="*/ 1477818 h 4636654"/>
              <a:gd name="connsiteX45" fmla="*/ 3697820 w 3864074"/>
              <a:gd name="connsiteY45" fmla="*/ 2216727 h 4636654"/>
              <a:gd name="connsiteX46" fmla="*/ 3854838 w 3864074"/>
              <a:gd name="connsiteY46" fmla="*/ 2475345 h 4636654"/>
              <a:gd name="connsiteX47" fmla="*/ 3864074 w 3864074"/>
              <a:gd name="connsiteY47" fmla="*/ 2687782 h 4636654"/>
              <a:gd name="connsiteX48" fmla="*/ 3836365 w 3864074"/>
              <a:gd name="connsiteY48" fmla="*/ 2789382 h 4636654"/>
              <a:gd name="connsiteX49" fmla="*/ 3836365 w 3864074"/>
              <a:gd name="connsiteY49" fmla="*/ 2974109 h 4636654"/>
              <a:gd name="connsiteX50" fmla="*/ 3836365 w 3864074"/>
              <a:gd name="connsiteY50" fmla="*/ 3066472 h 4636654"/>
              <a:gd name="connsiteX51" fmla="*/ 3744002 w 3864074"/>
              <a:gd name="connsiteY51" fmla="*/ 3278909 h 4636654"/>
              <a:gd name="connsiteX52" fmla="*/ 3531565 w 3864074"/>
              <a:gd name="connsiteY52" fmla="*/ 3380509 h 4636654"/>
              <a:gd name="connsiteX53" fmla="*/ 3383784 w 3864074"/>
              <a:gd name="connsiteY53" fmla="*/ 3491345 h 4636654"/>
              <a:gd name="connsiteX54" fmla="*/ 3383784 w 3864074"/>
              <a:gd name="connsiteY54" fmla="*/ 3491345 h 4636654"/>
              <a:gd name="connsiteX55" fmla="*/ 3365311 w 3864074"/>
              <a:gd name="connsiteY55" fmla="*/ 3463636 h 4636654"/>
              <a:gd name="connsiteX56" fmla="*/ 3457674 w 3864074"/>
              <a:gd name="connsiteY56" fmla="*/ 3362036 h 4636654"/>
              <a:gd name="connsiteX57" fmla="*/ 3365311 w 3864074"/>
              <a:gd name="connsiteY57" fmla="*/ 3371272 h 4636654"/>
              <a:gd name="connsiteX58" fmla="*/ 3365311 w 3864074"/>
              <a:gd name="connsiteY58" fmla="*/ 3260436 h 4636654"/>
              <a:gd name="connsiteX59" fmla="*/ 3328365 w 3864074"/>
              <a:gd name="connsiteY59" fmla="*/ 3260436 h 4636654"/>
              <a:gd name="connsiteX60" fmla="*/ 3254474 w 3864074"/>
              <a:gd name="connsiteY60" fmla="*/ 3315854 h 4636654"/>
              <a:gd name="connsiteX61" fmla="*/ 3282184 w 3864074"/>
              <a:gd name="connsiteY61" fmla="*/ 3417454 h 4636654"/>
              <a:gd name="connsiteX62" fmla="*/ 3282184 w 3864074"/>
              <a:gd name="connsiteY62" fmla="*/ 3417454 h 4636654"/>
              <a:gd name="connsiteX63" fmla="*/ 3319129 w 3864074"/>
              <a:gd name="connsiteY63" fmla="*/ 3574472 h 4636654"/>
              <a:gd name="connsiteX64" fmla="*/ 3189820 w 3864074"/>
              <a:gd name="connsiteY64" fmla="*/ 3648363 h 4636654"/>
              <a:gd name="connsiteX65" fmla="*/ 2968147 w 3864074"/>
              <a:gd name="connsiteY65" fmla="*/ 3879272 h 4636654"/>
              <a:gd name="connsiteX66" fmla="*/ 2958911 w 3864074"/>
              <a:gd name="connsiteY66" fmla="*/ 3805382 h 4636654"/>
              <a:gd name="connsiteX67" fmla="*/ 2894256 w 3864074"/>
              <a:gd name="connsiteY67" fmla="*/ 3759200 h 4636654"/>
              <a:gd name="connsiteX68" fmla="*/ 2755711 w 3864074"/>
              <a:gd name="connsiteY68" fmla="*/ 3786909 h 4636654"/>
              <a:gd name="connsiteX69" fmla="*/ 2885020 w 3864074"/>
              <a:gd name="connsiteY69" fmla="*/ 3860800 h 4636654"/>
              <a:gd name="connsiteX70" fmla="*/ 2755711 w 3864074"/>
              <a:gd name="connsiteY70" fmla="*/ 3962400 h 4636654"/>
              <a:gd name="connsiteX71" fmla="*/ 2663347 w 3864074"/>
              <a:gd name="connsiteY71" fmla="*/ 3888509 h 4636654"/>
              <a:gd name="connsiteX72" fmla="*/ 2626402 w 3864074"/>
              <a:gd name="connsiteY72" fmla="*/ 3980872 h 4636654"/>
              <a:gd name="connsiteX73" fmla="*/ 2506329 w 3864074"/>
              <a:gd name="connsiteY73" fmla="*/ 4008582 h 4636654"/>
              <a:gd name="connsiteX74" fmla="*/ 2506329 w 3864074"/>
              <a:gd name="connsiteY74" fmla="*/ 4128654 h 4636654"/>
              <a:gd name="connsiteX75" fmla="*/ 2413965 w 3864074"/>
              <a:gd name="connsiteY75" fmla="*/ 4165600 h 4636654"/>
              <a:gd name="connsiteX76" fmla="*/ 2367784 w 3864074"/>
              <a:gd name="connsiteY76" fmla="*/ 4128654 h 4636654"/>
              <a:gd name="connsiteX77" fmla="*/ 2330838 w 3864074"/>
              <a:gd name="connsiteY77" fmla="*/ 4294909 h 4636654"/>
              <a:gd name="connsiteX78" fmla="*/ 2395493 w 3864074"/>
              <a:gd name="connsiteY78" fmla="*/ 4239491 h 4636654"/>
              <a:gd name="connsiteX79" fmla="*/ 2432438 w 3864074"/>
              <a:gd name="connsiteY79" fmla="*/ 4267200 h 4636654"/>
              <a:gd name="connsiteX80" fmla="*/ 2330838 w 3864074"/>
              <a:gd name="connsiteY80" fmla="*/ 4433454 h 4636654"/>
              <a:gd name="connsiteX81" fmla="*/ 2256947 w 3864074"/>
              <a:gd name="connsiteY81" fmla="*/ 4442691 h 4636654"/>
              <a:gd name="connsiteX82" fmla="*/ 2256947 w 3864074"/>
              <a:gd name="connsiteY82" fmla="*/ 4488872 h 4636654"/>
              <a:gd name="connsiteX83" fmla="*/ 2340074 w 3864074"/>
              <a:gd name="connsiteY83" fmla="*/ 4451927 h 4636654"/>
              <a:gd name="connsiteX84" fmla="*/ 2349311 w 3864074"/>
              <a:gd name="connsiteY84" fmla="*/ 4636654 h 4636654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83" fmla="*/ 2340074 w 3864074"/>
              <a:gd name="connsiteY83" fmla="*/ 4451927 h 4488872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0" fmla="*/ 3397638 w 3864074"/>
              <a:gd name="connsiteY0" fmla="*/ 1356013 h 4442691"/>
              <a:gd name="connsiteX1" fmla="*/ 3224456 w 3864074"/>
              <a:gd name="connsiteY1" fmla="*/ 1550554 h 4442691"/>
              <a:gd name="connsiteX2" fmla="*/ 3184047 w 3864074"/>
              <a:gd name="connsiteY2" fmla="*/ 1615786 h 4442691"/>
              <a:gd name="connsiteX3" fmla="*/ 3149988 w 3864074"/>
              <a:gd name="connsiteY3" fmla="*/ 1704686 h 4442691"/>
              <a:gd name="connsiteX4" fmla="*/ 3024143 w 3864074"/>
              <a:gd name="connsiteY4" fmla="*/ 1878445 h 4442691"/>
              <a:gd name="connsiteX5" fmla="*/ 2926006 w 3864074"/>
              <a:gd name="connsiteY5" fmla="*/ 2058554 h 4442691"/>
              <a:gd name="connsiteX6" fmla="*/ 2724538 w 3864074"/>
              <a:gd name="connsiteY6" fmla="*/ 2245013 h 4442691"/>
              <a:gd name="connsiteX7" fmla="*/ 2585415 w 3864074"/>
              <a:gd name="connsiteY7" fmla="*/ 2466686 h 4442691"/>
              <a:gd name="connsiteX8" fmla="*/ 2398379 w 3864074"/>
              <a:gd name="connsiteY8" fmla="*/ 2701059 h 4442691"/>
              <a:gd name="connsiteX9" fmla="*/ 2280038 w 3864074"/>
              <a:gd name="connsiteY9" fmla="*/ 2938895 h 4442691"/>
              <a:gd name="connsiteX10" fmla="*/ 2028347 w 3864074"/>
              <a:gd name="connsiteY10" fmla="*/ 3164032 h 4442691"/>
              <a:gd name="connsiteX11" fmla="*/ 1912893 w 3864074"/>
              <a:gd name="connsiteY11" fmla="*/ 2997777 h 4442691"/>
              <a:gd name="connsiteX12" fmla="*/ 1790511 w 3864074"/>
              <a:gd name="connsiteY12" fmla="*/ 2841336 h 4442691"/>
              <a:gd name="connsiteX13" fmla="*/ 1667552 w 3864074"/>
              <a:gd name="connsiteY13" fmla="*/ 2622550 h 4442691"/>
              <a:gd name="connsiteX14" fmla="*/ 1483402 w 3864074"/>
              <a:gd name="connsiteY14" fmla="*/ 2400877 h 4442691"/>
              <a:gd name="connsiteX15" fmla="*/ 1351206 w 3864074"/>
              <a:gd name="connsiteY15" fmla="*/ 2202872 h 4442691"/>
              <a:gd name="connsiteX16" fmla="*/ 1193034 w 3864074"/>
              <a:gd name="connsiteY16" fmla="*/ 1997363 h 4442691"/>
              <a:gd name="connsiteX17" fmla="*/ 962702 w 3864074"/>
              <a:gd name="connsiteY17" fmla="*/ 1693718 h 4442691"/>
              <a:gd name="connsiteX18" fmla="*/ 842629 w 3864074"/>
              <a:gd name="connsiteY18" fmla="*/ 1416050 h 4442691"/>
              <a:gd name="connsiteX19" fmla="*/ 275170 w 3864074"/>
              <a:gd name="connsiteY19" fmla="*/ 876877 h 4442691"/>
              <a:gd name="connsiteX20" fmla="*/ 0 w 3864074"/>
              <a:gd name="connsiteY20" fmla="*/ 428711 h 4442691"/>
              <a:gd name="connsiteX21" fmla="*/ 3274 w 3864074"/>
              <a:gd name="connsiteY21" fmla="*/ 0 h 4442691"/>
              <a:gd name="connsiteX22" fmla="*/ 1240947 w 3864074"/>
              <a:gd name="connsiteY22" fmla="*/ 9236 h 4442691"/>
              <a:gd name="connsiteX23" fmla="*/ 1259420 w 3864074"/>
              <a:gd name="connsiteY23" fmla="*/ 979054 h 4442691"/>
              <a:gd name="connsiteX24" fmla="*/ 1361020 w 3864074"/>
              <a:gd name="connsiteY24" fmla="*/ 1016000 h 4442691"/>
              <a:gd name="connsiteX25" fmla="*/ 1471856 w 3864074"/>
              <a:gd name="connsiteY25" fmla="*/ 1062182 h 4442691"/>
              <a:gd name="connsiteX26" fmla="*/ 1564220 w 3864074"/>
              <a:gd name="connsiteY26" fmla="*/ 1034472 h 4442691"/>
              <a:gd name="connsiteX27" fmla="*/ 1628874 w 3864074"/>
              <a:gd name="connsiteY27" fmla="*/ 1089891 h 4442691"/>
              <a:gd name="connsiteX28" fmla="*/ 1628874 w 3864074"/>
              <a:gd name="connsiteY28" fmla="*/ 1089891 h 4442691"/>
              <a:gd name="connsiteX29" fmla="*/ 1758184 w 3864074"/>
              <a:gd name="connsiteY29" fmla="*/ 1173018 h 4442691"/>
              <a:gd name="connsiteX30" fmla="*/ 1859784 w 3864074"/>
              <a:gd name="connsiteY30" fmla="*/ 1117600 h 4442691"/>
              <a:gd name="connsiteX31" fmla="*/ 1896729 w 3864074"/>
              <a:gd name="connsiteY31" fmla="*/ 1209963 h 4442691"/>
              <a:gd name="connsiteX32" fmla="*/ 2016802 w 3864074"/>
              <a:gd name="connsiteY32" fmla="*/ 1200727 h 4442691"/>
              <a:gd name="connsiteX33" fmla="*/ 2072220 w 3864074"/>
              <a:gd name="connsiteY33" fmla="*/ 1265382 h 4442691"/>
              <a:gd name="connsiteX34" fmla="*/ 2155347 w 3864074"/>
              <a:gd name="connsiteY34" fmla="*/ 1339272 h 4442691"/>
              <a:gd name="connsiteX35" fmla="*/ 2238474 w 3864074"/>
              <a:gd name="connsiteY35" fmla="*/ 1256145 h 4442691"/>
              <a:gd name="connsiteX36" fmla="*/ 2303129 w 3864074"/>
              <a:gd name="connsiteY36" fmla="*/ 1330036 h 4442691"/>
              <a:gd name="connsiteX37" fmla="*/ 2377020 w 3864074"/>
              <a:gd name="connsiteY37" fmla="*/ 1330036 h 4442691"/>
              <a:gd name="connsiteX38" fmla="*/ 2432438 w 3864074"/>
              <a:gd name="connsiteY38" fmla="*/ 1385454 h 4442691"/>
              <a:gd name="connsiteX39" fmla="*/ 2561747 w 3864074"/>
              <a:gd name="connsiteY39" fmla="*/ 1330036 h 4442691"/>
              <a:gd name="connsiteX40" fmla="*/ 2626402 w 3864074"/>
              <a:gd name="connsiteY40" fmla="*/ 1376218 h 4442691"/>
              <a:gd name="connsiteX41" fmla="*/ 2949674 w 3864074"/>
              <a:gd name="connsiteY41" fmla="*/ 1330036 h 4442691"/>
              <a:gd name="connsiteX42" fmla="*/ 3226765 w 3864074"/>
              <a:gd name="connsiteY42" fmla="*/ 1283854 h 4442691"/>
              <a:gd name="connsiteX43" fmla="*/ 3559274 w 3864074"/>
              <a:gd name="connsiteY43" fmla="*/ 1440872 h 4442691"/>
              <a:gd name="connsiteX44" fmla="*/ 3651638 w 3864074"/>
              <a:gd name="connsiteY44" fmla="*/ 1477818 h 4442691"/>
              <a:gd name="connsiteX45" fmla="*/ 3697820 w 3864074"/>
              <a:gd name="connsiteY45" fmla="*/ 2216727 h 4442691"/>
              <a:gd name="connsiteX46" fmla="*/ 3854838 w 3864074"/>
              <a:gd name="connsiteY46" fmla="*/ 2475345 h 4442691"/>
              <a:gd name="connsiteX47" fmla="*/ 3864074 w 3864074"/>
              <a:gd name="connsiteY47" fmla="*/ 2687782 h 4442691"/>
              <a:gd name="connsiteX48" fmla="*/ 3836365 w 3864074"/>
              <a:gd name="connsiteY48" fmla="*/ 2789382 h 4442691"/>
              <a:gd name="connsiteX49" fmla="*/ 3836365 w 3864074"/>
              <a:gd name="connsiteY49" fmla="*/ 2974109 h 4442691"/>
              <a:gd name="connsiteX50" fmla="*/ 3836365 w 3864074"/>
              <a:gd name="connsiteY50" fmla="*/ 3066472 h 4442691"/>
              <a:gd name="connsiteX51" fmla="*/ 3744002 w 3864074"/>
              <a:gd name="connsiteY51" fmla="*/ 3278909 h 4442691"/>
              <a:gd name="connsiteX52" fmla="*/ 3531565 w 3864074"/>
              <a:gd name="connsiteY52" fmla="*/ 3380509 h 4442691"/>
              <a:gd name="connsiteX53" fmla="*/ 3383784 w 3864074"/>
              <a:gd name="connsiteY53" fmla="*/ 3491345 h 4442691"/>
              <a:gd name="connsiteX54" fmla="*/ 3383784 w 3864074"/>
              <a:gd name="connsiteY54" fmla="*/ 3491345 h 4442691"/>
              <a:gd name="connsiteX55" fmla="*/ 3365311 w 3864074"/>
              <a:gd name="connsiteY55" fmla="*/ 3463636 h 4442691"/>
              <a:gd name="connsiteX56" fmla="*/ 3457674 w 3864074"/>
              <a:gd name="connsiteY56" fmla="*/ 3362036 h 4442691"/>
              <a:gd name="connsiteX57" fmla="*/ 3365311 w 3864074"/>
              <a:gd name="connsiteY57" fmla="*/ 3371272 h 4442691"/>
              <a:gd name="connsiteX58" fmla="*/ 3365311 w 3864074"/>
              <a:gd name="connsiteY58" fmla="*/ 3260436 h 4442691"/>
              <a:gd name="connsiteX59" fmla="*/ 3328365 w 3864074"/>
              <a:gd name="connsiteY59" fmla="*/ 3260436 h 4442691"/>
              <a:gd name="connsiteX60" fmla="*/ 3254474 w 3864074"/>
              <a:gd name="connsiteY60" fmla="*/ 3315854 h 4442691"/>
              <a:gd name="connsiteX61" fmla="*/ 3282184 w 3864074"/>
              <a:gd name="connsiteY61" fmla="*/ 3417454 h 4442691"/>
              <a:gd name="connsiteX62" fmla="*/ 3282184 w 3864074"/>
              <a:gd name="connsiteY62" fmla="*/ 3417454 h 4442691"/>
              <a:gd name="connsiteX63" fmla="*/ 3319129 w 3864074"/>
              <a:gd name="connsiteY63" fmla="*/ 3574472 h 4442691"/>
              <a:gd name="connsiteX64" fmla="*/ 3189820 w 3864074"/>
              <a:gd name="connsiteY64" fmla="*/ 3648363 h 4442691"/>
              <a:gd name="connsiteX65" fmla="*/ 2968147 w 3864074"/>
              <a:gd name="connsiteY65" fmla="*/ 3879272 h 4442691"/>
              <a:gd name="connsiteX66" fmla="*/ 2958911 w 3864074"/>
              <a:gd name="connsiteY66" fmla="*/ 3805382 h 4442691"/>
              <a:gd name="connsiteX67" fmla="*/ 2894256 w 3864074"/>
              <a:gd name="connsiteY67" fmla="*/ 3759200 h 4442691"/>
              <a:gd name="connsiteX68" fmla="*/ 2755711 w 3864074"/>
              <a:gd name="connsiteY68" fmla="*/ 3786909 h 4442691"/>
              <a:gd name="connsiteX69" fmla="*/ 2885020 w 3864074"/>
              <a:gd name="connsiteY69" fmla="*/ 3860800 h 4442691"/>
              <a:gd name="connsiteX70" fmla="*/ 2755711 w 3864074"/>
              <a:gd name="connsiteY70" fmla="*/ 3962400 h 4442691"/>
              <a:gd name="connsiteX71" fmla="*/ 2663347 w 3864074"/>
              <a:gd name="connsiteY71" fmla="*/ 3888509 h 4442691"/>
              <a:gd name="connsiteX72" fmla="*/ 2626402 w 3864074"/>
              <a:gd name="connsiteY72" fmla="*/ 3980872 h 4442691"/>
              <a:gd name="connsiteX73" fmla="*/ 2506329 w 3864074"/>
              <a:gd name="connsiteY73" fmla="*/ 4008582 h 4442691"/>
              <a:gd name="connsiteX74" fmla="*/ 2506329 w 3864074"/>
              <a:gd name="connsiteY74" fmla="*/ 4128654 h 4442691"/>
              <a:gd name="connsiteX75" fmla="*/ 2413965 w 3864074"/>
              <a:gd name="connsiteY75" fmla="*/ 4165600 h 4442691"/>
              <a:gd name="connsiteX76" fmla="*/ 2367784 w 3864074"/>
              <a:gd name="connsiteY76" fmla="*/ 4128654 h 4442691"/>
              <a:gd name="connsiteX77" fmla="*/ 2330838 w 3864074"/>
              <a:gd name="connsiteY77" fmla="*/ 4294909 h 4442691"/>
              <a:gd name="connsiteX78" fmla="*/ 2395493 w 3864074"/>
              <a:gd name="connsiteY78" fmla="*/ 4239491 h 4442691"/>
              <a:gd name="connsiteX79" fmla="*/ 2432438 w 3864074"/>
              <a:gd name="connsiteY79" fmla="*/ 4267200 h 4442691"/>
              <a:gd name="connsiteX80" fmla="*/ 2330838 w 3864074"/>
              <a:gd name="connsiteY80" fmla="*/ 4433454 h 4442691"/>
              <a:gd name="connsiteX81" fmla="*/ 2256947 w 3864074"/>
              <a:gd name="connsiteY81" fmla="*/ 4442691 h 4442691"/>
              <a:gd name="connsiteX0" fmla="*/ 3397638 w 3864074"/>
              <a:gd name="connsiteY0" fmla="*/ 1356013 h 4433454"/>
              <a:gd name="connsiteX1" fmla="*/ 3224456 w 3864074"/>
              <a:gd name="connsiteY1" fmla="*/ 1550554 h 4433454"/>
              <a:gd name="connsiteX2" fmla="*/ 3184047 w 3864074"/>
              <a:gd name="connsiteY2" fmla="*/ 1615786 h 4433454"/>
              <a:gd name="connsiteX3" fmla="*/ 3149988 w 3864074"/>
              <a:gd name="connsiteY3" fmla="*/ 1704686 h 4433454"/>
              <a:gd name="connsiteX4" fmla="*/ 3024143 w 3864074"/>
              <a:gd name="connsiteY4" fmla="*/ 1878445 h 4433454"/>
              <a:gd name="connsiteX5" fmla="*/ 2926006 w 3864074"/>
              <a:gd name="connsiteY5" fmla="*/ 2058554 h 4433454"/>
              <a:gd name="connsiteX6" fmla="*/ 2724538 w 3864074"/>
              <a:gd name="connsiteY6" fmla="*/ 2245013 h 4433454"/>
              <a:gd name="connsiteX7" fmla="*/ 2585415 w 3864074"/>
              <a:gd name="connsiteY7" fmla="*/ 2466686 h 4433454"/>
              <a:gd name="connsiteX8" fmla="*/ 2398379 w 3864074"/>
              <a:gd name="connsiteY8" fmla="*/ 2701059 h 4433454"/>
              <a:gd name="connsiteX9" fmla="*/ 2280038 w 3864074"/>
              <a:gd name="connsiteY9" fmla="*/ 2938895 h 4433454"/>
              <a:gd name="connsiteX10" fmla="*/ 2028347 w 3864074"/>
              <a:gd name="connsiteY10" fmla="*/ 3164032 h 4433454"/>
              <a:gd name="connsiteX11" fmla="*/ 1912893 w 3864074"/>
              <a:gd name="connsiteY11" fmla="*/ 2997777 h 4433454"/>
              <a:gd name="connsiteX12" fmla="*/ 1790511 w 3864074"/>
              <a:gd name="connsiteY12" fmla="*/ 2841336 h 4433454"/>
              <a:gd name="connsiteX13" fmla="*/ 1667552 w 3864074"/>
              <a:gd name="connsiteY13" fmla="*/ 2622550 h 4433454"/>
              <a:gd name="connsiteX14" fmla="*/ 1483402 w 3864074"/>
              <a:gd name="connsiteY14" fmla="*/ 2400877 h 4433454"/>
              <a:gd name="connsiteX15" fmla="*/ 1351206 w 3864074"/>
              <a:gd name="connsiteY15" fmla="*/ 2202872 h 4433454"/>
              <a:gd name="connsiteX16" fmla="*/ 1193034 w 3864074"/>
              <a:gd name="connsiteY16" fmla="*/ 1997363 h 4433454"/>
              <a:gd name="connsiteX17" fmla="*/ 962702 w 3864074"/>
              <a:gd name="connsiteY17" fmla="*/ 1693718 h 4433454"/>
              <a:gd name="connsiteX18" fmla="*/ 842629 w 3864074"/>
              <a:gd name="connsiteY18" fmla="*/ 1416050 h 4433454"/>
              <a:gd name="connsiteX19" fmla="*/ 275170 w 3864074"/>
              <a:gd name="connsiteY19" fmla="*/ 876877 h 4433454"/>
              <a:gd name="connsiteX20" fmla="*/ 0 w 3864074"/>
              <a:gd name="connsiteY20" fmla="*/ 428711 h 4433454"/>
              <a:gd name="connsiteX21" fmla="*/ 3274 w 3864074"/>
              <a:gd name="connsiteY21" fmla="*/ 0 h 4433454"/>
              <a:gd name="connsiteX22" fmla="*/ 1240947 w 3864074"/>
              <a:gd name="connsiteY22" fmla="*/ 9236 h 4433454"/>
              <a:gd name="connsiteX23" fmla="*/ 1259420 w 3864074"/>
              <a:gd name="connsiteY23" fmla="*/ 979054 h 4433454"/>
              <a:gd name="connsiteX24" fmla="*/ 1361020 w 3864074"/>
              <a:gd name="connsiteY24" fmla="*/ 1016000 h 4433454"/>
              <a:gd name="connsiteX25" fmla="*/ 1471856 w 3864074"/>
              <a:gd name="connsiteY25" fmla="*/ 1062182 h 4433454"/>
              <a:gd name="connsiteX26" fmla="*/ 1564220 w 3864074"/>
              <a:gd name="connsiteY26" fmla="*/ 1034472 h 4433454"/>
              <a:gd name="connsiteX27" fmla="*/ 1628874 w 3864074"/>
              <a:gd name="connsiteY27" fmla="*/ 1089891 h 4433454"/>
              <a:gd name="connsiteX28" fmla="*/ 1628874 w 3864074"/>
              <a:gd name="connsiteY28" fmla="*/ 1089891 h 4433454"/>
              <a:gd name="connsiteX29" fmla="*/ 1758184 w 3864074"/>
              <a:gd name="connsiteY29" fmla="*/ 1173018 h 4433454"/>
              <a:gd name="connsiteX30" fmla="*/ 1859784 w 3864074"/>
              <a:gd name="connsiteY30" fmla="*/ 1117600 h 4433454"/>
              <a:gd name="connsiteX31" fmla="*/ 1896729 w 3864074"/>
              <a:gd name="connsiteY31" fmla="*/ 1209963 h 4433454"/>
              <a:gd name="connsiteX32" fmla="*/ 2016802 w 3864074"/>
              <a:gd name="connsiteY32" fmla="*/ 1200727 h 4433454"/>
              <a:gd name="connsiteX33" fmla="*/ 2072220 w 3864074"/>
              <a:gd name="connsiteY33" fmla="*/ 1265382 h 4433454"/>
              <a:gd name="connsiteX34" fmla="*/ 2155347 w 3864074"/>
              <a:gd name="connsiteY34" fmla="*/ 1339272 h 4433454"/>
              <a:gd name="connsiteX35" fmla="*/ 2238474 w 3864074"/>
              <a:gd name="connsiteY35" fmla="*/ 1256145 h 4433454"/>
              <a:gd name="connsiteX36" fmla="*/ 2303129 w 3864074"/>
              <a:gd name="connsiteY36" fmla="*/ 1330036 h 4433454"/>
              <a:gd name="connsiteX37" fmla="*/ 2377020 w 3864074"/>
              <a:gd name="connsiteY37" fmla="*/ 1330036 h 4433454"/>
              <a:gd name="connsiteX38" fmla="*/ 2432438 w 3864074"/>
              <a:gd name="connsiteY38" fmla="*/ 1385454 h 4433454"/>
              <a:gd name="connsiteX39" fmla="*/ 2561747 w 3864074"/>
              <a:gd name="connsiteY39" fmla="*/ 1330036 h 4433454"/>
              <a:gd name="connsiteX40" fmla="*/ 2626402 w 3864074"/>
              <a:gd name="connsiteY40" fmla="*/ 1376218 h 4433454"/>
              <a:gd name="connsiteX41" fmla="*/ 2949674 w 3864074"/>
              <a:gd name="connsiteY41" fmla="*/ 1330036 h 4433454"/>
              <a:gd name="connsiteX42" fmla="*/ 3226765 w 3864074"/>
              <a:gd name="connsiteY42" fmla="*/ 1283854 h 4433454"/>
              <a:gd name="connsiteX43" fmla="*/ 3559274 w 3864074"/>
              <a:gd name="connsiteY43" fmla="*/ 1440872 h 4433454"/>
              <a:gd name="connsiteX44" fmla="*/ 3651638 w 3864074"/>
              <a:gd name="connsiteY44" fmla="*/ 1477818 h 4433454"/>
              <a:gd name="connsiteX45" fmla="*/ 3697820 w 3864074"/>
              <a:gd name="connsiteY45" fmla="*/ 2216727 h 4433454"/>
              <a:gd name="connsiteX46" fmla="*/ 3854838 w 3864074"/>
              <a:gd name="connsiteY46" fmla="*/ 2475345 h 4433454"/>
              <a:gd name="connsiteX47" fmla="*/ 3864074 w 3864074"/>
              <a:gd name="connsiteY47" fmla="*/ 2687782 h 4433454"/>
              <a:gd name="connsiteX48" fmla="*/ 3836365 w 3864074"/>
              <a:gd name="connsiteY48" fmla="*/ 2789382 h 4433454"/>
              <a:gd name="connsiteX49" fmla="*/ 3836365 w 3864074"/>
              <a:gd name="connsiteY49" fmla="*/ 2974109 h 4433454"/>
              <a:gd name="connsiteX50" fmla="*/ 3836365 w 3864074"/>
              <a:gd name="connsiteY50" fmla="*/ 3066472 h 4433454"/>
              <a:gd name="connsiteX51" fmla="*/ 3744002 w 3864074"/>
              <a:gd name="connsiteY51" fmla="*/ 3278909 h 4433454"/>
              <a:gd name="connsiteX52" fmla="*/ 3531565 w 3864074"/>
              <a:gd name="connsiteY52" fmla="*/ 3380509 h 4433454"/>
              <a:gd name="connsiteX53" fmla="*/ 3383784 w 3864074"/>
              <a:gd name="connsiteY53" fmla="*/ 3491345 h 4433454"/>
              <a:gd name="connsiteX54" fmla="*/ 3383784 w 3864074"/>
              <a:gd name="connsiteY54" fmla="*/ 3491345 h 4433454"/>
              <a:gd name="connsiteX55" fmla="*/ 3365311 w 3864074"/>
              <a:gd name="connsiteY55" fmla="*/ 3463636 h 4433454"/>
              <a:gd name="connsiteX56" fmla="*/ 3457674 w 3864074"/>
              <a:gd name="connsiteY56" fmla="*/ 3362036 h 4433454"/>
              <a:gd name="connsiteX57" fmla="*/ 3365311 w 3864074"/>
              <a:gd name="connsiteY57" fmla="*/ 3371272 h 4433454"/>
              <a:gd name="connsiteX58" fmla="*/ 3365311 w 3864074"/>
              <a:gd name="connsiteY58" fmla="*/ 3260436 h 4433454"/>
              <a:gd name="connsiteX59" fmla="*/ 3328365 w 3864074"/>
              <a:gd name="connsiteY59" fmla="*/ 3260436 h 4433454"/>
              <a:gd name="connsiteX60" fmla="*/ 3254474 w 3864074"/>
              <a:gd name="connsiteY60" fmla="*/ 3315854 h 4433454"/>
              <a:gd name="connsiteX61" fmla="*/ 3282184 w 3864074"/>
              <a:gd name="connsiteY61" fmla="*/ 3417454 h 4433454"/>
              <a:gd name="connsiteX62" fmla="*/ 3282184 w 3864074"/>
              <a:gd name="connsiteY62" fmla="*/ 3417454 h 4433454"/>
              <a:gd name="connsiteX63" fmla="*/ 3319129 w 3864074"/>
              <a:gd name="connsiteY63" fmla="*/ 3574472 h 4433454"/>
              <a:gd name="connsiteX64" fmla="*/ 3189820 w 3864074"/>
              <a:gd name="connsiteY64" fmla="*/ 3648363 h 4433454"/>
              <a:gd name="connsiteX65" fmla="*/ 2968147 w 3864074"/>
              <a:gd name="connsiteY65" fmla="*/ 3879272 h 4433454"/>
              <a:gd name="connsiteX66" fmla="*/ 2958911 w 3864074"/>
              <a:gd name="connsiteY66" fmla="*/ 3805382 h 4433454"/>
              <a:gd name="connsiteX67" fmla="*/ 2894256 w 3864074"/>
              <a:gd name="connsiteY67" fmla="*/ 3759200 h 4433454"/>
              <a:gd name="connsiteX68" fmla="*/ 2755711 w 3864074"/>
              <a:gd name="connsiteY68" fmla="*/ 3786909 h 4433454"/>
              <a:gd name="connsiteX69" fmla="*/ 2885020 w 3864074"/>
              <a:gd name="connsiteY69" fmla="*/ 3860800 h 4433454"/>
              <a:gd name="connsiteX70" fmla="*/ 2755711 w 3864074"/>
              <a:gd name="connsiteY70" fmla="*/ 3962400 h 4433454"/>
              <a:gd name="connsiteX71" fmla="*/ 2663347 w 3864074"/>
              <a:gd name="connsiteY71" fmla="*/ 3888509 h 4433454"/>
              <a:gd name="connsiteX72" fmla="*/ 2626402 w 3864074"/>
              <a:gd name="connsiteY72" fmla="*/ 3980872 h 4433454"/>
              <a:gd name="connsiteX73" fmla="*/ 2506329 w 3864074"/>
              <a:gd name="connsiteY73" fmla="*/ 4008582 h 4433454"/>
              <a:gd name="connsiteX74" fmla="*/ 2506329 w 3864074"/>
              <a:gd name="connsiteY74" fmla="*/ 4128654 h 4433454"/>
              <a:gd name="connsiteX75" fmla="*/ 2413965 w 3864074"/>
              <a:gd name="connsiteY75" fmla="*/ 4165600 h 4433454"/>
              <a:gd name="connsiteX76" fmla="*/ 2367784 w 3864074"/>
              <a:gd name="connsiteY76" fmla="*/ 4128654 h 4433454"/>
              <a:gd name="connsiteX77" fmla="*/ 2330838 w 3864074"/>
              <a:gd name="connsiteY77" fmla="*/ 4294909 h 4433454"/>
              <a:gd name="connsiteX78" fmla="*/ 2395493 w 3864074"/>
              <a:gd name="connsiteY78" fmla="*/ 4239491 h 4433454"/>
              <a:gd name="connsiteX79" fmla="*/ 2432438 w 3864074"/>
              <a:gd name="connsiteY79" fmla="*/ 4267200 h 4433454"/>
              <a:gd name="connsiteX80" fmla="*/ 2330838 w 3864074"/>
              <a:gd name="connsiteY80" fmla="*/ 4433454 h 4433454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79" fmla="*/ 2432438 w 3864074"/>
              <a:gd name="connsiteY79" fmla="*/ 4267200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76" fmla="*/ 2367784 w 3864074"/>
              <a:gd name="connsiteY76" fmla="*/ 4128654 h 4165600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0" fmla="*/ 3397638 w 3864074"/>
              <a:gd name="connsiteY0" fmla="*/ 1356013 h 4128654"/>
              <a:gd name="connsiteX1" fmla="*/ 3224456 w 3864074"/>
              <a:gd name="connsiteY1" fmla="*/ 1550554 h 4128654"/>
              <a:gd name="connsiteX2" fmla="*/ 3184047 w 3864074"/>
              <a:gd name="connsiteY2" fmla="*/ 1615786 h 4128654"/>
              <a:gd name="connsiteX3" fmla="*/ 3149988 w 3864074"/>
              <a:gd name="connsiteY3" fmla="*/ 1704686 h 4128654"/>
              <a:gd name="connsiteX4" fmla="*/ 3024143 w 3864074"/>
              <a:gd name="connsiteY4" fmla="*/ 1878445 h 4128654"/>
              <a:gd name="connsiteX5" fmla="*/ 2926006 w 3864074"/>
              <a:gd name="connsiteY5" fmla="*/ 2058554 h 4128654"/>
              <a:gd name="connsiteX6" fmla="*/ 2724538 w 3864074"/>
              <a:gd name="connsiteY6" fmla="*/ 2245013 h 4128654"/>
              <a:gd name="connsiteX7" fmla="*/ 2585415 w 3864074"/>
              <a:gd name="connsiteY7" fmla="*/ 2466686 h 4128654"/>
              <a:gd name="connsiteX8" fmla="*/ 2398379 w 3864074"/>
              <a:gd name="connsiteY8" fmla="*/ 2701059 h 4128654"/>
              <a:gd name="connsiteX9" fmla="*/ 2280038 w 3864074"/>
              <a:gd name="connsiteY9" fmla="*/ 2938895 h 4128654"/>
              <a:gd name="connsiteX10" fmla="*/ 2028347 w 3864074"/>
              <a:gd name="connsiteY10" fmla="*/ 3164032 h 4128654"/>
              <a:gd name="connsiteX11" fmla="*/ 1912893 w 3864074"/>
              <a:gd name="connsiteY11" fmla="*/ 2997777 h 4128654"/>
              <a:gd name="connsiteX12" fmla="*/ 1790511 w 3864074"/>
              <a:gd name="connsiteY12" fmla="*/ 2841336 h 4128654"/>
              <a:gd name="connsiteX13" fmla="*/ 1667552 w 3864074"/>
              <a:gd name="connsiteY13" fmla="*/ 2622550 h 4128654"/>
              <a:gd name="connsiteX14" fmla="*/ 1483402 w 3864074"/>
              <a:gd name="connsiteY14" fmla="*/ 2400877 h 4128654"/>
              <a:gd name="connsiteX15" fmla="*/ 1351206 w 3864074"/>
              <a:gd name="connsiteY15" fmla="*/ 2202872 h 4128654"/>
              <a:gd name="connsiteX16" fmla="*/ 1193034 w 3864074"/>
              <a:gd name="connsiteY16" fmla="*/ 1997363 h 4128654"/>
              <a:gd name="connsiteX17" fmla="*/ 962702 w 3864074"/>
              <a:gd name="connsiteY17" fmla="*/ 1693718 h 4128654"/>
              <a:gd name="connsiteX18" fmla="*/ 842629 w 3864074"/>
              <a:gd name="connsiteY18" fmla="*/ 1416050 h 4128654"/>
              <a:gd name="connsiteX19" fmla="*/ 275170 w 3864074"/>
              <a:gd name="connsiteY19" fmla="*/ 876877 h 4128654"/>
              <a:gd name="connsiteX20" fmla="*/ 0 w 3864074"/>
              <a:gd name="connsiteY20" fmla="*/ 428711 h 4128654"/>
              <a:gd name="connsiteX21" fmla="*/ 3274 w 3864074"/>
              <a:gd name="connsiteY21" fmla="*/ 0 h 4128654"/>
              <a:gd name="connsiteX22" fmla="*/ 1240947 w 3864074"/>
              <a:gd name="connsiteY22" fmla="*/ 9236 h 4128654"/>
              <a:gd name="connsiteX23" fmla="*/ 1259420 w 3864074"/>
              <a:gd name="connsiteY23" fmla="*/ 979054 h 4128654"/>
              <a:gd name="connsiteX24" fmla="*/ 1361020 w 3864074"/>
              <a:gd name="connsiteY24" fmla="*/ 1016000 h 4128654"/>
              <a:gd name="connsiteX25" fmla="*/ 1471856 w 3864074"/>
              <a:gd name="connsiteY25" fmla="*/ 1062182 h 4128654"/>
              <a:gd name="connsiteX26" fmla="*/ 1564220 w 3864074"/>
              <a:gd name="connsiteY26" fmla="*/ 1034472 h 4128654"/>
              <a:gd name="connsiteX27" fmla="*/ 1628874 w 3864074"/>
              <a:gd name="connsiteY27" fmla="*/ 1089891 h 4128654"/>
              <a:gd name="connsiteX28" fmla="*/ 1628874 w 3864074"/>
              <a:gd name="connsiteY28" fmla="*/ 1089891 h 4128654"/>
              <a:gd name="connsiteX29" fmla="*/ 1758184 w 3864074"/>
              <a:gd name="connsiteY29" fmla="*/ 1173018 h 4128654"/>
              <a:gd name="connsiteX30" fmla="*/ 1859784 w 3864074"/>
              <a:gd name="connsiteY30" fmla="*/ 1117600 h 4128654"/>
              <a:gd name="connsiteX31" fmla="*/ 1896729 w 3864074"/>
              <a:gd name="connsiteY31" fmla="*/ 1209963 h 4128654"/>
              <a:gd name="connsiteX32" fmla="*/ 2016802 w 3864074"/>
              <a:gd name="connsiteY32" fmla="*/ 1200727 h 4128654"/>
              <a:gd name="connsiteX33" fmla="*/ 2072220 w 3864074"/>
              <a:gd name="connsiteY33" fmla="*/ 1265382 h 4128654"/>
              <a:gd name="connsiteX34" fmla="*/ 2155347 w 3864074"/>
              <a:gd name="connsiteY34" fmla="*/ 1339272 h 4128654"/>
              <a:gd name="connsiteX35" fmla="*/ 2238474 w 3864074"/>
              <a:gd name="connsiteY35" fmla="*/ 1256145 h 4128654"/>
              <a:gd name="connsiteX36" fmla="*/ 2303129 w 3864074"/>
              <a:gd name="connsiteY36" fmla="*/ 1330036 h 4128654"/>
              <a:gd name="connsiteX37" fmla="*/ 2377020 w 3864074"/>
              <a:gd name="connsiteY37" fmla="*/ 1330036 h 4128654"/>
              <a:gd name="connsiteX38" fmla="*/ 2432438 w 3864074"/>
              <a:gd name="connsiteY38" fmla="*/ 1385454 h 4128654"/>
              <a:gd name="connsiteX39" fmla="*/ 2561747 w 3864074"/>
              <a:gd name="connsiteY39" fmla="*/ 1330036 h 4128654"/>
              <a:gd name="connsiteX40" fmla="*/ 2626402 w 3864074"/>
              <a:gd name="connsiteY40" fmla="*/ 1376218 h 4128654"/>
              <a:gd name="connsiteX41" fmla="*/ 2949674 w 3864074"/>
              <a:gd name="connsiteY41" fmla="*/ 1330036 h 4128654"/>
              <a:gd name="connsiteX42" fmla="*/ 3226765 w 3864074"/>
              <a:gd name="connsiteY42" fmla="*/ 1283854 h 4128654"/>
              <a:gd name="connsiteX43" fmla="*/ 3559274 w 3864074"/>
              <a:gd name="connsiteY43" fmla="*/ 1440872 h 4128654"/>
              <a:gd name="connsiteX44" fmla="*/ 3651638 w 3864074"/>
              <a:gd name="connsiteY44" fmla="*/ 1477818 h 4128654"/>
              <a:gd name="connsiteX45" fmla="*/ 3697820 w 3864074"/>
              <a:gd name="connsiteY45" fmla="*/ 2216727 h 4128654"/>
              <a:gd name="connsiteX46" fmla="*/ 3854838 w 3864074"/>
              <a:gd name="connsiteY46" fmla="*/ 2475345 h 4128654"/>
              <a:gd name="connsiteX47" fmla="*/ 3864074 w 3864074"/>
              <a:gd name="connsiteY47" fmla="*/ 2687782 h 4128654"/>
              <a:gd name="connsiteX48" fmla="*/ 3836365 w 3864074"/>
              <a:gd name="connsiteY48" fmla="*/ 2789382 h 4128654"/>
              <a:gd name="connsiteX49" fmla="*/ 3836365 w 3864074"/>
              <a:gd name="connsiteY49" fmla="*/ 2974109 h 4128654"/>
              <a:gd name="connsiteX50" fmla="*/ 3836365 w 3864074"/>
              <a:gd name="connsiteY50" fmla="*/ 3066472 h 4128654"/>
              <a:gd name="connsiteX51" fmla="*/ 3744002 w 3864074"/>
              <a:gd name="connsiteY51" fmla="*/ 3278909 h 4128654"/>
              <a:gd name="connsiteX52" fmla="*/ 3531565 w 3864074"/>
              <a:gd name="connsiteY52" fmla="*/ 3380509 h 4128654"/>
              <a:gd name="connsiteX53" fmla="*/ 3383784 w 3864074"/>
              <a:gd name="connsiteY53" fmla="*/ 3491345 h 4128654"/>
              <a:gd name="connsiteX54" fmla="*/ 3383784 w 3864074"/>
              <a:gd name="connsiteY54" fmla="*/ 3491345 h 4128654"/>
              <a:gd name="connsiteX55" fmla="*/ 3365311 w 3864074"/>
              <a:gd name="connsiteY55" fmla="*/ 3463636 h 4128654"/>
              <a:gd name="connsiteX56" fmla="*/ 3457674 w 3864074"/>
              <a:gd name="connsiteY56" fmla="*/ 3362036 h 4128654"/>
              <a:gd name="connsiteX57" fmla="*/ 3365311 w 3864074"/>
              <a:gd name="connsiteY57" fmla="*/ 3371272 h 4128654"/>
              <a:gd name="connsiteX58" fmla="*/ 3365311 w 3864074"/>
              <a:gd name="connsiteY58" fmla="*/ 3260436 h 4128654"/>
              <a:gd name="connsiteX59" fmla="*/ 3328365 w 3864074"/>
              <a:gd name="connsiteY59" fmla="*/ 3260436 h 4128654"/>
              <a:gd name="connsiteX60" fmla="*/ 3254474 w 3864074"/>
              <a:gd name="connsiteY60" fmla="*/ 3315854 h 4128654"/>
              <a:gd name="connsiteX61" fmla="*/ 3282184 w 3864074"/>
              <a:gd name="connsiteY61" fmla="*/ 3417454 h 4128654"/>
              <a:gd name="connsiteX62" fmla="*/ 3282184 w 3864074"/>
              <a:gd name="connsiteY62" fmla="*/ 3417454 h 4128654"/>
              <a:gd name="connsiteX63" fmla="*/ 3319129 w 3864074"/>
              <a:gd name="connsiteY63" fmla="*/ 3574472 h 4128654"/>
              <a:gd name="connsiteX64" fmla="*/ 3189820 w 3864074"/>
              <a:gd name="connsiteY64" fmla="*/ 3648363 h 4128654"/>
              <a:gd name="connsiteX65" fmla="*/ 2968147 w 3864074"/>
              <a:gd name="connsiteY65" fmla="*/ 3879272 h 4128654"/>
              <a:gd name="connsiteX66" fmla="*/ 2958911 w 3864074"/>
              <a:gd name="connsiteY66" fmla="*/ 3805382 h 4128654"/>
              <a:gd name="connsiteX67" fmla="*/ 2894256 w 3864074"/>
              <a:gd name="connsiteY67" fmla="*/ 3759200 h 4128654"/>
              <a:gd name="connsiteX68" fmla="*/ 2755711 w 3864074"/>
              <a:gd name="connsiteY68" fmla="*/ 3786909 h 4128654"/>
              <a:gd name="connsiteX69" fmla="*/ 2885020 w 3864074"/>
              <a:gd name="connsiteY69" fmla="*/ 3860800 h 4128654"/>
              <a:gd name="connsiteX70" fmla="*/ 2755711 w 3864074"/>
              <a:gd name="connsiteY70" fmla="*/ 3962400 h 4128654"/>
              <a:gd name="connsiteX71" fmla="*/ 2663347 w 3864074"/>
              <a:gd name="connsiteY71" fmla="*/ 3888509 h 4128654"/>
              <a:gd name="connsiteX72" fmla="*/ 2626402 w 3864074"/>
              <a:gd name="connsiteY72" fmla="*/ 3980872 h 4128654"/>
              <a:gd name="connsiteX73" fmla="*/ 2506329 w 3864074"/>
              <a:gd name="connsiteY73" fmla="*/ 4008582 h 4128654"/>
              <a:gd name="connsiteX74" fmla="*/ 2506329 w 3864074"/>
              <a:gd name="connsiteY74" fmla="*/ 4128654 h 4128654"/>
              <a:gd name="connsiteX0" fmla="*/ 3397638 w 3864074"/>
              <a:gd name="connsiteY0" fmla="*/ 1356013 h 4008582"/>
              <a:gd name="connsiteX1" fmla="*/ 3224456 w 3864074"/>
              <a:gd name="connsiteY1" fmla="*/ 1550554 h 4008582"/>
              <a:gd name="connsiteX2" fmla="*/ 3184047 w 3864074"/>
              <a:gd name="connsiteY2" fmla="*/ 1615786 h 4008582"/>
              <a:gd name="connsiteX3" fmla="*/ 3149988 w 3864074"/>
              <a:gd name="connsiteY3" fmla="*/ 1704686 h 4008582"/>
              <a:gd name="connsiteX4" fmla="*/ 3024143 w 3864074"/>
              <a:gd name="connsiteY4" fmla="*/ 1878445 h 4008582"/>
              <a:gd name="connsiteX5" fmla="*/ 2926006 w 3864074"/>
              <a:gd name="connsiteY5" fmla="*/ 2058554 h 4008582"/>
              <a:gd name="connsiteX6" fmla="*/ 2724538 w 3864074"/>
              <a:gd name="connsiteY6" fmla="*/ 2245013 h 4008582"/>
              <a:gd name="connsiteX7" fmla="*/ 2585415 w 3864074"/>
              <a:gd name="connsiteY7" fmla="*/ 2466686 h 4008582"/>
              <a:gd name="connsiteX8" fmla="*/ 2398379 w 3864074"/>
              <a:gd name="connsiteY8" fmla="*/ 2701059 h 4008582"/>
              <a:gd name="connsiteX9" fmla="*/ 2280038 w 3864074"/>
              <a:gd name="connsiteY9" fmla="*/ 2938895 h 4008582"/>
              <a:gd name="connsiteX10" fmla="*/ 2028347 w 3864074"/>
              <a:gd name="connsiteY10" fmla="*/ 3164032 h 4008582"/>
              <a:gd name="connsiteX11" fmla="*/ 1912893 w 3864074"/>
              <a:gd name="connsiteY11" fmla="*/ 2997777 h 4008582"/>
              <a:gd name="connsiteX12" fmla="*/ 1790511 w 3864074"/>
              <a:gd name="connsiteY12" fmla="*/ 2841336 h 4008582"/>
              <a:gd name="connsiteX13" fmla="*/ 1667552 w 3864074"/>
              <a:gd name="connsiteY13" fmla="*/ 2622550 h 4008582"/>
              <a:gd name="connsiteX14" fmla="*/ 1483402 w 3864074"/>
              <a:gd name="connsiteY14" fmla="*/ 2400877 h 4008582"/>
              <a:gd name="connsiteX15" fmla="*/ 1351206 w 3864074"/>
              <a:gd name="connsiteY15" fmla="*/ 2202872 h 4008582"/>
              <a:gd name="connsiteX16" fmla="*/ 1193034 w 3864074"/>
              <a:gd name="connsiteY16" fmla="*/ 1997363 h 4008582"/>
              <a:gd name="connsiteX17" fmla="*/ 962702 w 3864074"/>
              <a:gd name="connsiteY17" fmla="*/ 1693718 h 4008582"/>
              <a:gd name="connsiteX18" fmla="*/ 842629 w 3864074"/>
              <a:gd name="connsiteY18" fmla="*/ 1416050 h 4008582"/>
              <a:gd name="connsiteX19" fmla="*/ 275170 w 3864074"/>
              <a:gd name="connsiteY19" fmla="*/ 876877 h 4008582"/>
              <a:gd name="connsiteX20" fmla="*/ 0 w 3864074"/>
              <a:gd name="connsiteY20" fmla="*/ 428711 h 4008582"/>
              <a:gd name="connsiteX21" fmla="*/ 3274 w 3864074"/>
              <a:gd name="connsiteY21" fmla="*/ 0 h 4008582"/>
              <a:gd name="connsiteX22" fmla="*/ 1240947 w 3864074"/>
              <a:gd name="connsiteY22" fmla="*/ 9236 h 4008582"/>
              <a:gd name="connsiteX23" fmla="*/ 1259420 w 3864074"/>
              <a:gd name="connsiteY23" fmla="*/ 979054 h 4008582"/>
              <a:gd name="connsiteX24" fmla="*/ 1361020 w 3864074"/>
              <a:gd name="connsiteY24" fmla="*/ 1016000 h 4008582"/>
              <a:gd name="connsiteX25" fmla="*/ 1471856 w 3864074"/>
              <a:gd name="connsiteY25" fmla="*/ 1062182 h 4008582"/>
              <a:gd name="connsiteX26" fmla="*/ 1564220 w 3864074"/>
              <a:gd name="connsiteY26" fmla="*/ 1034472 h 4008582"/>
              <a:gd name="connsiteX27" fmla="*/ 1628874 w 3864074"/>
              <a:gd name="connsiteY27" fmla="*/ 1089891 h 4008582"/>
              <a:gd name="connsiteX28" fmla="*/ 1628874 w 3864074"/>
              <a:gd name="connsiteY28" fmla="*/ 1089891 h 4008582"/>
              <a:gd name="connsiteX29" fmla="*/ 1758184 w 3864074"/>
              <a:gd name="connsiteY29" fmla="*/ 1173018 h 4008582"/>
              <a:gd name="connsiteX30" fmla="*/ 1859784 w 3864074"/>
              <a:gd name="connsiteY30" fmla="*/ 1117600 h 4008582"/>
              <a:gd name="connsiteX31" fmla="*/ 1896729 w 3864074"/>
              <a:gd name="connsiteY31" fmla="*/ 1209963 h 4008582"/>
              <a:gd name="connsiteX32" fmla="*/ 2016802 w 3864074"/>
              <a:gd name="connsiteY32" fmla="*/ 1200727 h 4008582"/>
              <a:gd name="connsiteX33" fmla="*/ 2072220 w 3864074"/>
              <a:gd name="connsiteY33" fmla="*/ 1265382 h 4008582"/>
              <a:gd name="connsiteX34" fmla="*/ 2155347 w 3864074"/>
              <a:gd name="connsiteY34" fmla="*/ 1339272 h 4008582"/>
              <a:gd name="connsiteX35" fmla="*/ 2238474 w 3864074"/>
              <a:gd name="connsiteY35" fmla="*/ 1256145 h 4008582"/>
              <a:gd name="connsiteX36" fmla="*/ 2303129 w 3864074"/>
              <a:gd name="connsiteY36" fmla="*/ 1330036 h 4008582"/>
              <a:gd name="connsiteX37" fmla="*/ 2377020 w 3864074"/>
              <a:gd name="connsiteY37" fmla="*/ 1330036 h 4008582"/>
              <a:gd name="connsiteX38" fmla="*/ 2432438 w 3864074"/>
              <a:gd name="connsiteY38" fmla="*/ 1385454 h 4008582"/>
              <a:gd name="connsiteX39" fmla="*/ 2561747 w 3864074"/>
              <a:gd name="connsiteY39" fmla="*/ 1330036 h 4008582"/>
              <a:gd name="connsiteX40" fmla="*/ 2626402 w 3864074"/>
              <a:gd name="connsiteY40" fmla="*/ 1376218 h 4008582"/>
              <a:gd name="connsiteX41" fmla="*/ 2949674 w 3864074"/>
              <a:gd name="connsiteY41" fmla="*/ 1330036 h 4008582"/>
              <a:gd name="connsiteX42" fmla="*/ 3226765 w 3864074"/>
              <a:gd name="connsiteY42" fmla="*/ 1283854 h 4008582"/>
              <a:gd name="connsiteX43" fmla="*/ 3559274 w 3864074"/>
              <a:gd name="connsiteY43" fmla="*/ 1440872 h 4008582"/>
              <a:gd name="connsiteX44" fmla="*/ 3651638 w 3864074"/>
              <a:gd name="connsiteY44" fmla="*/ 1477818 h 4008582"/>
              <a:gd name="connsiteX45" fmla="*/ 3697820 w 3864074"/>
              <a:gd name="connsiteY45" fmla="*/ 2216727 h 4008582"/>
              <a:gd name="connsiteX46" fmla="*/ 3854838 w 3864074"/>
              <a:gd name="connsiteY46" fmla="*/ 2475345 h 4008582"/>
              <a:gd name="connsiteX47" fmla="*/ 3864074 w 3864074"/>
              <a:gd name="connsiteY47" fmla="*/ 2687782 h 4008582"/>
              <a:gd name="connsiteX48" fmla="*/ 3836365 w 3864074"/>
              <a:gd name="connsiteY48" fmla="*/ 2789382 h 4008582"/>
              <a:gd name="connsiteX49" fmla="*/ 3836365 w 3864074"/>
              <a:gd name="connsiteY49" fmla="*/ 2974109 h 4008582"/>
              <a:gd name="connsiteX50" fmla="*/ 3836365 w 3864074"/>
              <a:gd name="connsiteY50" fmla="*/ 3066472 h 4008582"/>
              <a:gd name="connsiteX51" fmla="*/ 3744002 w 3864074"/>
              <a:gd name="connsiteY51" fmla="*/ 3278909 h 4008582"/>
              <a:gd name="connsiteX52" fmla="*/ 3531565 w 3864074"/>
              <a:gd name="connsiteY52" fmla="*/ 3380509 h 4008582"/>
              <a:gd name="connsiteX53" fmla="*/ 3383784 w 3864074"/>
              <a:gd name="connsiteY53" fmla="*/ 3491345 h 4008582"/>
              <a:gd name="connsiteX54" fmla="*/ 3383784 w 3864074"/>
              <a:gd name="connsiteY54" fmla="*/ 3491345 h 4008582"/>
              <a:gd name="connsiteX55" fmla="*/ 3365311 w 3864074"/>
              <a:gd name="connsiteY55" fmla="*/ 3463636 h 4008582"/>
              <a:gd name="connsiteX56" fmla="*/ 3457674 w 3864074"/>
              <a:gd name="connsiteY56" fmla="*/ 3362036 h 4008582"/>
              <a:gd name="connsiteX57" fmla="*/ 3365311 w 3864074"/>
              <a:gd name="connsiteY57" fmla="*/ 3371272 h 4008582"/>
              <a:gd name="connsiteX58" fmla="*/ 3365311 w 3864074"/>
              <a:gd name="connsiteY58" fmla="*/ 3260436 h 4008582"/>
              <a:gd name="connsiteX59" fmla="*/ 3328365 w 3864074"/>
              <a:gd name="connsiteY59" fmla="*/ 3260436 h 4008582"/>
              <a:gd name="connsiteX60" fmla="*/ 3254474 w 3864074"/>
              <a:gd name="connsiteY60" fmla="*/ 3315854 h 4008582"/>
              <a:gd name="connsiteX61" fmla="*/ 3282184 w 3864074"/>
              <a:gd name="connsiteY61" fmla="*/ 3417454 h 4008582"/>
              <a:gd name="connsiteX62" fmla="*/ 3282184 w 3864074"/>
              <a:gd name="connsiteY62" fmla="*/ 3417454 h 4008582"/>
              <a:gd name="connsiteX63" fmla="*/ 3319129 w 3864074"/>
              <a:gd name="connsiteY63" fmla="*/ 3574472 h 4008582"/>
              <a:gd name="connsiteX64" fmla="*/ 3189820 w 3864074"/>
              <a:gd name="connsiteY64" fmla="*/ 3648363 h 4008582"/>
              <a:gd name="connsiteX65" fmla="*/ 2968147 w 3864074"/>
              <a:gd name="connsiteY65" fmla="*/ 3879272 h 4008582"/>
              <a:gd name="connsiteX66" fmla="*/ 2958911 w 3864074"/>
              <a:gd name="connsiteY66" fmla="*/ 3805382 h 4008582"/>
              <a:gd name="connsiteX67" fmla="*/ 2894256 w 3864074"/>
              <a:gd name="connsiteY67" fmla="*/ 3759200 h 4008582"/>
              <a:gd name="connsiteX68" fmla="*/ 2755711 w 3864074"/>
              <a:gd name="connsiteY68" fmla="*/ 3786909 h 4008582"/>
              <a:gd name="connsiteX69" fmla="*/ 2885020 w 3864074"/>
              <a:gd name="connsiteY69" fmla="*/ 3860800 h 4008582"/>
              <a:gd name="connsiteX70" fmla="*/ 2755711 w 3864074"/>
              <a:gd name="connsiteY70" fmla="*/ 3962400 h 4008582"/>
              <a:gd name="connsiteX71" fmla="*/ 2663347 w 3864074"/>
              <a:gd name="connsiteY71" fmla="*/ 3888509 h 4008582"/>
              <a:gd name="connsiteX72" fmla="*/ 2626402 w 3864074"/>
              <a:gd name="connsiteY72" fmla="*/ 3980872 h 4008582"/>
              <a:gd name="connsiteX73" fmla="*/ 2506329 w 3864074"/>
              <a:gd name="connsiteY73" fmla="*/ 4008582 h 4008582"/>
              <a:gd name="connsiteX0" fmla="*/ 3397638 w 3864074"/>
              <a:gd name="connsiteY0" fmla="*/ 1356013 h 3980872"/>
              <a:gd name="connsiteX1" fmla="*/ 3224456 w 3864074"/>
              <a:gd name="connsiteY1" fmla="*/ 1550554 h 3980872"/>
              <a:gd name="connsiteX2" fmla="*/ 3184047 w 3864074"/>
              <a:gd name="connsiteY2" fmla="*/ 1615786 h 3980872"/>
              <a:gd name="connsiteX3" fmla="*/ 3149988 w 3864074"/>
              <a:gd name="connsiteY3" fmla="*/ 1704686 h 3980872"/>
              <a:gd name="connsiteX4" fmla="*/ 3024143 w 3864074"/>
              <a:gd name="connsiteY4" fmla="*/ 1878445 h 3980872"/>
              <a:gd name="connsiteX5" fmla="*/ 2926006 w 3864074"/>
              <a:gd name="connsiteY5" fmla="*/ 2058554 h 3980872"/>
              <a:gd name="connsiteX6" fmla="*/ 2724538 w 3864074"/>
              <a:gd name="connsiteY6" fmla="*/ 2245013 h 3980872"/>
              <a:gd name="connsiteX7" fmla="*/ 2585415 w 3864074"/>
              <a:gd name="connsiteY7" fmla="*/ 2466686 h 3980872"/>
              <a:gd name="connsiteX8" fmla="*/ 2398379 w 3864074"/>
              <a:gd name="connsiteY8" fmla="*/ 2701059 h 3980872"/>
              <a:gd name="connsiteX9" fmla="*/ 2280038 w 3864074"/>
              <a:gd name="connsiteY9" fmla="*/ 2938895 h 3980872"/>
              <a:gd name="connsiteX10" fmla="*/ 2028347 w 3864074"/>
              <a:gd name="connsiteY10" fmla="*/ 3164032 h 3980872"/>
              <a:gd name="connsiteX11" fmla="*/ 1912893 w 3864074"/>
              <a:gd name="connsiteY11" fmla="*/ 2997777 h 3980872"/>
              <a:gd name="connsiteX12" fmla="*/ 1790511 w 3864074"/>
              <a:gd name="connsiteY12" fmla="*/ 2841336 h 3980872"/>
              <a:gd name="connsiteX13" fmla="*/ 1667552 w 3864074"/>
              <a:gd name="connsiteY13" fmla="*/ 2622550 h 3980872"/>
              <a:gd name="connsiteX14" fmla="*/ 1483402 w 3864074"/>
              <a:gd name="connsiteY14" fmla="*/ 2400877 h 3980872"/>
              <a:gd name="connsiteX15" fmla="*/ 1351206 w 3864074"/>
              <a:gd name="connsiteY15" fmla="*/ 2202872 h 3980872"/>
              <a:gd name="connsiteX16" fmla="*/ 1193034 w 3864074"/>
              <a:gd name="connsiteY16" fmla="*/ 1997363 h 3980872"/>
              <a:gd name="connsiteX17" fmla="*/ 962702 w 3864074"/>
              <a:gd name="connsiteY17" fmla="*/ 1693718 h 3980872"/>
              <a:gd name="connsiteX18" fmla="*/ 842629 w 3864074"/>
              <a:gd name="connsiteY18" fmla="*/ 1416050 h 3980872"/>
              <a:gd name="connsiteX19" fmla="*/ 275170 w 3864074"/>
              <a:gd name="connsiteY19" fmla="*/ 876877 h 3980872"/>
              <a:gd name="connsiteX20" fmla="*/ 0 w 3864074"/>
              <a:gd name="connsiteY20" fmla="*/ 428711 h 3980872"/>
              <a:gd name="connsiteX21" fmla="*/ 3274 w 3864074"/>
              <a:gd name="connsiteY21" fmla="*/ 0 h 3980872"/>
              <a:gd name="connsiteX22" fmla="*/ 1240947 w 3864074"/>
              <a:gd name="connsiteY22" fmla="*/ 9236 h 3980872"/>
              <a:gd name="connsiteX23" fmla="*/ 1259420 w 3864074"/>
              <a:gd name="connsiteY23" fmla="*/ 979054 h 3980872"/>
              <a:gd name="connsiteX24" fmla="*/ 1361020 w 3864074"/>
              <a:gd name="connsiteY24" fmla="*/ 1016000 h 3980872"/>
              <a:gd name="connsiteX25" fmla="*/ 1471856 w 3864074"/>
              <a:gd name="connsiteY25" fmla="*/ 1062182 h 3980872"/>
              <a:gd name="connsiteX26" fmla="*/ 1564220 w 3864074"/>
              <a:gd name="connsiteY26" fmla="*/ 1034472 h 3980872"/>
              <a:gd name="connsiteX27" fmla="*/ 1628874 w 3864074"/>
              <a:gd name="connsiteY27" fmla="*/ 1089891 h 3980872"/>
              <a:gd name="connsiteX28" fmla="*/ 1628874 w 3864074"/>
              <a:gd name="connsiteY28" fmla="*/ 1089891 h 3980872"/>
              <a:gd name="connsiteX29" fmla="*/ 1758184 w 3864074"/>
              <a:gd name="connsiteY29" fmla="*/ 1173018 h 3980872"/>
              <a:gd name="connsiteX30" fmla="*/ 1859784 w 3864074"/>
              <a:gd name="connsiteY30" fmla="*/ 1117600 h 3980872"/>
              <a:gd name="connsiteX31" fmla="*/ 1896729 w 3864074"/>
              <a:gd name="connsiteY31" fmla="*/ 1209963 h 3980872"/>
              <a:gd name="connsiteX32" fmla="*/ 2016802 w 3864074"/>
              <a:gd name="connsiteY32" fmla="*/ 1200727 h 3980872"/>
              <a:gd name="connsiteX33" fmla="*/ 2072220 w 3864074"/>
              <a:gd name="connsiteY33" fmla="*/ 1265382 h 3980872"/>
              <a:gd name="connsiteX34" fmla="*/ 2155347 w 3864074"/>
              <a:gd name="connsiteY34" fmla="*/ 1339272 h 3980872"/>
              <a:gd name="connsiteX35" fmla="*/ 2238474 w 3864074"/>
              <a:gd name="connsiteY35" fmla="*/ 1256145 h 3980872"/>
              <a:gd name="connsiteX36" fmla="*/ 2303129 w 3864074"/>
              <a:gd name="connsiteY36" fmla="*/ 1330036 h 3980872"/>
              <a:gd name="connsiteX37" fmla="*/ 2377020 w 3864074"/>
              <a:gd name="connsiteY37" fmla="*/ 1330036 h 3980872"/>
              <a:gd name="connsiteX38" fmla="*/ 2432438 w 3864074"/>
              <a:gd name="connsiteY38" fmla="*/ 1385454 h 3980872"/>
              <a:gd name="connsiteX39" fmla="*/ 2561747 w 3864074"/>
              <a:gd name="connsiteY39" fmla="*/ 1330036 h 3980872"/>
              <a:gd name="connsiteX40" fmla="*/ 2626402 w 3864074"/>
              <a:gd name="connsiteY40" fmla="*/ 1376218 h 3980872"/>
              <a:gd name="connsiteX41" fmla="*/ 2949674 w 3864074"/>
              <a:gd name="connsiteY41" fmla="*/ 1330036 h 3980872"/>
              <a:gd name="connsiteX42" fmla="*/ 3226765 w 3864074"/>
              <a:gd name="connsiteY42" fmla="*/ 1283854 h 3980872"/>
              <a:gd name="connsiteX43" fmla="*/ 3559274 w 3864074"/>
              <a:gd name="connsiteY43" fmla="*/ 1440872 h 3980872"/>
              <a:gd name="connsiteX44" fmla="*/ 3651638 w 3864074"/>
              <a:gd name="connsiteY44" fmla="*/ 1477818 h 3980872"/>
              <a:gd name="connsiteX45" fmla="*/ 3697820 w 3864074"/>
              <a:gd name="connsiteY45" fmla="*/ 2216727 h 3980872"/>
              <a:gd name="connsiteX46" fmla="*/ 3854838 w 3864074"/>
              <a:gd name="connsiteY46" fmla="*/ 2475345 h 3980872"/>
              <a:gd name="connsiteX47" fmla="*/ 3864074 w 3864074"/>
              <a:gd name="connsiteY47" fmla="*/ 2687782 h 3980872"/>
              <a:gd name="connsiteX48" fmla="*/ 3836365 w 3864074"/>
              <a:gd name="connsiteY48" fmla="*/ 2789382 h 3980872"/>
              <a:gd name="connsiteX49" fmla="*/ 3836365 w 3864074"/>
              <a:gd name="connsiteY49" fmla="*/ 2974109 h 3980872"/>
              <a:gd name="connsiteX50" fmla="*/ 3836365 w 3864074"/>
              <a:gd name="connsiteY50" fmla="*/ 3066472 h 3980872"/>
              <a:gd name="connsiteX51" fmla="*/ 3744002 w 3864074"/>
              <a:gd name="connsiteY51" fmla="*/ 3278909 h 3980872"/>
              <a:gd name="connsiteX52" fmla="*/ 3531565 w 3864074"/>
              <a:gd name="connsiteY52" fmla="*/ 3380509 h 3980872"/>
              <a:gd name="connsiteX53" fmla="*/ 3383784 w 3864074"/>
              <a:gd name="connsiteY53" fmla="*/ 3491345 h 3980872"/>
              <a:gd name="connsiteX54" fmla="*/ 3383784 w 3864074"/>
              <a:gd name="connsiteY54" fmla="*/ 3491345 h 3980872"/>
              <a:gd name="connsiteX55" fmla="*/ 3365311 w 3864074"/>
              <a:gd name="connsiteY55" fmla="*/ 3463636 h 3980872"/>
              <a:gd name="connsiteX56" fmla="*/ 3457674 w 3864074"/>
              <a:gd name="connsiteY56" fmla="*/ 3362036 h 3980872"/>
              <a:gd name="connsiteX57" fmla="*/ 3365311 w 3864074"/>
              <a:gd name="connsiteY57" fmla="*/ 3371272 h 3980872"/>
              <a:gd name="connsiteX58" fmla="*/ 3365311 w 3864074"/>
              <a:gd name="connsiteY58" fmla="*/ 3260436 h 3980872"/>
              <a:gd name="connsiteX59" fmla="*/ 3328365 w 3864074"/>
              <a:gd name="connsiteY59" fmla="*/ 3260436 h 3980872"/>
              <a:gd name="connsiteX60" fmla="*/ 3254474 w 3864074"/>
              <a:gd name="connsiteY60" fmla="*/ 3315854 h 3980872"/>
              <a:gd name="connsiteX61" fmla="*/ 3282184 w 3864074"/>
              <a:gd name="connsiteY61" fmla="*/ 3417454 h 3980872"/>
              <a:gd name="connsiteX62" fmla="*/ 3282184 w 3864074"/>
              <a:gd name="connsiteY62" fmla="*/ 3417454 h 3980872"/>
              <a:gd name="connsiteX63" fmla="*/ 3319129 w 3864074"/>
              <a:gd name="connsiteY63" fmla="*/ 3574472 h 3980872"/>
              <a:gd name="connsiteX64" fmla="*/ 3189820 w 3864074"/>
              <a:gd name="connsiteY64" fmla="*/ 3648363 h 3980872"/>
              <a:gd name="connsiteX65" fmla="*/ 2968147 w 3864074"/>
              <a:gd name="connsiteY65" fmla="*/ 3879272 h 3980872"/>
              <a:gd name="connsiteX66" fmla="*/ 2958911 w 3864074"/>
              <a:gd name="connsiteY66" fmla="*/ 3805382 h 3980872"/>
              <a:gd name="connsiteX67" fmla="*/ 2894256 w 3864074"/>
              <a:gd name="connsiteY67" fmla="*/ 3759200 h 3980872"/>
              <a:gd name="connsiteX68" fmla="*/ 2755711 w 3864074"/>
              <a:gd name="connsiteY68" fmla="*/ 3786909 h 3980872"/>
              <a:gd name="connsiteX69" fmla="*/ 2885020 w 3864074"/>
              <a:gd name="connsiteY69" fmla="*/ 3860800 h 3980872"/>
              <a:gd name="connsiteX70" fmla="*/ 2755711 w 3864074"/>
              <a:gd name="connsiteY70" fmla="*/ 3962400 h 3980872"/>
              <a:gd name="connsiteX71" fmla="*/ 2663347 w 3864074"/>
              <a:gd name="connsiteY71" fmla="*/ 3888509 h 3980872"/>
              <a:gd name="connsiteX72" fmla="*/ 2626402 w 3864074"/>
              <a:gd name="connsiteY72" fmla="*/ 3980872 h 3980872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71" fmla="*/ 2663347 w 3864074"/>
              <a:gd name="connsiteY71" fmla="*/ 3888509 h 3962400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69" fmla="*/ 2885020 w 3864074"/>
              <a:gd name="connsiteY69" fmla="*/ 38608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0" fmla="*/ 3397638 w 3864074"/>
              <a:gd name="connsiteY0" fmla="*/ 1356013 h 3648363"/>
              <a:gd name="connsiteX1" fmla="*/ 3224456 w 3864074"/>
              <a:gd name="connsiteY1" fmla="*/ 1550554 h 3648363"/>
              <a:gd name="connsiteX2" fmla="*/ 3184047 w 3864074"/>
              <a:gd name="connsiteY2" fmla="*/ 1615786 h 3648363"/>
              <a:gd name="connsiteX3" fmla="*/ 3149988 w 3864074"/>
              <a:gd name="connsiteY3" fmla="*/ 1704686 h 3648363"/>
              <a:gd name="connsiteX4" fmla="*/ 3024143 w 3864074"/>
              <a:gd name="connsiteY4" fmla="*/ 1878445 h 3648363"/>
              <a:gd name="connsiteX5" fmla="*/ 2926006 w 3864074"/>
              <a:gd name="connsiteY5" fmla="*/ 2058554 h 3648363"/>
              <a:gd name="connsiteX6" fmla="*/ 2724538 w 3864074"/>
              <a:gd name="connsiteY6" fmla="*/ 2245013 h 3648363"/>
              <a:gd name="connsiteX7" fmla="*/ 2585415 w 3864074"/>
              <a:gd name="connsiteY7" fmla="*/ 2466686 h 3648363"/>
              <a:gd name="connsiteX8" fmla="*/ 2398379 w 3864074"/>
              <a:gd name="connsiteY8" fmla="*/ 2701059 h 3648363"/>
              <a:gd name="connsiteX9" fmla="*/ 2280038 w 3864074"/>
              <a:gd name="connsiteY9" fmla="*/ 2938895 h 3648363"/>
              <a:gd name="connsiteX10" fmla="*/ 2028347 w 3864074"/>
              <a:gd name="connsiteY10" fmla="*/ 3164032 h 3648363"/>
              <a:gd name="connsiteX11" fmla="*/ 1912893 w 3864074"/>
              <a:gd name="connsiteY11" fmla="*/ 2997777 h 3648363"/>
              <a:gd name="connsiteX12" fmla="*/ 1790511 w 3864074"/>
              <a:gd name="connsiteY12" fmla="*/ 2841336 h 3648363"/>
              <a:gd name="connsiteX13" fmla="*/ 1667552 w 3864074"/>
              <a:gd name="connsiteY13" fmla="*/ 2622550 h 3648363"/>
              <a:gd name="connsiteX14" fmla="*/ 1483402 w 3864074"/>
              <a:gd name="connsiteY14" fmla="*/ 2400877 h 3648363"/>
              <a:gd name="connsiteX15" fmla="*/ 1351206 w 3864074"/>
              <a:gd name="connsiteY15" fmla="*/ 2202872 h 3648363"/>
              <a:gd name="connsiteX16" fmla="*/ 1193034 w 3864074"/>
              <a:gd name="connsiteY16" fmla="*/ 1997363 h 3648363"/>
              <a:gd name="connsiteX17" fmla="*/ 962702 w 3864074"/>
              <a:gd name="connsiteY17" fmla="*/ 1693718 h 3648363"/>
              <a:gd name="connsiteX18" fmla="*/ 842629 w 3864074"/>
              <a:gd name="connsiteY18" fmla="*/ 1416050 h 3648363"/>
              <a:gd name="connsiteX19" fmla="*/ 275170 w 3864074"/>
              <a:gd name="connsiteY19" fmla="*/ 876877 h 3648363"/>
              <a:gd name="connsiteX20" fmla="*/ 0 w 3864074"/>
              <a:gd name="connsiteY20" fmla="*/ 428711 h 3648363"/>
              <a:gd name="connsiteX21" fmla="*/ 3274 w 3864074"/>
              <a:gd name="connsiteY21" fmla="*/ 0 h 3648363"/>
              <a:gd name="connsiteX22" fmla="*/ 1240947 w 3864074"/>
              <a:gd name="connsiteY22" fmla="*/ 9236 h 3648363"/>
              <a:gd name="connsiteX23" fmla="*/ 1259420 w 3864074"/>
              <a:gd name="connsiteY23" fmla="*/ 979054 h 3648363"/>
              <a:gd name="connsiteX24" fmla="*/ 1361020 w 3864074"/>
              <a:gd name="connsiteY24" fmla="*/ 1016000 h 3648363"/>
              <a:gd name="connsiteX25" fmla="*/ 1471856 w 3864074"/>
              <a:gd name="connsiteY25" fmla="*/ 1062182 h 3648363"/>
              <a:gd name="connsiteX26" fmla="*/ 1564220 w 3864074"/>
              <a:gd name="connsiteY26" fmla="*/ 1034472 h 3648363"/>
              <a:gd name="connsiteX27" fmla="*/ 1628874 w 3864074"/>
              <a:gd name="connsiteY27" fmla="*/ 1089891 h 3648363"/>
              <a:gd name="connsiteX28" fmla="*/ 1628874 w 3864074"/>
              <a:gd name="connsiteY28" fmla="*/ 1089891 h 3648363"/>
              <a:gd name="connsiteX29" fmla="*/ 1758184 w 3864074"/>
              <a:gd name="connsiteY29" fmla="*/ 1173018 h 3648363"/>
              <a:gd name="connsiteX30" fmla="*/ 1859784 w 3864074"/>
              <a:gd name="connsiteY30" fmla="*/ 1117600 h 3648363"/>
              <a:gd name="connsiteX31" fmla="*/ 1896729 w 3864074"/>
              <a:gd name="connsiteY31" fmla="*/ 1209963 h 3648363"/>
              <a:gd name="connsiteX32" fmla="*/ 2016802 w 3864074"/>
              <a:gd name="connsiteY32" fmla="*/ 1200727 h 3648363"/>
              <a:gd name="connsiteX33" fmla="*/ 2072220 w 3864074"/>
              <a:gd name="connsiteY33" fmla="*/ 1265382 h 3648363"/>
              <a:gd name="connsiteX34" fmla="*/ 2155347 w 3864074"/>
              <a:gd name="connsiteY34" fmla="*/ 1339272 h 3648363"/>
              <a:gd name="connsiteX35" fmla="*/ 2238474 w 3864074"/>
              <a:gd name="connsiteY35" fmla="*/ 1256145 h 3648363"/>
              <a:gd name="connsiteX36" fmla="*/ 2303129 w 3864074"/>
              <a:gd name="connsiteY36" fmla="*/ 1330036 h 3648363"/>
              <a:gd name="connsiteX37" fmla="*/ 2377020 w 3864074"/>
              <a:gd name="connsiteY37" fmla="*/ 1330036 h 3648363"/>
              <a:gd name="connsiteX38" fmla="*/ 2432438 w 3864074"/>
              <a:gd name="connsiteY38" fmla="*/ 1385454 h 3648363"/>
              <a:gd name="connsiteX39" fmla="*/ 2561747 w 3864074"/>
              <a:gd name="connsiteY39" fmla="*/ 1330036 h 3648363"/>
              <a:gd name="connsiteX40" fmla="*/ 2626402 w 3864074"/>
              <a:gd name="connsiteY40" fmla="*/ 1376218 h 3648363"/>
              <a:gd name="connsiteX41" fmla="*/ 2949674 w 3864074"/>
              <a:gd name="connsiteY41" fmla="*/ 1330036 h 3648363"/>
              <a:gd name="connsiteX42" fmla="*/ 3226765 w 3864074"/>
              <a:gd name="connsiteY42" fmla="*/ 1283854 h 3648363"/>
              <a:gd name="connsiteX43" fmla="*/ 3559274 w 3864074"/>
              <a:gd name="connsiteY43" fmla="*/ 1440872 h 3648363"/>
              <a:gd name="connsiteX44" fmla="*/ 3651638 w 3864074"/>
              <a:gd name="connsiteY44" fmla="*/ 1477818 h 3648363"/>
              <a:gd name="connsiteX45" fmla="*/ 3697820 w 3864074"/>
              <a:gd name="connsiteY45" fmla="*/ 2216727 h 3648363"/>
              <a:gd name="connsiteX46" fmla="*/ 3854838 w 3864074"/>
              <a:gd name="connsiteY46" fmla="*/ 2475345 h 3648363"/>
              <a:gd name="connsiteX47" fmla="*/ 3864074 w 3864074"/>
              <a:gd name="connsiteY47" fmla="*/ 2687782 h 3648363"/>
              <a:gd name="connsiteX48" fmla="*/ 3836365 w 3864074"/>
              <a:gd name="connsiteY48" fmla="*/ 2789382 h 3648363"/>
              <a:gd name="connsiteX49" fmla="*/ 3836365 w 3864074"/>
              <a:gd name="connsiteY49" fmla="*/ 2974109 h 3648363"/>
              <a:gd name="connsiteX50" fmla="*/ 3836365 w 3864074"/>
              <a:gd name="connsiteY50" fmla="*/ 3066472 h 3648363"/>
              <a:gd name="connsiteX51" fmla="*/ 3744002 w 3864074"/>
              <a:gd name="connsiteY51" fmla="*/ 3278909 h 3648363"/>
              <a:gd name="connsiteX52" fmla="*/ 3531565 w 3864074"/>
              <a:gd name="connsiteY52" fmla="*/ 3380509 h 3648363"/>
              <a:gd name="connsiteX53" fmla="*/ 3383784 w 3864074"/>
              <a:gd name="connsiteY53" fmla="*/ 3491345 h 3648363"/>
              <a:gd name="connsiteX54" fmla="*/ 3383784 w 3864074"/>
              <a:gd name="connsiteY54" fmla="*/ 3491345 h 3648363"/>
              <a:gd name="connsiteX55" fmla="*/ 3365311 w 3864074"/>
              <a:gd name="connsiteY55" fmla="*/ 3463636 h 3648363"/>
              <a:gd name="connsiteX56" fmla="*/ 3457674 w 3864074"/>
              <a:gd name="connsiteY56" fmla="*/ 3362036 h 3648363"/>
              <a:gd name="connsiteX57" fmla="*/ 3365311 w 3864074"/>
              <a:gd name="connsiteY57" fmla="*/ 3371272 h 3648363"/>
              <a:gd name="connsiteX58" fmla="*/ 3365311 w 3864074"/>
              <a:gd name="connsiteY58" fmla="*/ 3260436 h 3648363"/>
              <a:gd name="connsiteX59" fmla="*/ 3328365 w 3864074"/>
              <a:gd name="connsiteY59" fmla="*/ 3260436 h 3648363"/>
              <a:gd name="connsiteX60" fmla="*/ 3254474 w 3864074"/>
              <a:gd name="connsiteY60" fmla="*/ 3315854 h 3648363"/>
              <a:gd name="connsiteX61" fmla="*/ 3282184 w 3864074"/>
              <a:gd name="connsiteY61" fmla="*/ 3417454 h 3648363"/>
              <a:gd name="connsiteX62" fmla="*/ 3282184 w 3864074"/>
              <a:gd name="connsiteY62" fmla="*/ 3417454 h 3648363"/>
              <a:gd name="connsiteX63" fmla="*/ 3319129 w 3864074"/>
              <a:gd name="connsiteY63" fmla="*/ 3574472 h 3648363"/>
              <a:gd name="connsiteX64" fmla="*/ 3189820 w 3864074"/>
              <a:gd name="connsiteY64" fmla="*/ 3648363 h 3648363"/>
              <a:gd name="connsiteX0" fmla="*/ 3397638 w 3864074"/>
              <a:gd name="connsiteY0" fmla="*/ 1356013 h 3574472"/>
              <a:gd name="connsiteX1" fmla="*/ 3224456 w 3864074"/>
              <a:gd name="connsiteY1" fmla="*/ 1550554 h 3574472"/>
              <a:gd name="connsiteX2" fmla="*/ 3184047 w 3864074"/>
              <a:gd name="connsiteY2" fmla="*/ 1615786 h 3574472"/>
              <a:gd name="connsiteX3" fmla="*/ 3149988 w 3864074"/>
              <a:gd name="connsiteY3" fmla="*/ 1704686 h 3574472"/>
              <a:gd name="connsiteX4" fmla="*/ 3024143 w 3864074"/>
              <a:gd name="connsiteY4" fmla="*/ 1878445 h 3574472"/>
              <a:gd name="connsiteX5" fmla="*/ 2926006 w 3864074"/>
              <a:gd name="connsiteY5" fmla="*/ 2058554 h 3574472"/>
              <a:gd name="connsiteX6" fmla="*/ 2724538 w 3864074"/>
              <a:gd name="connsiteY6" fmla="*/ 2245013 h 3574472"/>
              <a:gd name="connsiteX7" fmla="*/ 2585415 w 3864074"/>
              <a:gd name="connsiteY7" fmla="*/ 2466686 h 3574472"/>
              <a:gd name="connsiteX8" fmla="*/ 2398379 w 3864074"/>
              <a:gd name="connsiteY8" fmla="*/ 2701059 h 3574472"/>
              <a:gd name="connsiteX9" fmla="*/ 2280038 w 3864074"/>
              <a:gd name="connsiteY9" fmla="*/ 2938895 h 3574472"/>
              <a:gd name="connsiteX10" fmla="*/ 2028347 w 3864074"/>
              <a:gd name="connsiteY10" fmla="*/ 3164032 h 3574472"/>
              <a:gd name="connsiteX11" fmla="*/ 1912893 w 3864074"/>
              <a:gd name="connsiteY11" fmla="*/ 2997777 h 3574472"/>
              <a:gd name="connsiteX12" fmla="*/ 1790511 w 3864074"/>
              <a:gd name="connsiteY12" fmla="*/ 2841336 h 3574472"/>
              <a:gd name="connsiteX13" fmla="*/ 1667552 w 3864074"/>
              <a:gd name="connsiteY13" fmla="*/ 2622550 h 3574472"/>
              <a:gd name="connsiteX14" fmla="*/ 1483402 w 3864074"/>
              <a:gd name="connsiteY14" fmla="*/ 2400877 h 3574472"/>
              <a:gd name="connsiteX15" fmla="*/ 1351206 w 3864074"/>
              <a:gd name="connsiteY15" fmla="*/ 2202872 h 3574472"/>
              <a:gd name="connsiteX16" fmla="*/ 1193034 w 3864074"/>
              <a:gd name="connsiteY16" fmla="*/ 1997363 h 3574472"/>
              <a:gd name="connsiteX17" fmla="*/ 962702 w 3864074"/>
              <a:gd name="connsiteY17" fmla="*/ 1693718 h 3574472"/>
              <a:gd name="connsiteX18" fmla="*/ 842629 w 3864074"/>
              <a:gd name="connsiteY18" fmla="*/ 1416050 h 3574472"/>
              <a:gd name="connsiteX19" fmla="*/ 275170 w 3864074"/>
              <a:gd name="connsiteY19" fmla="*/ 876877 h 3574472"/>
              <a:gd name="connsiteX20" fmla="*/ 0 w 3864074"/>
              <a:gd name="connsiteY20" fmla="*/ 428711 h 3574472"/>
              <a:gd name="connsiteX21" fmla="*/ 3274 w 3864074"/>
              <a:gd name="connsiteY21" fmla="*/ 0 h 3574472"/>
              <a:gd name="connsiteX22" fmla="*/ 1240947 w 3864074"/>
              <a:gd name="connsiteY22" fmla="*/ 9236 h 3574472"/>
              <a:gd name="connsiteX23" fmla="*/ 1259420 w 3864074"/>
              <a:gd name="connsiteY23" fmla="*/ 979054 h 3574472"/>
              <a:gd name="connsiteX24" fmla="*/ 1361020 w 3864074"/>
              <a:gd name="connsiteY24" fmla="*/ 1016000 h 3574472"/>
              <a:gd name="connsiteX25" fmla="*/ 1471856 w 3864074"/>
              <a:gd name="connsiteY25" fmla="*/ 1062182 h 3574472"/>
              <a:gd name="connsiteX26" fmla="*/ 1564220 w 3864074"/>
              <a:gd name="connsiteY26" fmla="*/ 1034472 h 3574472"/>
              <a:gd name="connsiteX27" fmla="*/ 1628874 w 3864074"/>
              <a:gd name="connsiteY27" fmla="*/ 1089891 h 3574472"/>
              <a:gd name="connsiteX28" fmla="*/ 1628874 w 3864074"/>
              <a:gd name="connsiteY28" fmla="*/ 1089891 h 3574472"/>
              <a:gd name="connsiteX29" fmla="*/ 1758184 w 3864074"/>
              <a:gd name="connsiteY29" fmla="*/ 1173018 h 3574472"/>
              <a:gd name="connsiteX30" fmla="*/ 1859784 w 3864074"/>
              <a:gd name="connsiteY30" fmla="*/ 1117600 h 3574472"/>
              <a:gd name="connsiteX31" fmla="*/ 1896729 w 3864074"/>
              <a:gd name="connsiteY31" fmla="*/ 1209963 h 3574472"/>
              <a:gd name="connsiteX32" fmla="*/ 2016802 w 3864074"/>
              <a:gd name="connsiteY32" fmla="*/ 1200727 h 3574472"/>
              <a:gd name="connsiteX33" fmla="*/ 2072220 w 3864074"/>
              <a:gd name="connsiteY33" fmla="*/ 1265382 h 3574472"/>
              <a:gd name="connsiteX34" fmla="*/ 2155347 w 3864074"/>
              <a:gd name="connsiteY34" fmla="*/ 1339272 h 3574472"/>
              <a:gd name="connsiteX35" fmla="*/ 2238474 w 3864074"/>
              <a:gd name="connsiteY35" fmla="*/ 1256145 h 3574472"/>
              <a:gd name="connsiteX36" fmla="*/ 2303129 w 3864074"/>
              <a:gd name="connsiteY36" fmla="*/ 1330036 h 3574472"/>
              <a:gd name="connsiteX37" fmla="*/ 2377020 w 3864074"/>
              <a:gd name="connsiteY37" fmla="*/ 1330036 h 3574472"/>
              <a:gd name="connsiteX38" fmla="*/ 2432438 w 3864074"/>
              <a:gd name="connsiteY38" fmla="*/ 1385454 h 3574472"/>
              <a:gd name="connsiteX39" fmla="*/ 2561747 w 3864074"/>
              <a:gd name="connsiteY39" fmla="*/ 1330036 h 3574472"/>
              <a:gd name="connsiteX40" fmla="*/ 2626402 w 3864074"/>
              <a:gd name="connsiteY40" fmla="*/ 1376218 h 3574472"/>
              <a:gd name="connsiteX41" fmla="*/ 2949674 w 3864074"/>
              <a:gd name="connsiteY41" fmla="*/ 1330036 h 3574472"/>
              <a:gd name="connsiteX42" fmla="*/ 3226765 w 3864074"/>
              <a:gd name="connsiteY42" fmla="*/ 1283854 h 3574472"/>
              <a:gd name="connsiteX43" fmla="*/ 3559274 w 3864074"/>
              <a:gd name="connsiteY43" fmla="*/ 1440872 h 3574472"/>
              <a:gd name="connsiteX44" fmla="*/ 3651638 w 3864074"/>
              <a:gd name="connsiteY44" fmla="*/ 1477818 h 3574472"/>
              <a:gd name="connsiteX45" fmla="*/ 3697820 w 3864074"/>
              <a:gd name="connsiteY45" fmla="*/ 2216727 h 3574472"/>
              <a:gd name="connsiteX46" fmla="*/ 3854838 w 3864074"/>
              <a:gd name="connsiteY46" fmla="*/ 2475345 h 3574472"/>
              <a:gd name="connsiteX47" fmla="*/ 3864074 w 3864074"/>
              <a:gd name="connsiteY47" fmla="*/ 2687782 h 3574472"/>
              <a:gd name="connsiteX48" fmla="*/ 3836365 w 3864074"/>
              <a:gd name="connsiteY48" fmla="*/ 2789382 h 3574472"/>
              <a:gd name="connsiteX49" fmla="*/ 3836365 w 3864074"/>
              <a:gd name="connsiteY49" fmla="*/ 2974109 h 3574472"/>
              <a:gd name="connsiteX50" fmla="*/ 3836365 w 3864074"/>
              <a:gd name="connsiteY50" fmla="*/ 3066472 h 3574472"/>
              <a:gd name="connsiteX51" fmla="*/ 3744002 w 3864074"/>
              <a:gd name="connsiteY51" fmla="*/ 3278909 h 3574472"/>
              <a:gd name="connsiteX52" fmla="*/ 3531565 w 3864074"/>
              <a:gd name="connsiteY52" fmla="*/ 3380509 h 3574472"/>
              <a:gd name="connsiteX53" fmla="*/ 3383784 w 3864074"/>
              <a:gd name="connsiteY53" fmla="*/ 3491345 h 3574472"/>
              <a:gd name="connsiteX54" fmla="*/ 3383784 w 3864074"/>
              <a:gd name="connsiteY54" fmla="*/ 3491345 h 3574472"/>
              <a:gd name="connsiteX55" fmla="*/ 3365311 w 3864074"/>
              <a:gd name="connsiteY55" fmla="*/ 3463636 h 3574472"/>
              <a:gd name="connsiteX56" fmla="*/ 3457674 w 3864074"/>
              <a:gd name="connsiteY56" fmla="*/ 3362036 h 3574472"/>
              <a:gd name="connsiteX57" fmla="*/ 3365311 w 3864074"/>
              <a:gd name="connsiteY57" fmla="*/ 3371272 h 3574472"/>
              <a:gd name="connsiteX58" fmla="*/ 3365311 w 3864074"/>
              <a:gd name="connsiteY58" fmla="*/ 3260436 h 3574472"/>
              <a:gd name="connsiteX59" fmla="*/ 3328365 w 3864074"/>
              <a:gd name="connsiteY59" fmla="*/ 3260436 h 3574472"/>
              <a:gd name="connsiteX60" fmla="*/ 3254474 w 3864074"/>
              <a:gd name="connsiteY60" fmla="*/ 3315854 h 3574472"/>
              <a:gd name="connsiteX61" fmla="*/ 3282184 w 3864074"/>
              <a:gd name="connsiteY61" fmla="*/ 3417454 h 3574472"/>
              <a:gd name="connsiteX62" fmla="*/ 3282184 w 3864074"/>
              <a:gd name="connsiteY62" fmla="*/ 3417454 h 3574472"/>
              <a:gd name="connsiteX63" fmla="*/ 3319129 w 3864074"/>
              <a:gd name="connsiteY63" fmla="*/ 3574472 h 3574472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62" fmla="*/ 3282184 w 3864074"/>
              <a:gd name="connsiteY62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82184 w 3864074"/>
              <a:gd name="connsiteY60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28365 w 3864074"/>
              <a:gd name="connsiteY58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54" fmla="*/ 3365311 w 3864074"/>
              <a:gd name="connsiteY54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383784 w 3864074"/>
              <a:gd name="connsiteY51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383784 w 3864074"/>
              <a:gd name="connsiteY50" fmla="*/ 3491345 h 3491345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54838 w 3864074"/>
              <a:gd name="connsiteY46" fmla="*/ 2475345 h 3164032"/>
              <a:gd name="connsiteX47" fmla="*/ 3864074 w 3864074"/>
              <a:gd name="connsiteY47" fmla="*/ 2687782 h 3164032"/>
              <a:gd name="connsiteX48" fmla="*/ 3836365 w 3864074"/>
              <a:gd name="connsiteY48" fmla="*/ 2974109 h 3164032"/>
              <a:gd name="connsiteX49" fmla="*/ 3836365 w 3864074"/>
              <a:gd name="connsiteY49" fmla="*/ 3066472 h 3164032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64074 w 3864074"/>
              <a:gd name="connsiteY46" fmla="*/ 2687782 h 3164032"/>
              <a:gd name="connsiteX47" fmla="*/ 3836365 w 3864074"/>
              <a:gd name="connsiteY47" fmla="*/ 2974109 h 3164032"/>
              <a:gd name="connsiteX48" fmla="*/ 3836365 w 3864074"/>
              <a:gd name="connsiteY48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47" fmla="*/ 3836365 w 3836365"/>
              <a:gd name="connsiteY47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0" fmla="*/ 3397638 w 3697820"/>
              <a:gd name="connsiteY0" fmla="*/ 1356013 h 3164032"/>
              <a:gd name="connsiteX1" fmla="*/ 3224456 w 3697820"/>
              <a:gd name="connsiteY1" fmla="*/ 1550554 h 3164032"/>
              <a:gd name="connsiteX2" fmla="*/ 3184047 w 3697820"/>
              <a:gd name="connsiteY2" fmla="*/ 1615786 h 3164032"/>
              <a:gd name="connsiteX3" fmla="*/ 3149988 w 3697820"/>
              <a:gd name="connsiteY3" fmla="*/ 1704686 h 3164032"/>
              <a:gd name="connsiteX4" fmla="*/ 3024143 w 3697820"/>
              <a:gd name="connsiteY4" fmla="*/ 1878445 h 3164032"/>
              <a:gd name="connsiteX5" fmla="*/ 2926006 w 3697820"/>
              <a:gd name="connsiteY5" fmla="*/ 2058554 h 3164032"/>
              <a:gd name="connsiteX6" fmla="*/ 2724538 w 3697820"/>
              <a:gd name="connsiteY6" fmla="*/ 2245013 h 3164032"/>
              <a:gd name="connsiteX7" fmla="*/ 2585415 w 3697820"/>
              <a:gd name="connsiteY7" fmla="*/ 2466686 h 3164032"/>
              <a:gd name="connsiteX8" fmla="*/ 2398379 w 3697820"/>
              <a:gd name="connsiteY8" fmla="*/ 2701059 h 3164032"/>
              <a:gd name="connsiteX9" fmla="*/ 2280038 w 3697820"/>
              <a:gd name="connsiteY9" fmla="*/ 2938895 h 3164032"/>
              <a:gd name="connsiteX10" fmla="*/ 2028347 w 3697820"/>
              <a:gd name="connsiteY10" fmla="*/ 3164032 h 3164032"/>
              <a:gd name="connsiteX11" fmla="*/ 1912893 w 3697820"/>
              <a:gd name="connsiteY11" fmla="*/ 2997777 h 3164032"/>
              <a:gd name="connsiteX12" fmla="*/ 1790511 w 3697820"/>
              <a:gd name="connsiteY12" fmla="*/ 2841336 h 3164032"/>
              <a:gd name="connsiteX13" fmla="*/ 1667552 w 3697820"/>
              <a:gd name="connsiteY13" fmla="*/ 2622550 h 3164032"/>
              <a:gd name="connsiteX14" fmla="*/ 1483402 w 3697820"/>
              <a:gd name="connsiteY14" fmla="*/ 2400877 h 3164032"/>
              <a:gd name="connsiteX15" fmla="*/ 1351206 w 3697820"/>
              <a:gd name="connsiteY15" fmla="*/ 2202872 h 3164032"/>
              <a:gd name="connsiteX16" fmla="*/ 1193034 w 3697820"/>
              <a:gd name="connsiteY16" fmla="*/ 1997363 h 3164032"/>
              <a:gd name="connsiteX17" fmla="*/ 962702 w 3697820"/>
              <a:gd name="connsiteY17" fmla="*/ 1693718 h 3164032"/>
              <a:gd name="connsiteX18" fmla="*/ 842629 w 3697820"/>
              <a:gd name="connsiteY18" fmla="*/ 1416050 h 3164032"/>
              <a:gd name="connsiteX19" fmla="*/ 275170 w 3697820"/>
              <a:gd name="connsiteY19" fmla="*/ 876877 h 3164032"/>
              <a:gd name="connsiteX20" fmla="*/ 0 w 3697820"/>
              <a:gd name="connsiteY20" fmla="*/ 428711 h 3164032"/>
              <a:gd name="connsiteX21" fmla="*/ 3274 w 3697820"/>
              <a:gd name="connsiteY21" fmla="*/ 0 h 3164032"/>
              <a:gd name="connsiteX22" fmla="*/ 1240947 w 3697820"/>
              <a:gd name="connsiteY22" fmla="*/ 9236 h 3164032"/>
              <a:gd name="connsiteX23" fmla="*/ 1259420 w 3697820"/>
              <a:gd name="connsiteY23" fmla="*/ 979054 h 3164032"/>
              <a:gd name="connsiteX24" fmla="*/ 1361020 w 3697820"/>
              <a:gd name="connsiteY24" fmla="*/ 1016000 h 3164032"/>
              <a:gd name="connsiteX25" fmla="*/ 1471856 w 3697820"/>
              <a:gd name="connsiteY25" fmla="*/ 1062182 h 3164032"/>
              <a:gd name="connsiteX26" fmla="*/ 1564220 w 3697820"/>
              <a:gd name="connsiteY26" fmla="*/ 1034472 h 3164032"/>
              <a:gd name="connsiteX27" fmla="*/ 1628874 w 3697820"/>
              <a:gd name="connsiteY27" fmla="*/ 1089891 h 3164032"/>
              <a:gd name="connsiteX28" fmla="*/ 1628874 w 3697820"/>
              <a:gd name="connsiteY28" fmla="*/ 1089891 h 3164032"/>
              <a:gd name="connsiteX29" fmla="*/ 1758184 w 3697820"/>
              <a:gd name="connsiteY29" fmla="*/ 1173018 h 3164032"/>
              <a:gd name="connsiteX30" fmla="*/ 1859784 w 3697820"/>
              <a:gd name="connsiteY30" fmla="*/ 1117600 h 3164032"/>
              <a:gd name="connsiteX31" fmla="*/ 1896729 w 3697820"/>
              <a:gd name="connsiteY31" fmla="*/ 1209963 h 3164032"/>
              <a:gd name="connsiteX32" fmla="*/ 2016802 w 3697820"/>
              <a:gd name="connsiteY32" fmla="*/ 1200727 h 3164032"/>
              <a:gd name="connsiteX33" fmla="*/ 2072220 w 3697820"/>
              <a:gd name="connsiteY33" fmla="*/ 1265382 h 3164032"/>
              <a:gd name="connsiteX34" fmla="*/ 2155347 w 3697820"/>
              <a:gd name="connsiteY34" fmla="*/ 1339272 h 3164032"/>
              <a:gd name="connsiteX35" fmla="*/ 2238474 w 3697820"/>
              <a:gd name="connsiteY35" fmla="*/ 1256145 h 3164032"/>
              <a:gd name="connsiteX36" fmla="*/ 2303129 w 3697820"/>
              <a:gd name="connsiteY36" fmla="*/ 1330036 h 3164032"/>
              <a:gd name="connsiteX37" fmla="*/ 2377020 w 3697820"/>
              <a:gd name="connsiteY37" fmla="*/ 1330036 h 3164032"/>
              <a:gd name="connsiteX38" fmla="*/ 2432438 w 3697820"/>
              <a:gd name="connsiteY38" fmla="*/ 1385454 h 3164032"/>
              <a:gd name="connsiteX39" fmla="*/ 2561747 w 3697820"/>
              <a:gd name="connsiteY39" fmla="*/ 1330036 h 3164032"/>
              <a:gd name="connsiteX40" fmla="*/ 2626402 w 3697820"/>
              <a:gd name="connsiteY40" fmla="*/ 1376218 h 3164032"/>
              <a:gd name="connsiteX41" fmla="*/ 2949674 w 3697820"/>
              <a:gd name="connsiteY41" fmla="*/ 1330036 h 3164032"/>
              <a:gd name="connsiteX42" fmla="*/ 3226765 w 3697820"/>
              <a:gd name="connsiteY42" fmla="*/ 1283854 h 3164032"/>
              <a:gd name="connsiteX43" fmla="*/ 3559274 w 3697820"/>
              <a:gd name="connsiteY43" fmla="*/ 1440872 h 3164032"/>
              <a:gd name="connsiteX44" fmla="*/ 3651638 w 3697820"/>
              <a:gd name="connsiteY44" fmla="*/ 1477818 h 3164032"/>
              <a:gd name="connsiteX45" fmla="*/ 3697820 w 3697820"/>
              <a:gd name="connsiteY45" fmla="*/ 2216727 h 3164032"/>
              <a:gd name="connsiteX0" fmla="*/ 3397638 w 3651638"/>
              <a:gd name="connsiteY0" fmla="*/ 1356013 h 3164032"/>
              <a:gd name="connsiteX1" fmla="*/ 3224456 w 3651638"/>
              <a:gd name="connsiteY1" fmla="*/ 1550554 h 3164032"/>
              <a:gd name="connsiteX2" fmla="*/ 3184047 w 3651638"/>
              <a:gd name="connsiteY2" fmla="*/ 1615786 h 3164032"/>
              <a:gd name="connsiteX3" fmla="*/ 3149988 w 3651638"/>
              <a:gd name="connsiteY3" fmla="*/ 1704686 h 3164032"/>
              <a:gd name="connsiteX4" fmla="*/ 3024143 w 3651638"/>
              <a:gd name="connsiteY4" fmla="*/ 1878445 h 3164032"/>
              <a:gd name="connsiteX5" fmla="*/ 2926006 w 3651638"/>
              <a:gd name="connsiteY5" fmla="*/ 2058554 h 3164032"/>
              <a:gd name="connsiteX6" fmla="*/ 2724538 w 3651638"/>
              <a:gd name="connsiteY6" fmla="*/ 2245013 h 3164032"/>
              <a:gd name="connsiteX7" fmla="*/ 2585415 w 3651638"/>
              <a:gd name="connsiteY7" fmla="*/ 2466686 h 3164032"/>
              <a:gd name="connsiteX8" fmla="*/ 2398379 w 3651638"/>
              <a:gd name="connsiteY8" fmla="*/ 2701059 h 3164032"/>
              <a:gd name="connsiteX9" fmla="*/ 2280038 w 3651638"/>
              <a:gd name="connsiteY9" fmla="*/ 2938895 h 3164032"/>
              <a:gd name="connsiteX10" fmla="*/ 2028347 w 3651638"/>
              <a:gd name="connsiteY10" fmla="*/ 3164032 h 3164032"/>
              <a:gd name="connsiteX11" fmla="*/ 1912893 w 3651638"/>
              <a:gd name="connsiteY11" fmla="*/ 2997777 h 3164032"/>
              <a:gd name="connsiteX12" fmla="*/ 1790511 w 3651638"/>
              <a:gd name="connsiteY12" fmla="*/ 2841336 h 3164032"/>
              <a:gd name="connsiteX13" fmla="*/ 1667552 w 3651638"/>
              <a:gd name="connsiteY13" fmla="*/ 2622550 h 3164032"/>
              <a:gd name="connsiteX14" fmla="*/ 1483402 w 3651638"/>
              <a:gd name="connsiteY14" fmla="*/ 2400877 h 3164032"/>
              <a:gd name="connsiteX15" fmla="*/ 1351206 w 3651638"/>
              <a:gd name="connsiteY15" fmla="*/ 2202872 h 3164032"/>
              <a:gd name="connsiteX16" fmla="*/ 1193034 w 3651638"/>
              <a:gd name="connsiteY16" fmla="*/ 1997363 h 3164032"/>
              <a:gd name="connsiteX17" fmla="*/ 962702 w 3651638"/>
              <a:gd name="connsiteY17" fmla="*/ 1693718 h 3164032"/>
              <a:gd name="connsiteX18" fmla="*/ 842629 w 3651638"/>
              <a:gd name="connsiteY18" fmla="*/ 1416050 h 3164032"/>
              <a:gd name="connsiteX19" fmla="*/ 275170 w 3651638"/>
              <a:gd name="connsiteY19" fmla="*/ 876877 h 3164032"/>
              <a:gd name="connsiteX20" fmla="*/ 0 w 3651638"/>
              <a:gd name="connsiteY20" fmla="*/ 428711 h 3164032"/>
              <a:gd name="connsiteX21" fmla="*/ 3274 w 3651638"/>
              <a:gd name="connsiteY21" fmla="*/ 0 h 3164032"/>
              <a:gd name="connsiteX22" fmla="*/ 1240947 w 3651638"/>
              <a:gd name="connsiteY22" fmla="*/ 9236 h 3164032"/>
              <a:gd name="connsiteX23" fmla="*/ 1259420 w 3651638"/>
              <a:gd name="connsiteY23" fmla="*/ 979054 h 3164032"/>
              <a:gd name="connsiteX24" fmla="*/ 1361020 w 3651638"/>
              <a:gd name="connsiteY24" fmla="*/ 1016000 h 3164032"/>
              <a:gd name="connsiteX25" fmla="*/ 1471856 w 3651638"/>
              <a:gd name="connsiteY25" fmla="*/ 1062182 h 3164032"/>
              <a:gd name="connsiteX26" fmla="*/ 1564220 w 3651638"/>
              <a:gd name="connsiteY26" fmla="*/ 1034472 h 3164032"/>
              <a:gd name="connsiteX27" fmla="*/ 1628874 w 3651638"/>
              <a:gd name="connsiteY27" fmla="*/ 1089891 h 3164032"/>
              <a:gd name="connsiteX28" fmla="*/ 1628874 w 3651638"/>
              <a:gd name="connsiteY28" fmla="*/ 1089891 h 3164032"/>
              <a:gd name="connsiteX29" fmla="*/ 1758184 w 3651638"/>
              <a:gd name="connsiteY29" fmla="*/ 1173018 h 3164032"/>
              <a:gd name="connsiteX30" fmla="*/ 1859784 w 3651638"/>
              <a:gd name="connsiteY30" fmla="*/ 1117600 h 3164032"/>
              <a:gd name="connsiteX31" fmla="*/ 1896729 w 3651638"/>
              <a:gd name="connsiteY31" fmla="*/ 1209963 h 3164032"/>
              <a:gd name="connsiteX32" fmla="*/ 2016802 w 3651638"/>
              <a:gd name="connsiteY32" fmla="*/ 1200727 h 3164032"/>
              <a:gd name="connsiteX33" fmla="*/ 2072220 w 3651638"/>
              <a:gd name="connsiteY33" fmla="*/ 1265382 h 3164032"/>
              <a:gd name="connsiteX34" fmla="*/ 2155347 w 3651638"/>
              <a:gd name="connsiteY34" fmla="*/ 1339272 h 3164032"/>
              <a:gd name="connsiteX35" fmla="*/ 2238474 w 3651638"/>
              <a:gd name="connsiteY35" fmla="*/ 1256145 h 3164032"/>
              <a:gd name="connsiteX36" fmla="*/ 2303129 w 3651638"/>
              <a:gd name="connsiteY36" fmla="*/ 1330036 h 3164032"/>
              <a:gd name="connsiteX37" fmla="*/ 2377020 w 3651638"/>
              <a:gd name="connsiteY37" fmla="*/ 1330036 h 3164032"/>
              <a:gd name="connsiteX38" fmla="*/ 2432438 w 3651638"/>
              <a:gd name="connsiteY38" fmla="*/ 1385454 h 3164032"/>
              <a:gd name="connsiteX39" fmla="*/ 2561747 w 3651638"/>
              <a:gd name="connsiteY39" fmla="*/ 1330036 h 3164032"/>
              <a:gd name="connsiteX40" fmla="*/ 2626402 w 3651638"/>
              <a:gd name="connsiteY40" fmla="*/ 1376218 h 3164032"/>
              <a:gd name="connsiteX41" fmla="*/ 2949674 w 3651638"/>
              <a:gd name="connsiteY41" fmla="*/ 1330036 h 3164032"/>
              <a:gd name="connsiteX42" fmla="*/ 3226765 w 3651638"/>
              <a:gd name="connsiteY42" fmla="*/ 1283854 h 3164032"/>
              <a:gd name="connsiteX43" fmla="*/ 3559274 w 3651638"/>
              <a:gd name="connsiteY43" fmla="*/ 1440872 h 3164032"/>
              <a:gd name="connsiteX44" fmla="*/ 3651638 w 3651638"/>
              <a:gd name="connsiteY44" fmla="*/ 1477818 h 3164032"/>
              <a:gd name="connsiteX0" fmla="*/ 3397638 w 3559274"/>
              <a:gd name="connsiteY0" fmla="*/ 1356013 h 3164032"/>
              <a:gd name="connsiteX1" fmla="*/ 3224456 w 3559274"/>
              <a:gd name="connsiteY1" fmla="*/ 1550554 h 3164032"/>
              <a:gd name="connsiteX2" fmla="*/ 3184047 w 3559274"/>
              <a:gd name="connsiteY2" fmla="*/ 1615786 h 3164032"/>
              <a:gd name="connsiteX3" fmla="*/ 3149988 w 3559274"/>
              <a:gd name="connsiteY3" fmla="*/ 1704686 h 3164032"/>
              <a:gd name="connsiteX4" fmla="*/ 3024143 w 3559274"/>
              <a:gd name="connsiteY4" fmla="*/ 1878445 h 3164032"/>
              <a:gd name="connsiteX5" fmla="*/ 2926006 w 3559274"/>
              <a:gd name="connsiteY5" fmla="*/ 2058554 h 3164032"/>
              <a:gd name="connsiteX6" fmla="*/ 2724538 w 3559274"/>
              <a:gd name="connsiteY6" fmla="*/ 2245013 h 3164032"/>
              <a:gd name="connsiteX7" fmla="*/ 2585415 w 3559274"/>
              <a:gd name="connsiteY7" fmla="*/ 2466686 h 3164032"/>
              <a:gd name="connsiteX8" fmla="*/ 2398379 w 3559274"/>
              <a:gd name="connsiteY8" fmla="*/ 2701059 h 3164032"/>
              <a:gd name="connsiteX9" fmla="*/ 2280038 w 3559274"/>
              <a:gd name="connsiteY9" fmla="*/ 2938895 h 3164032"/>
              <a:gd name="connsiteX10" fmla="*/ 2028347 w 3559274"/>
              <a:gd name="connsiteY10" fmla="*/ 3164032 h 3164032"/>
              <a:gd name="connsiteX11" fmla="*/ 1912893 w 3559274"/>
              <a:gd name="connsiteY11" fmla="*/ 2997777 h 3164032"/>
              <a:gd name="connsiteX12" fmla="*/ 1790511 w 3559274"/>
              <a:gd name="connsiteY12" fmla="*/ 2841336 h 3164032"/>
              <a:gd name="connsiteX13" fmla="*/ 1667552 w 3559274"/>
              <a:gd name="connsiteY13" fmla="*/ 2622550 h 3164032"/>
              <a:gd name="connsiteX14" fmla="*/ 1483402 w 3559274"/>
              <a:gd name="connsiteY14" fmla="*/ 2400877 h 3164032"/>
              <a:gd name="connsiteX15" fmla="*/ 1351206 w 3559274"/>
              <a:gd name="connsiteY15" fmla="*/ 2202872 h 3164032"/>
              <a:gd name="connsiteX16" fmla="*/ 1193034 w 3559274"/>
              <a:gd name="connsiteY16" fmla="*/ 1997363 h 3164032"/>
              <a:gd name="connsiteX17" fmla="*/ 962702 w 3559274"/>
              <a:gd name="connsiteY17" fmla="*/ 1693718 h 3164032"/>
              <a:gd name="connsiteX18" fmla="*/ 842629 w 3559274"/>
              <a:gd name="connsiteY18" fmla="*/ 1416050 h 3164032"/>
              <a:gd name="connsiteX19" fmla="*/ 275170 w 3559274"/>
              <a:gd name="connsiteY19" fmla="*/ 876877 h 3164032"/>
              <a:gd name="connsiteX20" fmla="*/ 0 w 3559274"/>
              <a:gd name="connsiteY20" fmla="*/ 428711 h 3164032"/>
              <a:gd name="connsiteX21" fmla="*/ 3274 w 3559274"/>
              <a:gd name="connsiteY21" fmla="*/ 0 h 3164032"/>
              <a:gd name="connsiteX22" fmla="*/ 1240947 w 3559274"/>
              <a:gd name="connsiteY22" fmla="*/ 9236 h 3164032"/>
              <a:gd name="connsiteX23" fmla="*/ 1259420 w 3559274"/>
              <a:gd name="connsiteY23" fmla="*/ 979054 h 3164032"/>
              <a:gd name="connsiteX24" fmla="*/ 1361020 w 3559274"/>
              <a:gd name="connsiteY24" fmla="*/ 1016000 h 3164032"/>
              <a:gd name="connsiteX25" fmla="*/ 1471856 w 3559274"/>
              <a:gd name="connsiteY25" fmla="*/ 1062182 h 3164032"/>
              <a:gd name="connsiteX26" fmla="*/ 1564220 w 3559274"/>
              <a:gd name="connsiteY26" fmla="*/ 1034472 h 3164032"/>
              <a:gd name="connsiteX27" fmla="*/ 1628874 w 3559274"/>
              <a:gd name="connsiteY27" fmla="*/ 1089891 h 3164032"/>
              <a:gd name="connsiteX28" fmla="*/ 1628874 w 3559274"/>
              <a:gd name="connsiteY28" fmla="*/ 1089891 h 3164032"/>
              <a:gd name="connsiteX29" fmla="*/ 1758184 w 3559274"/>
              <a:gd name="connsiteY29" fmla="*/ 1173018 h 3164032"/>
              <a:gd name="connsiteX30" fmla="*/ 1859784 w 3559274"/>
              <a:gd name="connsiteY30" fmla="*/ 1117600 h 3164032"/>
              <a:gd name="connsiteX31" fmla="*/ 1896729 w 3559274"/>
              <a:gd name="connsiteY31" fmla="*/ 1209963 h 3164032"/>
              <a:gd name="connsiteX32" fmla="*/ 2016802 w 3559274"/>
              <a:gd name="connsiteY32" fmla="*/ 1200727 h 3164032"/>
              <a:gd name="connsiteX33" fmla="*/ 2072220 w 3559274"/>
              <a:gd name="connsiteY33" fmla="*/ 1265382 h 3164032"/>
              <a:gd name="connsiteX34" fmla="*/ 2155347 w 3559274"/>
              <a:gd name="connsiteY34" fmla="*/ 1339272 h 3164032"/>
              <a:gd name="connsiteX35" fmla="*/ 2238474 w 3559274"/>
              <a:gd name="connsiteY35" fmla="*/ 1256145 h 3164032"/>
              <a:gd name="connsiteX36" fmla="*/ 2303129 w 3559274"/>
              <a:gd name="connsiteY36" fmla="*/ 1330036 h 3164032"/>
              <a:gd name="connsiteX37" fmla="*/ 2377020 w 3559274"/>
              <a:gd name="connsiteY37" fmla="*/ 1330036 h 3164032"/>
              <a:gd name="connsiteX38" fmla="*/ 2432438 w 3559274"/>
              <a:gd name="connsiteY38" fmla="*/ 1385454 h 3164032"/>
              <a:gd name="connsiteX39" fmla="*/ 2561747 w 3559274"/>
              <a:gd name="connsiteY39" fmla="*/ 1330036 h 3164032"/>
              <a:gd name="connsiteX40" fmla="*/ 2626402 w 3559274"/>
              <a:gd name="connsiteY40" fmla="*/ 1376218 h 3164032"/>
              <a:gd name="connsiteX41" fmla="*/ 2949674 w 3559274"/>
              <a:gd name="connsiteY41" fmla="*/ 1330036 h 3164032"/>
              <a:gd name="connsiteX42" fmla="*/ 3226765 w 3559274"/>
              <a:gd name="connsiteY42" fmla="*/ 1283854 h 3164032"/>
              <a:gd name="connsiteX43" fmla="*/ 3559274 w 3559274"/>
              <a:gd name="connsiteY43" fmla="*/ 1440872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43" fmla="*/ 3397638 w 3397638"/>
              <a:gd name="connsiteY43" fmla="*/ 1356013 h 31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97638" h="3164032">
                <a:moveTo>
                  <a:pt x="3397638" y="1356013"/>
                </a:moveTo>
                <a:lnTo>
                  <a:pt x="3224456" y="1550554"/>
                </a:lnTo>
                <a:lnTo>
                  <a:pt x="3184047" y="1615786"/>
                </a:lnTo>
                <a:lnTo>
                  <a:pt x="3149988" y="1704686"/>
                </a:lnTo>
                <a:lnTo>
                  <a:pt x="3024143" y="1878445"/>
                </a:lnTo>
                <a:lnTo>
                  <a:pt x="2926006" y="2058554"/>
                </a:lnTo>
                <a:lnTo>
                  <a:pt x="2724538" y="2245013"/>
                </a:lnTo>
                <a:lnTo>
                  <a:pt x="2585415" y="2466686"/>
                </a:lnTo>
                <a:lnTo>
                  <a:pt x="2398379" y="2701059"/>
                </a:lnTo>
                <a:lnTo>
                  <a:pt x="2280038" y="2938895"/>
                </a:lnTo>
                <a:lnTo>
                  <a:pt x="2028347" y="3164032"/>
                </a:lnTo>
                <a:lnTo>
                  <a:pt x="1912893" y="2997777"/>
                </a:lnTo>
                <a:lnTo>
                  <a:pt x="1790511" y="2841336"/>
                </a:lnTo>
                <a:lnTo>
                  <a:pt x="1667552" y="2622550"/>
                </a:lnTo>
                <a:lnTo>
                  <a:pt x="1483402" y="2400877"/>
                </a:lnTo>
                <a:lnTo>
                  <a:pt x="1351206" y="2202872"/>
                </a:lnTo>
                <a:lnTo>
                  <a:pt x="1193034" y="1997363"/>
                </a:lnTo>
                <a:lnTo>
                  <a:pt x="962702" y="1693718"/>
                </a:lnTo>
                <a:lnTo>
                  <a:pt x="842629" y="1416050"/>
                </a:lnTo>
                <a:lnTo>
                  <a:pt x="275170" y="876877"/>
                </a:lnTo>
                <a:lnTo>
                  <a:pt x="0" y="428711"/>
                </a:lnTo>
                <a:cubicBezTo>
                  <a:pt x="1091" y="285807"/>
                  <a:pt x="2183" y="142904"/>
                  <a:pt x="3274" y="0"/>
                </a:cubicBezTo>
                <a:lnTo>
                  <a:pt x="1240947" y="9236"/>
                </a:lnTo>
                <a:lnTo>
                  <a:pt x="1259420" y="979054"/>
                </a:lnTo>
                <a:lnTo>
                  <a:pt x="1361020" y="1016000"/>
                </a:lnTo>
                <a:lnTo>
                  <a:pt x="1471856" y="1062182"/>
                </a:lnTo>
                <a:lnTo>
                  <a:pt x="1564220" y="1034472"/>
                </a:lnTo>
                <a:lnTo>
                  <a:pt x="1628874" y="1089891"/>
                </a:lnTo>
                <a:lnTo>
                  <a:pt x="1628874" y="1089891"/>
                </a:lnTo>
                <a:lnTo>
                  <a:pt x="1758184" y="1173018"/>
                </a:lnTo>
                <a:lnTo>
                  <a:pt x="1859784" y="1117600"/>
                </a:lnTo>
                <a:lnTo>
                  <a:pt x="1896729" y="1209963"/>
                </a:lnTo>
                <a:lnTo>
                  <a:pt x="2016802" y="1200727"/>
                </a:lnTo>
                <a:lnTo>
                  <a:pt x="2072220" y="1265382"/>
                </a:lnTo>
                <a:lnTo>
                  <a:pt x="2155347" y="1339272"/>
                </a:lnTo>
                <a:lnTo>
                  <a:pt x="2238474" y="1256145"/>
                </a:lnTo>
                <a:lnTo>
                  <a:pt x="2303129" y="1330036"/>
                </a:lnTo>
                <a:lnTo>
                  <a:pt x="2377020" y="1330036"/>
                </a:lnTo>
                <a:lnTo>
                  <a:pt x="2432438" y="1385454"/>
                </a:lnTo>
                <a:lnTo>
                  <a:pt x="2561747" y="1330036"/>
                </a:lnTo>
                <a:lnTo>
                  <a:pt x="2626402" y="1376218"/>
                </a:lnTo>
                <a:lnTo>
                  <a:pt x="2949674" y="1330036"/>
                </a:lnTo>
                <a:lnTo>
                  <a:pt x="3226765" y="1283854"/>
                </a:lnTo>
                <a:lnTo>
                  <a:pt x="3397638" y="1356013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6" name="Freeform 5"/>
          <p:cNvSpPr/>
          <p:nvPr userDrawn="1"/>
        </p:nvSpPr>
        <p:spPr>
          <a:xfrm>
            <a:off x="851250" y="630073"/>
            <a:ext cx="406054" cy="817727"/>
          </a:xfrm>
          <a:custGeom>
            <a:avLst/>
            <a:gdLst>
              <a:gd name="connsiteX0" fmla="*/ 12700 w 1835150"/>
              <a:gd name="connsiteY0" fmla="*/ 1841500 h 3695700"/>
              <a:gd name="connsiteX1" fmla="*/ 0 w 1835150"/>
              <a:gd name="connsiteY1" fmla="*/ 2089150 h 3695700"/>
              <a:gd name="connsiteX2" fmla="*/ 44450 w 1835150"/>
              <a:gd name="connsiteY2" fmla="*/ 2247900 h 3695700"/>
              <a:gd name="connsiteX3" fmla="*/ 19050 w 1835150"/>
              <a:gd name="connsiteY3" fmla="*/ 2451100 h 3695700"/>
              <a:gd name="connsiteX4" fmla="*/ 44450 w 1835150"/>
              <a:gd name="connsiteY4" fmla="*/ 2584450 h 3695700"/>
              <a:gd name="connsiteX5" fmla="*/ 44450 w 1835150"/>
              <a:gd name="connsiteY5" fmla="*/ 2889250 h 3695700"/>
              <a:gd name="connsiteX6" fmla="*/ 19050 w 1835150"/>
              <a:gd name="connsiteY6" fmla="*/ 3073400 h 3695700"/>
              <a:gd name="connsiteX7" fmla="*/ 88900 w 1835150"/>
              <a:gd name="connsiteY7" fmla="*/ 3282950 h 3695700"/>
              <a:gd name="connsiteX8" fmla="*/ 63500 w 1835150"/>
              <a:gd name="connsiteY8" fmla="*/ 3619500 h 3695700"/>
              <a:gd name="connsiteX9" fmla="*/ 406400 w 1835150"/>
              <a:gd name="connsiteY9" fmla="*/ 3695700 h 3695700"/>
              <a:gd name="connsiteX10" fmla="*/ 406400 w 1835150"/>
              <a:gd name="connsiteY10" fmla="*/ 3600450 h 3695700"/>
              <a:gd name="connsiteX11" fmla="*/ 285750 w 1835150"/>
              <a:gd name="connsiteY11" fmla="*/ 3352800 h 3695700"/>
              <a:gd name="connsiteX12" fmla="*/ 222250 w 1835150"/>
              <a:gd name="connsiteY12" fmla="*/ 3340100 h 3695700"/>
              <a:gd name="connsiteX13" fmla="*/ 304800 w 1835150"/>
              <a:gd name="connsiteY13" fmla="*/ 3257550 h 3695700"/>
              <a:gd name="connsiteX14" fmla="*/ 304800 w 1835150"/>
              <a:gd name="connsiteY14" fmla="*/ 3092450 h 3695700"/>
              <a:gd name="connsiteX15" fmla="*/ 222250 w 1835150"/>
              <a:gd name="connsiteY15" fmla="*/ 3130550 h 3695700"/>
              <a:gd name="connsiteX16" fmla="*/ 222250 w 1835150"/>
              <a:gd name="connsiteY16" fmla="*/ 3067050 h 3695700"/>
              <a:gd name="connsiteX17" fmla="*/ 292100 w 1835150"/>
              <a:gd name="connsiteY17" fmla="*/ 3060700 h 3695700"/>
              <a:gd name="connsiteX18" fmla="*/ 400050 w 1835150"/>
              <a:gd name="connsiteY18" fmla="*/ 2901950 h 3695700"/>
              <a:gd name="connsiteX19" fmla="*/ 368300 w 1835150"/>
              <a:gd name="connsiteY19" fmla="*/ 2863850 h 3695700"/>
              <a:gd name="connsiteX20" fmla="*/ 304800 w 1835150"/>
              <a:gd name="connsiteY20" fmla="*/ 2933700 h 3695700"/>
              <a:gd name="connsiteX21" fmla="*/ 317500 w 1835150"/>
              <a:gd name="connsiteY21" fmla="*/ 2762250 h 3695700"/>
              <a:gd name="connsiteX22" fmla="*/ 381000 w 1835150"/>
              <a:gd name="connsiteY22" fmla="*/ 2800350 h 3695700"/>
              <a:gd name="connsiteX23" fmla="*/ 476250 w 1835150"/>
              <a:gd name="connsiteY23" fmla="*/ 2774950 h 3695700"/>
              <a:gd name="connsiteX24" fmla="*/ 495300 w 1835150"/>
              <a:gd name="connsiteY24" fmla="*/ 2628900 h 3695700"/>
              <a:gd name="connsiteX25" fmla="*/ 615950 w 1835150"/>
              <a:gd name="connsiteY25" fmla="*/ 2609850 h 3695700"/>
              <a:gd name="connsiteX26" fmla="*/ 635000 w 1835150"/>
              <a:gd name="connsiteY26" fmla="*/ 2508250 h 3695700"/>
              <a:gd name="connsiteX27" fmla="*/ 723900 w 1835150"/>
              <a:gd name="connsiteY27" fmla="*/ 2584450 h 3695700"/>
              <a:gd name="connsiteX28" fmla="*/ 844550 w 1835150"/>
              <a:gd name="connsiteY28" fmla="*/ 2489200 h 3695700"/>
              <a:gd name="connsiteX29" fmla="*/ 736600 w 1835150"/>
              <a:gd name="connsiteY29" fmla="*/ 2413000 h 3695700"/>
              <a:gd name="connsiteX30" fmla="*/ 863600 w 1835150"/>
              <a:gd name="connsiteY30" fmla="*/ 2387600 h 3695700"/>
              <a:gd name="connsiteX31" fmla="*/ 933450 w 1835150"/>
              <a:gd name="connsiteY31" fmla="*/ 2438400 h 3695700"/>
              <a:gd name="connsiteX32" fmla="*/ 933450 w 1835150"/>
              <a:gd name="connsiteY32" fmla="*/ 2508250 h 3695700"/>
              <a:gd name="connsiteX33" fmla="*/ 1162050 w 1835150"/>
              <a:gd name="connsiteY33" fmla="*/ 2260600 h 3695700"/>
              <a:gd name="connsiteX34" fmla="*/ 1276350 w 1835150"/>
              <a:gd name="connsiteY34" fmla="*/ 2209800 h 3695700"/>
              <a:gd name="connsiteX35" fmla="*/ 1225550 w 1835150"/>
              <a:gd name="connsiteY35" fmla="*/ 1949450 h 3695700"/>
              <a:gd name="connsiteX36" fmla="*/ 1301750 w 1835150"/>
              <a:gd name="connsiteY36" fmla="*/ 1873250 h 3695700"/>
              <a:gd name="connsiteX37" fmla="*/ 1301750 w 1835150"/>
              <a:gd name="connsiteY37" fmla="*/ 1873250 h 3695700"/>
              <a:gd name="connsiteX38" fmla="*/ 1339850 w 1835150"/>
              <a:gd name="connsiteY38" fmla="*/ 2012950 h 3695700"/>
              <a:gd name="connsiteX39" fmla="*/ 1416050 w 1835150"/>
              <a:gd name="connsiteY39" fmla="*/ 1981200 h 3695700"/>
              <a:gd name="connsiteX40" fmla="*/ 1333500 w 1835150"/>
              <a:gd name="connsiteY40" fmla="*/ 2108200 h 3695700"/>
              <a:gd name="connsiteX41" fmla="*/ 1333500 w 1835150"/>
              <a:gd name="connsiteY41" fmla="*/ 2108200 h 3695700"/>
              <a:gd name="connsiteX42" fmla="*/ 1504950 w 1835150"/>
              <a:gd name="connsiteY42" fmla="*/ 2000250 h 3695700"/>
              <a:gd name="connsiteX43" fmla="*/ 1720850 w 1835150"/>
              <a:gd name="connsiteY43" fmla="*/ 1936750 h 3695700"/>
              <a:gd name="connsiteX44" fmla="*/ 1809750 w 1835150"/>
              <a:gd name="connsiteY44" fmla="*/ 1695450 h 3695700"/>
              <a:gd name="connsiteX45" fmla="*/ 1803400 w 1835150"/>
              <a:gd name="connsiteY45" fmla="*/ 1416050 h 3695700"/>
              <a:gd name="connsiteX46" fmla="*/ 1835150 w 1835150"/>
              <a:gd name="connsiteY46" fmla="*/ 1339850 h 3695700"/>
              <a:gd name="connsiteX47" fmla="*/ 1816100 w 1835150"/>
              <a:gd name="connsiteY47" fmla="*/ 1092200 h 3695700"/>
              <a:gd name="connsiteX48" fmla="*/ 1663700 w 1835150"/>
              <a:gd name="connsiteY48" fmla="*/ 831850 h 3695700"/>
              <a:gd name="connsiteX49" fmla="*/ 1625600 w 1835150"/>
              <a:gd name="connsiteY49" fmla="*/ 114300 h 3695700"/>
              <a:gd name="connsiteX50" fmla="*/ 1339850 w 1835150"/>
              <a:gd name="connsiteY50" fmla="*/ 0 h 3695700"/>
              <a:gd name="connsiteX51" fmla="*/ 1250950 w 1835150"/>
              <a:gd name="connsiteY51" fmla="*/ 190500 h 3695700"/>
              <a:gd name="connsiteX52" fmla="*/ 1162050 w 1835150"/>
              <a:gd name="connsiteY52" fmla="*/ 254000 h 3695700"/>
              <a:gd name="connsiteX53" fmla="*/ 1117600 w 1835150"/>
              <a:gd name="connsiteY53" fmla="*/ 425450 h 3695700"/>
              <a:gd name="connsiteX54" fmla="*/ 1009650 w 1835150"/>
              <a:gd name="connsiteY54" fmla="*/ 514350 h 3695700"/>
              <a:gd name="connsiteX55" fmla="*/ 946150 w 1835150"/>
              <a:gd name="connsiteY55" fmla="*/ 692150 h 3695700"/>
              <a:gd name="connsiteX56" fmla="*/ 806450 w 1835150"/>
              <a:gd name="connsiteY56" fmla="*/ 819150 h 3695700"/>
              <a:gd name="connsiteX57" fmla="*/ 723900 w 1835150"/>
              <a:gd name="connsiteY57" fmla="*/ 977900 h 3695700"/>
              <a:gd name="connsiteX58" fmla="*/ 609600 w 1835150"/>
              <a:gd name="connsiteY58" fmla="*/ 1022350 h 3695700"/>
              <a:gd name="connsiteX59" fmla="*/ 539750 w 1835150"/>
              <a:gd name="connsiteY59" fmla="*/ 1200150 h 3695700"/>
              <a:gd name="connsiteX60" fmla="*/ 412750 w 1835150"/>
              <a:gd name="connsiteY60" fmla="*/ 1276350 h 3695700"/>
              <a:gd name="connsiteX61" fmla="*/ 330200 w 1835150"/>
              <a:gd name="connsiteY61" fmla="*/ 1473200 h 3695700"/>
              <a:gd name="connsiteX62" fmla="*/ 260350 w 1835150"/>
              <a:gd name="connsiteY62" fmla="*/ 1511300 h 3695700"/>
              <a:gd name="connsiteX63" fmla="*/ 209550 w 1835150"/>
              <a:gd name="connsiteY63" fmla="*/ 1631950 h 3695700"/>
              <a:gd name="connsiteX64" fmla="*/ 12700 w 1835150"/>
              <a:gd name="connsiteY64" fmla="*/ 18415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835150" h="3695700">
                <a:moveTo>
                  <a:pt x="12700" y="1841500"/>
                </a:moveTo>
                <a:lnTo>
                  <a:pt x="0" y="2089150"/>
                </a:lnTo>
                <a:lnTo>
                  <a:pt x="44450" y="2247900"/>
                </a:lnTo>
                <a:lnTo>
                  <a:pt x="19050" y="2451100"/>
                </a:lnTo>
                <a:lnTo>
                  <a:pt x="44450" y="2584450"/>
                </a:lnTo>
                <a:lnTo>
                  <a:pt x="44450" y="2889250"/>
                </a:lnTo>
                <a:lnTo>
                  <a:pt x="19050" y="3073400"/>
                </a:lnTo>
                <a:lnTo>
                  <a:pt x="88900" y="3282950"/>
                </a:lnTo>
                <a:lnTo>
                  <a:pt x="63500" y="3619500"/>
                </a:lnTo>
                <a:lnTo>
                  <a:pt x="406400" y="3695700"/>
                </a:lnTo>
                <a:lnTo>
                  <a:pt x="406400" y="3600450"/>
                </a:lnTo>
                <a:lnTo>
                  <a:pt x="285750" y="3352800"/>
                </a:lnTo>
                <a:lnTo>
                  <a:pt x="222250" y="3340100"/>
                </a:lnTo>
                <a:lnTo>
                  <a:pt x="304800" y="3257550"/>
                </a:lnTo>
                <a:lnTo>
                  <a:pt x="304800" y="3092450"/>
                </a:lnTo>
                <a:lnTo>
                  <a:pt x="222250" y="3130550"/>
                </a:lnTo>
                <a:lnTo>
                  <a:pt x="222250" y="3067050"/>
                </a:lnTo>
                <a:lnTo>
                  <a:pt x="292100" y="3060700"/>
                </a:lnTo>
                <a:lnTo>
                  <a:pt x="400050" y="2901950"/>
                </a:lnTo>
                <a:lnTo>
                  <a:pt x="368300" y="2863850"/>
                </a:lnTo>
                <a:lnTo>
                  <a:pt x="304800" y="2933700"/>
                </a:lnTo>
                <a:lnTo>
                  <a:pt x="317500" y="2762250"/>
                </a:lnTo>
                <a:lnTo>
                  <a:pt x="381000" y="2800350"/>
                </a:lnTo>
                <a:lnTo>
                  <a:pt x="476250" y="2774950"/>
                </a:lnTo>
                <a:lnTo>
                  <a:pt x="495300" y="2628900"/>
                </a:lnTo>
                <a:lnTo>
                  <a:pt x="615950" y="2609850"/>
                </a:lnTo>
                <a:lnTo>
                  <a:pt x="635000" y="2508250"/>
                </a:lnTo>
                <a:lnTo>
                  <a:pt x="723900" y="2584450"/>
                </a:lnTo>
                <a:lnTo>
                  <a:pt x="844550" y="2489200"/>
                </a:lnTo>
                <a:lnTo>
                  <a:pt x="736600" y="2413000"/>
                </a:lnTo>
                <a:lnTo>
                  <a:pt x="863600" y="2387600"/>
                </a:lnTo>
                <a:lnTo>
                  <a:pt x="933450" y="2438400"/>
                </a:lnTo>
                <a:lnTo>
                  <a:pt x="933450" y="2508250"/>
                </a:lnTo>
                <a:lnTo>
                  <a:pt x="1162050" y="2260600"/>
                </a:lnTo>
                <a:lnTo>
                  <a:pt x="1276350" y="2209800"/>
                </a:lnTo>
                <a:lnTo>
                  <a:pt x="1225550" y="1949450"/>
                </a:lnTo>
                <a:lnTo>
                  <a:pt x="1301750" y="1873250"/>
                </a:lnTo>
                <a:lnTo>
                  <a:pt x="1301750" y="1873250"/>
                </a:lnTo>
                <a:lnTo>
                  <a:pt x="1339850" y="2012950"/>
                </a:lnTo>
                <a:lnTo>
                  <a:pt x="1416050" y="1981200"/>
                </a:lnTo>
                <a:lnTo>
                  <a:pt x="1333500" y="2108200"/>
                </a:lnTo>
                <a:lnTo>
                  <a:pt x="1333500" y="2108200"/>
                </a:lnTo>
                <a:lnTo>
                  <a:pt x="1504950" y="2000250"/>
                </a:lnTo>
                <a:lnTo>
                  <a:pt x="1720850" y="1936750"/>
                </a:lnTo>
                <a:lnTo>
                  <a:pt x="1809750" y="1695450"/>
                </a:lnTo>
                <a:lnTo>
                  <a:pt x="1803400" y="1416050"/>
                </a:lnTo>
                <a:lnTo>
                  <a:pt x="1835150" y="1339850"/>
                </a:lnTo>
                <a:lnTo>
                  <a:pt x="1816100" y="1092200"/>
                </a:lnTo>
                <a:lnTo>
                  <a:pt x="1663700" y="831850"/>
                </a:lnTo>
                <a:lnTo>
                  <a:pt x="1625600" y="114300"/>
                </a:lnTo>
                <a:lnTo>
                  <a:pt x="1339850" y="0"/>
                </a:lnTo>
                <a:lnTo>
                  <a:pt x="1250950" y="190500"/>
                </a:lnTo>
                <a:lnTo>
                  <a:pt x="1162050" y="254000"/>
                </a:lnTo>
                <a:lnTo>
                  <a:pt x="1117600" y="425450"/>
                </a:lnTo>
                <a:lnTo>
                  <a:pt x="1009650" y="514350"/>
                </a:lnTo>
                <a:lnTo>
                  <a:pt x="946150" y="692150"/>
                </a:lnTo>
                <a:lnTo>
                  <a:pt x="806450" y="819150"/>
                </a:lnTo>
                <a:lnTo>
                  <a:pt x="723900" y="977900"/>
                </a:lnTo>
                <a:lnTo>
                  <a:pt x="609600" y="1022350"/>
                </a:lnTo>
                <a:lnTo>
                  <a:pt x="539750" y="1200150"/>
                </a:lnTo>
                <a:lnTo>
                  <a:pt x="412750" y="1276350"/>
                </a:lnTo>
                <a:lnTo>
                  <a:pt x="330200" y="1473200"/>
                </a:lnTo>
                <a:lnTo>
                  <a:pt x="260350" y="1511300"/>
                </a:lnTo>
                <a:lnTo>
                  <a:pt x="209550" y="1631950"/>
                </a:lnTo>
                <a:lnTo>
                  <a:pt x="12700" y="1841500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38" y="410888"/>
            <a:ext cx="796652" cy="1006001"/>
            <a:chOff x="1276350" y="1250950"/>
            <a:chExt cx="3600450" cy="4546600"/>
          </a:xfrm>
          <a:noFill/>
        </p:grpSpPr>
        <p:sp>
          <p:nvSpPr>
            <p:cNvPr id="8" name="Freeform 7"/>
            <p:cNvSpPr/>
            <p:nvPr/>
          </p:nvSpPr>
          <p:spPr>
            <a:xfrm>
              <a:off x="1276350" y="1250950"/>
              <a:ext cx="3600450" cy="4546600"/>
            </a:xfrm>
            <a:custGeom>
              <a:avLst/>
              <a:gdLst>
                <a:gd name="connsiteX0" fmla="*/ 1485900 w 3600450"/>
                <a:gd name="connsiteY0" fmla="*/ 0 h 4546600"/>
                <a:gd name="connsiteX1" fmla="*/ 1485900 w 3600450"/>
                <a:gd name="connsiteY1" fmla="*/ 1803400 h 4546600"/>
                <a:gd name="connsiteX2" fmla="*/ 0 w 3600450"/>
                <a:gd name="connsiteY2" fmla="*/ 1803400 h 4546600"/>
                <a:gd name="connsiteX3" fmla="*/ 133350 w 3600450"/>
                <a:gd name="connsiteY3" fmla="*/ 2038350 h 4546600"/>
                <a:gd name="connsiteX4" fmla="*/ 266700 w 3600450"/>
                <a:gd name="connsiteY4" fmla="*/ 2089150 h 4546600"/>
                <a:gd name="connsiteX5" fmla="*/ 552450 w 3600450"/>
                <a:gd name="connsiteY5" fmla="*/ 2413000 h 4546600"/>
                <a:gd name="connsiteX6" fmla="*/ 698500 w 3600450"/>
                <a:gd name="connsiteY6" fmla="*/ 2444750 h 4546600"/>
                <a:gd name="connsiteX7" fmla="*/ 736600 w 3600450"/>
                <a:gd name="connsiteY7" fmla="*/ 2736850 h 4546600"/>
                <a:gd name="connsiteX8" fmla="*/ 895350 w 3600450"/>
                <a:gd name="connsiteY8" fmla="*/ 2990850 h 4546600"/>
                <a:gd name="connsiteX9" fmla="*/ 1079500 w 3600450"/>
                <a:gd name="connsiteY9" fmla="*/ 3073400 h 4546600"/>
                <a:gd name="connsiteX10" fmla="*/ 1143000 w 3600450"/>
                <a:gd name="connsiteY10" fmla="*/ 3162300 h 4546600"/>
                <a:gd name="connsiteX11" fmla="*/ 1473200 w 3600450"/>
                <a:gd name="connsiteY11" fmla="*/ 3263900 h 4546600"/>
                <a:gd name="connsiteX12" fmla="*/ 1504950 w 3600450"/>
                <a:gd name="connsiteY12" fmla="*/ 3130550 h 4546600"/>
                <a:gd name="connsiteX13" fmla="*/ 1555750 w 3600450"/>
                <a:gd name="connsiteY13" fmla="*/ 3105150 h 4546600"/>
                <a:gd name="connsiteX14" fmla="*/ 1549400 w 3600450"/>
                <a:gd name="connsiteY14" fmla="*/ 2971800 h 4546600"/>
                <a:gd name="connsiteX15" fmla="*/ 1701800 w 3600450"/>
                <a:gd name="connsiteY15" fmla="*/ 2838450 h 4546600"/>
                <a:gd name="connsiteX16" fmla="*/ 1828800 w 3600450"/>
                <a:gd name="connsiteY16" fmla="*/ 2857500 h 4546600"/>
                <a:gd name="connsiteX17" fmla="*/ 1854200 w 3600450"/>
                <a:gd name="connsiteY17" fmla="*/ 2787650 h 4546600"/>
                <a:gd name="connsiteX18" fmla="*/ 2101850 w 3600450"/>
                <a:gd name="connsiteY18" fmla="*/ 2832100 h 4546600"/>
                <a:gd name="connsiteX19" fmla="*/ 2451100 w 3600450"/>
                <a:gd name="connsiteY19" fmla="*/ 3143250 h 4546600"/>
                <a:gd name="connsiteX20" fmla="*/ 2489200 w 3600450"/>
                <a:gd name="connsiteY20" fmla="*/ 3321050 h 4546600"/>
                <a:gd name="connsiteX21" fmla="*/ 2603500 w 3600450"/>
                <a:gd name="connsiteY21" fmla="*/ 3543300 h 4546600"/>
                <a:gd name="connsiteX22" fmla="*/ 2736850 w 3600450"/>
                <a:gd name="connsiteY22" fmla="*/ 3606800 h 4546600"/>
                <a:gd name="connsiteX23" fmla="*/ 2768600 w 3600450"/>
                <a:gd name="connsiteY23" fmla="*/ 3714750 h 4546600"/>
                <a:gd name="connsiteX24" fmla="*/ 2952750 w 3600450"/>
                <a:gd name="connsiteY24" fmla="*/ 3854450 h 4546600"/>
                <a:gd name="connsiteX25" fmla="*/ 2946400 w 3600450"/>
                <a:gd name="connsiteY25" fmla="*/ 4006850 h 4546600"/>
                <a:gd name="connsiteX26" fmla="*/ 3073400 w 3600450"/>
                <a:gd name="connsiteY26" fmla="*/ 4286250 h 4546600"/>
                <a:gd name="connsiteX27" fmla="*/ 3340100 w 3600450"/>
                <a:gd name="connsiteY27" fmla="*/ 4508500 h 4546600"/>
                <a:gd name="connsiteX28" fmla="*/ 3587750 w 3600450"/>
                <a:gd name="connsiteY28" fmla="*/ 4546600 h 4546600"/>
                <a:gd name="connsiteX29" fmla="*/ 3587750 w 3600450"/>
                <a:gd name="connsiteY29" fmla="*/ 4330700 h 4546600"/>
                <a:gd name="connsiteX30" fmla="*/ 3600450 w 3600450"/>
                <a:gd name="connsiteY30" fmla="*/ 4210050 h 4546600"/>
                <a:gd name="connsiteX31" fmla="*/ 3524250 w 3600450"/>
                <a:gd name="connsiteY31" fmla="*/ 4089400 h 4546600"/>
                <a:gd name="connsiteX32" fmla="*/ 3581400 w 3600450"/>
                <a:gd name="connsiteY32" fmla="*/ 3886200 h 4546600"/>
                <a:gd name="connsiteX33" fmla="*/ 3524250 w 3600450"/>
                <a:gd name="connsiteY33" fmla="*/ 3759200 h 4546600"/>
                <a:gd name="connsiteX34" fmla="*/ 3549650 w 3600450"/>
                <a:gd name="connsiteY34" fmla="*/ 3549650 h 4546600"/>
                <a:gd name="connsiteX35" fmla="*/ 3517900 w 3600450"/>
                <a:gd name="connsiteY35" fmla="*/ 3390900 h 4546600"/>
                <a:gd name="connsiteX36" fmla="*/ 3568700 w 3600450"/>
                <a:gd name="connsiteY36" fmla="*/ 3200400 h 4546600"/>
                <a:gd name="connsiteX37" fmla="*/ 3524250 w 3600450"/>
                <a:gd name="connsiteY37" fmla="*/ 2990850 h 4546600"/>
                <a:gd name="connsiteX38" fmla="*/ 3524250 w 3600450"/>
                <a:gd name="connsiteY38" fmla="*/ 2794000 h 4546600"/>
                <a:gd name="connsiteX39" fmla="*/ 3359150 w 3600450"/>
                <a:gd name="connsiteY39" fmla="*/ 2520950 h 4546600"/>
                <a:gd name="connsiteX40" fmla="*/ 3194050 w 3600450"/>
                <a:gd name="connsiteY40" fmla="*/ 2336800 h 4546600"/>
                <a:gd name="connsiteX41" fmla="*/ 3136900 w 3600450"/>
                <a:gd name="connsiteY41" fmla="*/ 2209800 h 4546600"/>
                <a:gd name="connsiteX42" fmla="*/ 2984500 w 3600450"/>
                <a:gd name="connsiteY42" fmla="*/ 2082800 h 4546600"/>
                <a:gd name="connsiteX43" fmla="*/ 2889250 w 3600450"/>
                <a:gd name="connsiteY43" fmla="*/ 1860550 h 4546600"/>
                <a:gd name="connsiteX44" fmla="*/ 2781300 w 3600450"/>
                <a:gd name="connsiteY44" fmla="*/ 1809750 h 4546600"/>
                <a:gd name="connsiteX45" fmla="*/ 2660650 w 3600450"/>
                <a:gd name="connsiteY45" fmla="*/ 1600200 h 4546600"/>
                <a:gd name="connsiteX46" fmla="*/ 2540000 w 3600450"/>
                <a:gd name="connsiteY46" fmla="*/ 1460500 h 4546600"/>
                <a:gd name="connsiteX47" fmla="*/ 2489200 w 3600450"/>
                <a:gd name="connsiteY47" fmla="*/ 1327150 h 4546600"/>
                <a:gd name="connsiteX48" fmla="*/ 2355850 w 3600450"/>
                <a:gd name="connsiteY48" fmla="*/ 1085850 h 4546600"/>
                <a:gd name="connsiteX49" fmla="*/ 2222500 w 3600450"/>
                <a:gd name="connsiteY49" fmla="*/ 1047750 h 4546600"/>
                <a:gd name="connsiteX50" fmla="*/ 2159000 w 3600450"/>
                <a:gd name="connsiteY50" fmla="*/ 895350 h 4546600"/>
                <a:gd name="connsiteX51" fmla="*/ 1987550 w 3600450"/>
                <a:gd name="connsiteY51" fmla="*/ 679450 h 4546600"/>
                <a:gd name="connsiteX52" fmla="*/ 1835150 w 3600450"/>
                <a:gd name="connsiteY52" fmla="*/ 628650 h 4546600"/>
                <a:gd name="connsiteX53" fmla="*/ 1644650 w 3600450"/>
                <a:gd name="connsiteY53" fmla="*/ 285750 h 4546600"/>
                <a:gd name="connsiteX54" fmla="*/ 1543050 w 3600450"/>
                <a:gd name="connsiteY54" fmla="*/ 114300 h 4546600"/>
                <a:gd name="connsiteX55" fmla="*/ 1485900 w 3600450"/>
                <a:gd name="connsiteY55" fmla="*/ 0 h 454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600450" h="4546600">
                  <a:moveTo>
                    <a:pt x="1485900" y="0"/>
                  </a:moveTo>
                  <a:lnTo>
                    <a:pt x="1485900" y="1803400"/>
                  </a:lnTo>
                  <a:lnTo>
                    <a:pt x="0" y="1803400"/>
                  </a:lnTo>
                  <a:lnTo>
                    <a:pt x="133350" y="2038350"/>
                  </a:lnTo>
                  <a:lnTo>
                    <a:pt x="266700" y="2089150"/>
                  </a:lnTo>
                  <a:lnTo>
                    <a:pt x="552450" y="2413000"/>
                  </a:lnTo>
                  <a:lnTo>
                    <a:pt x="698500" y="2444750"/>
                  </a:lnTo>
                  <a:lnTo>
                    <a:pt x="736600" y="2736850"/>
                  </a:lnTo>
                  <a:lnTo>
                    <a:pt x="895350" y="2990850"/>
                  </a:lnTo>
                  <a:lnTo>
                    <a:pt x="1079500" y="3073400"/>
                  </a:lnTo>
                  <a:lnTo>
                    <a:pt x="1143000" y="3162300"/>
                  </a:lnTo>
                  <a:lnTo>
                    <a:pt x="1473200" y="3263900"/>
                  </a:lnTo>
                  <a:lnTo>
                    <a:pt x="1504950" y="3130550"/>
                  </a:lnTo>
                  <a:lnTo>
                    <a:pt x="1555750" y="3105150"/>
                  </a:lnTo>
                  <a:lnTo>
                    <a:pt x="1549400" y="2971800"/>
                  </a:lnTo>
                  <a:lnTo>
                    <a:pt x="1701800" y="2838450"/>
                  </a:lnTo>
                  <a:lnTo>
                    <a:pt x="1828800" y="2857500"/>
                  </a:lnTo>
                  <a:lnTo>
                    <a:pt x="1854200" y="2787650"/>
                  </a:lnTo>
                  <a:lnTo>
                    <a:pt x="2101850" y="2832100"/>
                  </a:lnTo>
                  <a:lnTo>
                    <a:pt x="2451100" y="3143250"/>
                  </a:lnTo>
                  <a:lnTo>
                    <a:pt x="2489200" y="3321050"/>
                  </a:lnTo>
                  <a:lnTo>
                    <a:pt x="2603500" y="3543300"/>
                  </a:lnTo>
                  <a:lnTo>
                    <a:pt x="2736850" y="3606800"/>
                  </a:lnTo>
                  <a:lnTo>
                    <a:pt x="2768600" y="3714750"/>
                  </a:lnTo>
                  <a:lnTo>
                    <a:pt x="2952750" y="3854450"/>
                  </a:lnTo>
                  <a:lnTo>
                    <a:pt x="2946400" y="4006850"/>
                  </a:lnTo>
                  <a:lnTo>
                    <a:pt x="3073400" y="4286250"/>
                  </a:lnTo>
                  <a:lnTo>
                    <a:pt x="3340100" y="4508500"/>
                  </a:lnTo>
                  <a:lnTo>
                    <a:pt x="3587750" y="4546600"/>
                  </a:lnTo>
                  <a:lnTo>
                    <a:pt x="3587750" y="4330700"/>
                  </a:lnTo>
                  <a:lnTo>
                    <a:pt x="3600450" y="4210050"/>
                  </a:lnTo>
                  <a:lnTo>
                    <a:pt x="3524250" y="4089400"/>
                  </a:lnTo>
                  <a:lnTo>
                    <a:pt x="3581400" y="3886200"/>
                  </a:lnTo>
                  <a:lnTo>
                    <a:pt x="3524250" y="3759200"/>
                  </a:lnTo>
                  <a:lnTo>
                    <a:pt x="3549650" y="3549650"/>
                  </a:lnTo>
                  <a:lnTo>
                    <a:pt x="3517900" y="3390900"/>
                  </a:lnTo>
                  <a:lnTo>
                    <a:pt x="3568700" y="3200400"/>
                  </a:lnTo>
                  <a:lnTo>
                    <a:pt x="3524250" y="2990850"/>
                  </a:lnTo>
                  <a:lnTo>
                    <a:pt x="3524250" y="2794000"/>
                  </a:lnTo>
                  <a:lnTo>
                    <a:pt x="3359150" y="2520950"/>
                  </a:lnTo>
                  <a:lnTo>
                    <a:pt x="3194050" y="2336800"/>
                  </a:lnTo>
                  <a:lnTo>
                    <a:pt x="3136900" y="2209800"/>
                  </a:lnTo>
                  <a:lnTo>
                    <a:pt x="2984500" y="2082800"/>
                  </a:lnTo>
                  <a:lnTo>
                    <a:pt x="2889250" y="1860550"/>
                  </a:lnTo>
                  <a:lnTo>
                    <a:pt x="2781300" y="1809750"/>
                  </a:lnTo>
                  <a:lnTo>
                    <a:pt x="2660650" y="1600200"/>
                  </a:lnTo>
                  <a:lnTo>
                    <a:pt x="2540000" y="1460500"/>
                  </a:lnTo>
                  <a:lnTo>
                    <a:pt x="2489200" y="1327150"/>
                  </a:lnTo>
                  <a:lnTo>
                    <a:pt x="2355850" y="1085850"/>
                  </a:lnTo>
                  <a:lnTo>
                    <a:pt x="2222500" y="1047750"/>
                  </a:lnTo>
                  <a:lnTo>
                    <a:pt x="2159000" y="895350"/>
                  </a:lnTo>
                  <a:lnTo>
                    <a:pt x="1987550" y="679450"/>
                  </a:lnTo>
                  <a:lnTo>
                    <a:pt x="1835150" y="628650"/>
                  </a:lnTo>
                  <a:lnTo>
                    <a:pt x="1644650" y="285750"/>
                  </a:lnTo>
                  <a:lnTo>
                    <a:pt x="1543050" y="114300"/>
                  </a:lnTo>
                  <a:lnTo>
                    <a:pt x="1485900" y="0"/>
                  </a:lnTo>
                  <a:close/>
                </a:path>
              </a:pathLst>
            </a:custGeom>
            <a:grpFill/>
            <a:ln w="190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374603" y="3080281"/>
              <a:ext cx="152401" cy="152401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412672" y="4114800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66672" y="5507184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744811" y="924950"/>
            <a:ext cx="175546" cy="177647"/>
            <a:chOff x="855083" y="1082675"/>
            <a:chExt cx="1678567" cy="1698655"/>
          </a:xfrm>
          <a:effectLst>
            <a:glow rad="101600">
              <a:srgbClr val="B49859">
                <a:alpha val="60000"/>
              </a:srgbClr>
            </a:glow>
          </a:effectLst>
        </p:grpSpPr>
        <p:sp>
          <p:nvSpPr>
            <p:cNvPr id="13" name="Freeform 12"/>
            <p:cNvSpPr/>
            <p:nvPr/>
          </p:nvSpPr>
          <p:spPr>
            <a:xfrm>
              <a:off x="914400" y="1095375"/>
              <a:ext cx="1619250" cy="1533525"/>
            </a:xfrm>
            <a:custGeom>
              <a:avLst/>
              <a:gdLst>
                <a:gd name="connsiteX0" fmla="*/ 596900 w 1619250"/>
                <a:gd name="connsiteY0" fmla="*/ 584200 h 1533525"/>
                <a:gd name="connsiteX1" fmla="*/ 800100 w 1619250"/>
                <a:gd name="connsiteY1" fmla="*/ 0 h 1533525"/>
                <a:gd name="connsiteX2" fmla="*/ 990600 w 1619250"/>
                <a:gd name="connsiteY2" fmla="*/ 590550 h 1533525"/>
                <a:gd name="connsiteX3" fmla="*/ 1619250 w 1619250"/>
                <a:gd name="connsiteY3" fmla="*/ 590550 h 1533525"/>
                <a:gd name="connsiteX4" fmla="*/ 1104900 w 1619250"/>
                <a:gd name="connsiteY4" fmla="*/ 958850 h 1533525"/>
                <a:gd name="connsiteX5" fmla="*/ 1292225 w 1619250"/>
                <a:gd name="connsiteY5" fmla="*/ 1524000 h 1533525"/>
                <a:gd name="connsiteX6" fmla="*/ 796925 w 1619250"/>
                <a:gd name="connsiteY6" fmla="*/ 1181100 h 1533525"/>
                <a:gd name="connsiteX7" fmla="*/ 304800 w 1619250"/>
                <a:gd name="connsiteY7" fmla="*/ 1533525 h 1533525"/>
                <a:gd name="connsiteX8" fmla="*/ 482600 w 1619250"/>
                <a:gd name="connsiteY8" fmla="*/ 952500 h 1533525"/>
                <a:gd name="connsiteX9" fmla="*/ 0 w 1619250"/>
                <a:gd name="connsiteY9" fmla="*/ 596900 h 1533525"/>
                <a:gd name="connsiteX10" fmla="*/ 596900 w 1619250"/>
                <a:gd name="connsiteY10" fmla="*/ 58420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9250" h="1533525">
                  <a:moveTo>
                    <a:pt x="596900" y="584200"/>
                  </a:moveTo>
                  <a:lnTo>
                    <a:pt x="800100" y="0"/>
                  </a:lnTo>
                  <a:lnTo>
                    <a:pt x="990600" y="590550"/>
                  </a:lnTo>
                  <a:lnTo>
                    <a:pt x="1619250" y="590550"/>
                  </a:lnTo>
                  <a:lnTo>
                    <a:pt x="1104900" y="958850"/>
                  </a:lnTo>
                  <a:lnTo>
                    <a:pt x="1292225" y="1524000"/>
                  </a:lnTo>
                  <a:lnTo>
                    <a:pt x="796925" y="1181100"/>
                  </a:lnTo>
                  <a:lnTo>
                    <a:pt x="304800" y="1533525"/>
                  </a:lnTo>
                  <a:lnTo>
                    <a:pt x="482600" y="952500"/>
                  </a:lnTo>
                  <a:lnTo>
                    <a:pt x="0" y="596900"/>
                  </a:lnTo>
                  <a:lnTo>
                    <a:pt x="596900" y="584200"/>
                  </a:lnTo>
                  <a:close/>
                </a:path>
              </a:pathLst>
            </a:custGeom>
            <a:solidFill>
              <a:srgbClr val="B4985A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13681" y="108267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4319339">
              <a:off x="1991043" y="129498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8578107">
              <a:off x="1942799" y="179994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2918613">
              <a:off x="1448484" y="192090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17271012">
              <a:off x="1185283" y="148345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00372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388016" y="267192"/>
            <a:ext cx="751777" cy="700088"/>
          </a:xfrm>
          <a:custGeom>
            <a:avLst/>
            <a:gdLst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7054 w 5347854"/>
              <a:gd name="connsiteY100" fmla="*/ 2216727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96480 w 5347854"/>
              <a:gd name="connsiteY100" fmla="*/ 4350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77430 w 5347854"/>
              <a:gd name="connsiteY100" fmla="*/ 4985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3780 w 5347854"/>
              <a:gd name="connsiteY100" fmla="*/ 428711 h 5052291"/>
              <a:gd name="connsiteX101" fmla="*/ 1487054 w 5347854"/>
              <a:gd name="connsiteY101" fmla="*/ 0 h 5052291"/>
              <a:gd name="connsiteX0" fmla="*/ 1357745 w 5218545"/>
              <a:gd name="connsiteY0" fmla="*/ 0 h 5052291"/>
              <a:gd name="connsiteX1" fmla="*/ 2595418 w 5218545"/>
              <a:gd name="connsiteY1" fmla="*/ 9236 h 5052291"/>
              <a:gd name="connsiteX2" fmla="*/ 2613891 w 5218545"/>
              <a:gd name="connsiteY2" fmla="*/ 979054 h 5052291"/>
              <a:gd name="connsiteX3" fmla="*/ 2715491 w 5218545"/>
              <a:gd name="connsiteY3" fmla="*/ 1016000 h 5052291"/>
              <a:gd name="connsiteX4" fmla="*/ 2826327 w 5218545"/>
              <a:gd name="connsiteY4" fmla="*/ 1062182 h 5052291"/>
              <a:gd name="connsiteX5" fmla="*/ 2918691 w 5218545"/>
              <a:gd name="connsiteY5" fmla="*/ 1034472 h 5052291"/>
              <a:gd name="connsiteX6" fmla="*/ 2983345 w 5218545"/>
              <a:gd name="connsiteY6" fmla="*/ 1089891 h 5052291"/>
              <a:gd name="connsiteX7" fmla="*/ 2983345 w 5218545"/>
              <a:gd name="connsiteY7" fmla="*/ 1089891 h 5052291"/>
              <a:gd name="connsiteX8" fmla="*/ 3112655 w 5218545"/>
              <a:gd name="connsiteY8" fmla="*/ 1173018 h 5052291"/>
              <a:gd name="connsiteX9" fmla="*/ 3214255 w 5218545"/>
              <a:gd name="connsiteY9" fmla="*/ 1117600 h 5052291"/>
              <a:gd name="connsiteX10" fmla="*/ 3251200 w 5218545"/>
              <a:gd name="connsiteY10" fmla="*/ 1209963 h 5052291"/>
              <a:gd name="connsiteX11" fmla="*/ 3371273 w 5218545"/>
              <a:gd name="connsiteY11" fmla="*/ 1200727 h 5052291"/>
              <a:gd name="connsiteX12" fmla="*/ 3426691 w 5218545"/>
              <a:gd name="connsiteY12" fmla="*/ 1265382 h 5052291"/>
              <a:gd name="connsiteX13" fmla="*/ 3509818 w 5218545"/>
              <a:gd name="connsiteY13" fmla="*/ 1339272 h 5052291"/>
              <a:gd name="connsiteX14" fmla="*/ 3592945 w 5218545"/>
              <a:gd name="connsiteY14" fmla="*/ 1256145 h 5052291"/>
              <a:gd name="connsiteX15" fmla="*/ 3657600 w 5218545"/>
              <a:gd name="connsiteY15" fmla="*/ 1330036 h 5052291"/>
              <a:gd name="connsiteX16" fmla="*/ 3731491 w 5218545"/>
              <a:gd name="connsiteY16" fmla="*/ 1330036 h 5052291"/>
              <a:gd name="connsiteX17" fmla="*/ 3786909 w 5218545"/>
              <a:gd name="connsiteY17" fmla="*/ 1385454 h 5052291"/>
              <a:gd name="connsiteX18" fmla="*/ 3916218 w 5218545"/>
              <a:gd name="connsiteY18" fmla="*/ 1330036 h 5052291"/>
              <a:gd name="connsiteX19" fmla="*/ 3980873 w 5218545"/>
              <a:gd name="connsiteY19" fmla="*/ 1376218 h 5052291"/>
              <a:gd name="connsiteX20" fmla="*/ 4304145 w 5218545"/>
              <a:gd name="connsiteY20" fmla="*/ 1330036 h 5052291"/>
              <a:gd name="connsiteX21" fmla="*/ 4581236 w 5218545"/>
              <a:gd name="connsiteY21" fmla="*/ 1283854 h 5052291"/>
              <a:gd name="connsiteX22" fmla="*/ 4913745 w 5218545"/>
              <a:gd name="connsiteY22" fmla="*/ 1440872 h 5052291"/>
              <a:gd name="connsiteX23" fmla="*/ 5006109 w 5218545"/>
              <a:gd name="connsiteY23" fmla="*/ 1477818 h 5052291"/>
              <a:gd name="connsiteX24" fmla="*/ 5052291 w 5218545"/>
              <a:gd name="connsiteY24" fmla="*/ 2216727 h 5052291"/>
              <a:gd name="connsiteX25" fmla="*/ 5209309 w 5218545"/>
              <a:gd name="connsiteY25" fmla="*/ 2475345 h 5052291"/>
              <a:gd name="connsiteX26" fmla="*/ 5218545 w 5218545"/>
              <a:gd name="connsiteY26" fmla="*/ 2687782 h 5052291"/>
              <a:gd name="connsiteX27" fmla="*/ 5190836 w 5218545"/>
              <a:gd name="connsiteY27" fmla="*/ 2789382 h 5052291"/>
              <a:gd name="connsiteX28" fmla="*/ 5190836 w 5218545"/>
              <a:gd name="connsiteY28" fmla="*/ 2974109 h 5052291"/>
              <a:gd name="connsiteX29" fmla="*/ 5190836 w 5218545"/>
              <a:gd name="connsiteY29" fmla="*/ 3066472 h 5052291"/>
              <a:gd name="connsiteX30" fmla="*/ 5098473 w 5218545"/>
              <a:gd name="connsiteY30" fmla="*/ 3278909 h 5052291"/>
              <a:gd name="connsiteX31" fmla="*/ 4886036 w 5218545"/>
              <a:gd name="connsiteY31" fmla="*/ 3380509 h 5052291"/>
              <a:gd name="connsiteX32" fmla="*/ 4738255 w 5218545"/>
              <a:gd name="connsiteY32" fmla="*/ 3491345 h 5052291"/>
              <a:gd name="connsiteX33" fmla="*/ 4738255 w 5218545"/>
              <a:gd name="connsiteY33" fmla="*/ 3491345 h 5052291"/>
              <a:gd name="connsiteX34" fmla="*/ 4719782 w 5218545"/>
              <a:gd name="connsiteY34" fmla="*/ 3463636 h 5052291"/>
              <a:gd name="connsiteX35" fmla="*/ 4812145 w 5218545"/>
              <a:gd name="connsiteY35" fmla="*/ 3362036 h 5052291"/>
              <a:gd name="connsiteX36" fmla="*/ 4719782 w 5218545"/>
              <a:gd name="connsiteY36" fmla="*/ 3371272 h 5052291"/>
              <a:gd name="connsiteX37" fmla="*/ 4719782 w 5218545"/>
              <a:gd name="connsiteY37" fmla="*/ 3260436 h 5052291"/>
              <a:gd name="connsiteX38" fmla="*/ 4682836 w 5218545"/>
              <a:gd name="connsiteY38" fmla="*/ 3260436 h 5052291"/>
              <a:gd name="connsiteX39" fmla="*/ 4608945 w 5218545"/>
              <a:gd name="connsiteY39" fmla="*/ 3315854 h 5052291"/>
              <a:gd name="connsiteX40" fmla="*/ 4636655 w 5218545"/>
              <a:gd name="connsiteY40" fmla="*/ 3417454 h 5052291"/>
              <a:gd name="connsiteX41" fmla="*/ 4636655 w 5218545"/>
              <a:gd name="connsiteY41" fmla="*/ 3417454 h 5052291"/>
              <a:gd name="connsiteX42" fmla="*/ 4673600 w 5218545"/>
              <a:gd name="connsiteY42" fmla="*/ 3574472 h 5052291"/>
              <a:gd name="connsiteX43" fmla="*/ 4544291 w 5218545"/>
              <a:gd name="connsiteY43" fmla="*/ 3648363 h 5052291"/>
              <a:gd name="connsiteX44" fmla="*/ 4322618 w 5218545"/>
              <a:gd name="connsiteY44" fmla="*/ 3879272 h 5052291"/>
              <a:gd name="connsiteX45" fmla="*/ 4313382 w 5218545"/>
              <a:gd name="connsiteY45" fmla="*/ 3805382 h 5052291"/>
              <a:gd name="connsiteX46" fmla="*/ 4248727 w 5218545"/>
              <a:gd name="connsiteY46" fmla="*/ 3759200 h 5052291"/>
              <a:gd name="connsiteX47" fmla="*/ 4110182 w 5218545"/>
              <a:gd name="connsiteY47" fmla="*/ 3786909 h 5052291"/>
              <a:gd name="connsiteX48" fmla="*/ 4239491 w 5218545"/>
              <a:gd name="connsiteY48" fmla="*/ 3860800 h 5052291"/>
              <a:gd name="connsiteX49" fmla="*/ 4110182 w 5218545"/>
              <a:gd name="connsiteY49" fmla="*/ 3962400 h 5052291"/>
              <a:gd name="connsiteX50" fmla="*/ 4017818 w 5218545"/>
              <a:gd name="connsiteY50" fmla="*/ 3888509 h 5052291"/>
              <a:gd name="connsiteX51" fmla="*/ 3980873 w 5218545"/>
              <a:gd name="connsiteY51" fmla="*/ 3980872 h 5052291"/>
              <a:gd name="connsiteX52" fmla="*/ 3860800 w 5218545"/>
              <a:gd name="connsiteY52" fmla="*/ 4008582 h 5052291"/>
              <a:gd name="connsiteX53" fmla="*/ 3860800 w 5218545"/>
              <a:gd name="connsiteY53" fmla="*/ 4128654 h 5052291"/>
              <a:gd name="connsiteX54" fmla="*/ 3768436 w 5218545"/>
              <a:gd name="connsiteY54" fmla="*/ 4165600 h 5052291"/>
              <a:gd name="connsiteX55" fmla="*/ 3722255 w 5218545"/>
              <a:gd name="connsiteY55" fmla="*/ 4128654 h 5052291"/>
              <a:gd name="connsiteX56" fmla="*/ 3685309 w 5218545"/>
              <a:gd name="connsiteY56" fmla="*/ 4294909 h 5052291"/>
              <a:gd name="connsiteX57" fmla="*/ 3749964 w 5218545"/>
              <a:gd name="connsiteY57" fmla="*/ 4239491 h 5052291"/>
              <a:gd name="connsiteX58" fmla="*/ 3786909 w 5218545"/>
              <a:gd name="connsiteY58" fmla="*/ 4267200 h 5052291"/>
              <a:gd name="connsiteX59" fmla="*/ 3685309 w 5218545"/>
              <a:gd name="connsiteY59" fmla="*/ 4433454 h 5052291"/>
              <a:gd name="connsiteX60" fmla="*/ 3611418 w 5218545"/>
              <a:gd name="connsiteY60" fmla="*/ 4442691 h 5052291"/>
              <a:gd name="connsiteX61" fmla="*/ 3611418 w 5218545"/>
              <a:gd name="connsiteY61" fmla="*/ 4488872 h 5052291"/>
              <a:gd name="connsiteX62" fmla="*/ 3694545 w 5218545"/>
              <a:gd name="connsiteY62" fmla="*/ 4451927 h 5052291"/>
              <a:gd name="connsiteX63" fmla="*/ 3703782 w 5218545"/>
              <a:gd name="connsiteY63" fmla="*/ 4636654 h 5052291"/>
              <a:gd name="connsiteX64" fmla="*/ 3620655 w 5218545"/>
              <a:gd name="connsiteY64" fmla="*/ 4701309 h 5052291"/>
              <a:gd name="connsiteX65" fmla="*/ 3676073 w 5218545"/>
              <a:gd name="connsiteY65" fmla="*/ 4729018 h 5052291"/>
              <a:gd name="connsiteX66" fmla="*/ 3786909 w 5218545"/>
              <a:gd name="connsiteY66" fmla="*/ 4978400 h 5052291"/>
              <a:gd name="connsiteX67" fmla="*/ 3796145 w 5218545"/>
              <a:gd name="connsiteY67" fmla="*/ 5052291 h 5052291"/>
              <a:gd name="connsiteX68" fmla="*/ 3463636 w 5218545"/>
              <a:gd name="connsiteY68" fmla="*/ 4969163 h 5052291"/>
              <a:gd name="connsiteX69" fmla="*/ 3223491 w 5218545"/>
              <a:gd name="connsiteY69" fmla="*/ 4922982 h 5052291"/>
              <a:gd name="connsiteX70" fmla="*/ 3029527 w 5218545"/>
              <a:gd name="connsiteY70" fmla="*/ 4765963 h 5052291"/>
              <a:gd name="connsiteX71" fmla="*/ 2937164 w 5218545"/>
              <a:gd name="connsiteY71" fmla="*/ 4682836 h 5052291"/>
              <a:gd name="connsiteX72" fmla="*/ 2807855 w 5218545"/>
              <a:gd name="connsiteY72" fmla="*/ 4414982 h 5052291"/>
              <a:gd name="connsiteX73" fmla="*/ 2807855 w 5218545"/>
              <a:gd name="connsiteY73" fmla="*/ 4267200 h 5052291"/>
              <a:gd name="connsiteX74" fmla="*/ 2641600 w 5218545"/>
              <a:gd name="connsiteY74" fmla="*/ 4119418 h 5052291"/>
              <a:gd name="connsiteX75" fmla="*/ 2586182 w 5218545"/>
              <a:gd name="connsiteY75" fmla="*/ 4017818 h 5052291"/>
              <a:gd name="connsiteX76" fmla="*/ 2475345 w 5218545"/>
              <a:gd name="connsiteY76" fmla="*/ 3943927 h 5052291"/>
              <a:gd name="connsiteX77" fmla="*/ 2346036 w 5218545"/>
              <a:gd name="connsiteY77" fmla="*/ 3703782 h 5052291"/>
              <a:gd name="connsiteX78" fmla="*/ 2299855 w 5218545"/>
              <a:gd name="connsiteY78" fmla="*/ 3556000 h 5052291"/>
              <a:gd name="connsiteX79" fmla="*/ 2068945 w 5218545"/>
              <a:gd name="connsiteY79" fmla="*/ 3352800 h 5052291"/>
              <a:gd name="connsiteX80" fmla="*/ 1958109 w 5218545"/>
              <a:gd name="connsiteY80" fmla="*/ 3241963 h 5052291"/>
              <a:gd name="connsiteX81" fmla="*/ 1708727 w 5218545"/>
              <a:gd name="connsiteY81" fmla="*/ 3214254 h 5052291"/>
              <a:gd name="connsiteX82" fmla="*/ 1681018 w 5218545"/>
              <a:gd name="connsiteY82" fmla="*/ 3260436 h 5052291"/>
              <a:gd name="connsiteX83" fmla="*/ 1551709 w 5218545"/>
              <a:gd name="connsiteY83" fmla="*/ 3260436 h 5052291"/>
              <a:gd name="connsiteX84" fmla="*/ 1413164 w 5218545"/>
              <a:gd name="connsiteY84" fmla="*/ 3389745 h 5052291"/>
              <a:gd name="connsiteX85" fmla="*/ 1403927 w 5218545"/>
              <a:gd name="connsiteY85" fmla="*/ 3519054 h 5052291"/>
              <a:gd name="connsiteX86" fmla="*/ 1348509 w 5218545"/>
              <a:gd name="connsiteY86" fmla="*/ 3546763 h 5052291"/>
              <a:gd name="connsiteX87" fmla="*/ 1330036 w 5218545"/>
              <a:gd name="connsiteY87" fmla="*/ 3666836 h 5052291"/>
              <a:gd name="connsiteX88" fmla="*/ 1016000 w 5218545"/>
              <a:gd name="connsiteY88" fmla="*/ 3583709 h 5052291"/>
              <a:gd name="connsiteX89" fmla="*/ 942109 w 5218545"/>
              <a:gd name="connsiteY89" fmla="*/ 3491345 h 5052291"/>
              <a:gd name="connsiteX90" fmla="*/ 766618 w 5218545"/>
              <a:gd name="connsiteY90" fmla="*/ 3398982 h 5052291"/>
              <a:gd name="connsiteX91" fmla="*/ 600364 w 5218545"/>
              <a:gd name="connsiteY91" fmla="*/ 3131127 h 5052291"/>
              <a:gd name="connsiteX92" fmla="*/ 554182 w 5218545"/>
              <a:gd name="connsiteY92" fmla="*/ 2854036 h 5052291"/>
              <a:gd name="connsiteX93" fmla="*/ 526473 w 5218545"/>
              <a:gd name="connsiteY93" fmla="*/ 2844800 h 5052291"/>
              <a:gd name="connsiteX94" fmla="*/ 424873 w 5218545"/>
              <a:gd name="connsiteY94" fmla="*/ 2826327 h 5052291"/>
              <a:gd name="connsiteX95" fmla="*/ 286327 w 5218545"/>
              <a:gd name="connsiteY95" fmla="*/ 2660072 h 5052291"/>
              <a:gd name="connsiteX96" fmla="*/ 166255 w 5218545"/>
              <a:gd name="connsiteY96" fmla="*/ 2530763 h 5052291"/>
              <a:gd name="connsiteX97" fmla="*/ 120073 w 5218545"/>
              <a:gd name="connsiteY97" fmla="*/ 2493818 h 5052291"/>
              <a:gd name="connsiteX98" fmla="*/ 0 w 5218545"/>
              <a:gd name="connsiteY98" fmla="*/ 2438400 h 5052291"/>
              <a:gd name="connsiteX99" fmla="*/ 1629641 w 5218545"/>
              <a:gd name="connsiteY99" fmla="*/ 876877 h 5052291"/>
              <a:gd name="connsiteX100" fmla="*/ 1354471 w 5218545"/>
              <a:gd name="connsiteY100" fmla="*/ 428711 h 5052291"/>
              <a:gd name="connsiteX101" fmla="*/ 1357745 w 5218545"/>
              <a:gd name="connsiteY101" fmla="*/ 0 h 5052291"/>
              <a:gd name="connsiteX0" fmla="*/ 1237672 w 5098472"/>
              <a:gd name="connsiteY0" fmla="*/ 0 h 5052291"/>
              <a:gd name="connsiteX1" fmla="*/ 2475345 w 5098472"/>
              <a:gd name="connsiteY1" fmla="*/ 9236 h 5052291"/>
              <a:gd name="connsiteX2" fmla="*/ 2493818 w 5098472"/>
              <a:gd name="connsiteY2" fmla="*/ 979054 h 5052291"/>
              <a:gd name="connsiteX3" fmla="*/ 2595418 w 5098472"/>
              <a:gd name="connsiteY3" fmla="*/ 1016000 h 5052291"/>
              <a:gd name="connsiteX4" fmla="*/ 2706254 w 5098472"/>
              <a:gd name="connsiteY4" fmla="*/ 1062182 h 5052291"/>
              <a:gd name="connsiteX5" fmla="*/ 2798618 w 5098472"/>
              <a:gd name="connsiteY5" fmla="*/ 1034472 h 5052291"/>
              <a:gd name="connsiteX6" fmla="*/ 2863272 w 5098472"/>
              <a:gd name="connsiteY6" fmla="*/ 1089891 h 5052291"/>
              <a:gd name="connsiteX7" fmla="*/ 2863272 w 5098472"/>
              <a:gd name="connsiteY7" fmla="*/ 1089891 h 5052291"/>
              <a:gd name="connsiteX8" fmla="*/ 2992582 w 5098472"/>
              <a:gd name="connsiteY8" fmla="*/ 1173018 h 5052291"/>
              <a:gd name="connsiteX9" fmla="*/ 3094182 w 5098472"/>
              <a:gd name="connsiteY9" fmla="*/ 1117600 h 5052291"/>
              <a:gd name="connsiteX10" fmla="*/ 3131127 w 5098472"/>
              <a:gd name="connsiteY10" fmla="*/ 1209963 h 5052291"/>
              <a:gd name="connsiteX11" fmla="*/ 3251200 w 5098472"/>
              <a:gd name="connsiteY11" fmla="*/ 1200727 h 5052291"/>
              <a:gd name="connsiteX12" fmla="*/ 3306618 w 5098472"/>
              <a:gd name="connsiteY12" fmla="*/ 1265382 h 5052291"/>
              <a:gd name="connsiteX13" fmla="*/ 3389745 w 5098472"/>
              <a:gd name="connsiteY13" fmla="*/ 1339272 h 5052291"/>
              <a:gd name="connsiteX14" fmla="*/ 3472872 w 5098472"/>
              <a:gd name="connsiteY14" fmla="*/ 1256145 h 5052291"/>
              <a:gd name="connsiteX15" fmla="*/ 3537527 w 5098472"/>
              <a:gd name="connsiteY15" fmla="*/ 1330036 h 5052291"/>
              <a:gd name="connsiteX16" fmla="*/ 3611418 w 5098472"/>
              <a:gd name="connsiteY16" fmla="*/ 1330036 h 5052291"/>
              <a:gd name="connsiteX17" fmla="*/ 3666836 w 5098472"/>
              <a:gd name="connsiteY17" fmla="*/ 1385454 h 5052291"/>
              <a:gd name="connsiteX18" fmla="*/ 3796145 w 5098472"/>
              <a:gd name="connsiteY18" fmla="*/ 1330036 h 5052291"/>
              <a:gd name="connsiteX19" fmla="*/ 3860800 w 5098472"/>
              <a:gd name="connsiteY19" fmla="*/ 1376218 h 5052291"/>
              <a:gd name="connsiteX20" fmla="*/ 4184072 w 5098472"/>
              <a:gd name="connsiteY20" fmla="*/ 1330036 h 5052291"/>
              <a:gd name="connsiteX21" fmla="*/ 4461163 w 5098472"/>
              <a:gd name="connsiteY21" fmla="*/ 1283854 h 5052291"/>
              <a:gd name="connsiteX22" fmla="*/ 4793672 w 5098472"/>
              <a:gd name="connsiteY22" fmla="*/ 1440872 h 5052291"/>
              <a:gd name="connsiteX23" fmla="*/ 4886036 w 5098472"/>
              <a:gd name="connsiteY23" fmla="*/ 1477818 h 5052291"/>
              <a:gd name="connsiteX24" fmla="*/ 4932218 w 5098472"/>
              <a:gd name="connsiteY24" fmla="*/ 2216727 h 5052291"/>
              <a:gd name="connsiteX25" fmla="*/ 5089236 w 5098472"/>
              <a:gd name="connsiteY25" fmla="*/ 2475345 h 5052291"/>
              <a:gd name="connsiteX26" fmla="*/ 5098472 w 5098472"/>
              <a:gd name="connsiteY26" fmla="*/ 2687782 h 5052291"/>
              <a:gd name="connsiteX27" fmla="*/ 5070763 w 5098472"/>
              <a:gd name="connsiteY27" fmla="*/ 2789382 h 5052291"/>
              <a:gd name="connsiteX28" fmla="*/ 5070763 w 5098472"/>
              <a:gd name="connsiteY28" fmla="*/ 2974109 h 5052291"/>
              <a:gd name="connsiteX29" fmla="*/ 5070763 w 5098472"/>
              <a:gd name="connsiteY29" fmla="*/ 3066472 h 5052291"/>
              <a:gd name="connsiteX30" fmla="*/ 4978400 w 5098472"/>
              <a:gd name="connsiteY30" fmla="*/ 3278909 h 5052291"/>
              <a:gd name="connsiteX31" fmla="*/ 4765963 w 5098472"/>
              <a:gd name="connsiteY31" fmla="*/ 3380509 h 5052291"/>
              <a:gd name="connsiteX32" fmla="*/ 4618182 w 5098472"/>
              <a:gd name="connsiteY32" fmla="*/ 3491345 h 5052291"/>
              <a:gd name="connsiteX33" fmla="*/ 4618182 w 5098472"/>
              <a:gd name="connsiteY33" fmla="*/ 3491345 h 5052291"/>
              <a:gd name="connsiteX34" fmla="*/ 4599709 w 5098472"/>
              <a:gd name="connsiteY34" fmla="*/ 3463636 h 5052291"/>
              <a:gd name="connsiteX35" fmla="*/ 4692072 w 5098472"/>
              <a:gd name="connsiteY35" fmla="*/ 3362036 h 5052291"/>
              <a:gd name="connsiteX36" fmla="*/ 4599709 w 5098472"/>
              <a:gd name="connsiteY36" fmla="*/ 3371272 h 5052291"/>
              <a:gd name="connsiteX37" fmla="*/ 4599709 w 5098472"/>
              <a:gd name="connsiteY37" fmla="*/ 3260436 h 5052291"/>
              <a:gd name="connsiteX38" fmla="*/ 4562763 w 5098472"/>
              <a:gd name="connsiteY38" fmla="*/ 3260436 h 5052291"/>
              <a:gd name="connsiteX39" fmla="*/ 4488872 w 5098472"/>
              <a:gd name="connsiteY39" fmla="*/ 3315854 h 5052291"/>
              <a:gd name="connsiteX40" fmla="*/ 4516582 w 5098472"/>
              <a:gd name="connsiteY40" fmla="*/ 3417454 h 5052291"/>
              <a:gd name="connsiteX41" fmla="*/ 4516582 w 5098472"/>
              <a:gd name="connsiteY41" fmla="*/ 3417454 h 5052291"/>
              <a:gd name="connsiteX42" fmla="*/ 4553527 w 5098472"/>
              <a:gd name="connsiteY42" fmla="*/ 3574472 h 5052291"/>
              <a:gd name="connsiteX43" fmla="*/ 4424218 w 5098472"/>
              <a:gd name="connsiteY43" fmla="*/ 3648363 h 5052291"/>
              <a:gd name="connsiteX44" fmla="*/ 4202545 w 5098472"/>
              <a:gd name="connsiteY44" fmla="*/ 3879272 h 5052291"/>
              <a:gd name="connsiteX45" fmla="*/ 4193309 w 5098472"/>
              <a:gd name="connsiteY45" fmla="*/ 3805382 h 5052291"/>
              <a:gd name="connsiteX46" fmla="*/ 4128654 w 5098472"/>
              <a:gd name="connsiteY46" fmla="*/ 3759200 h 5052291"/>
              <a:gd name="connsiteX47" fmla="*/ 3990109 w 5098472"/>
              <a:gd name="connsiteY47" fmla="*/ 3786909 h 5052291"/>
              <a:gd name="connsiteX48" fmla="*/ 4119418 w 5098472"/>
              <a:gd name="connsiteY48" fmla="*/ 3860800 h 5052291"/>
              <a:gd name="connsiteX49" fmla="*/ 3990109 w 5098472"/>
              <a:gd name="connsiteY49" fmla="*/ 3962400 h 5052291"/>
              <a:gd name="connsiteX50" fmla="*/ 3897745 w 5098472"/>
              <a:gd name="connsiteY50" fmla="*/ 3888509 h 5052291"/>
              <a:gd name="connsiteX51" fmla="*/ 3860800 w 5098472"/>
              <a:gd name="connsiteY51" fmla="*/ 3980872 h 5052291"/>
              <a:gd name="connsiteX52" fmla="*/ 3740727 w 5098472"/>
              <a:gd name="connsiteY52" fmla="*/ 4008582 h 5052291"/>
              <a:gd name="connsiteX53" fmla="*/ 3740727 w 5098472"/>
              <a:gd name="connsiteY53" fmla="*/ 4128654 h 5052291"/>
              <a:gd name="connsiteX54" fmla="*/ 3648363 w 5098472"/>
              <a:gd name="connsiteY54" fmla="*/ 4165600 h 5052291"/>
              <a:gd name="connsiteX55" fmla="*/ 3602182 w 5098472"/>
              <a:gd name="connsiteY55" fmla="*/ 4128654 h 5052291"/>
              <a:gd name="connsiteX56" fmla="*/ 3565236 w 5098472"/>
              <a:gd name="connsiteY56" fmla="*/ 4294909 h 5052291"/>
              <a:gd name="connsiteX57" fmla="*/ 3629891 w 5098472"/>
              <a:gd name="connsiteY57" fmla="*/ 4239491 h 5052291"/>
              <a:gd name="connsiteX58" fmla="*/ 3666836 w 5098472"/>
              <a:gd name="connsiteY58" fmla="*/ 4267200 h 5052291"/>
              <a:gd name="connsiteX59" fmla="*/ 3565236 w 5098472"/>
              <a:gd name="connsiteY59" fmla="*/ 4433454 h 5052291"/>
              <a:gd name="connsiteX60" fmla="*/ 3491345 w 5098472"/>
              <a:gd name="connsiteY60" fmla="*/ 4442691 h 5052291"/>
              <a:gd name="connsiteX61" fmla="*/ 3491345 w 5098472"/>
              <a:gd name="connsiteY61" fmla="*/ 4488872 h 5052291"/>
              <a:gd name="connsiteX62" fmla="*/ 3574472 w 5098472"/>
              <a:gd name="connsiteY62" fmla="*/ 4451927 h 5052291"/>
              <a:gd name="connsiteX63" fmla="*/ 3583709 w 5098472"/>
              <a:gd name="connsiteY63" fmla="*/ 4636654 h 5052291"/>
              <a:gd name="connsiteX64" fmla="*/ 3500582 w 5098472"/>
              <a:gd name="connsiteY64" fmla="*/ 4701309 h 5052291"/>
              <a:gd name="connsiteX65" fmla="*/ 3556000 w 5098472"/>
              <a:gd name="connsiteY65" fmla="*/ 4729018 h 5052291"/>
              <a:gd name="connsiteX66" fmla="*/ 3666836 w 5098472"/>
              <a:gd name="connsiteY66" fmla="*/ 4978400 h 5052291"/>
              <a:gd name="connsiteX67" fmla="*/ 3676072 w 5098472"/>
              <a:gd name="connsiteY67" fmla="*/ 5052291 h 5052291"/>
              <a:gd name="connsiteX68" fmla="*/ 3343563 w 5098472"/>
              <a:gd name="connsiteY68" fmla="*/ 4969163 h 5052291"/>
              <a:gd name="connsiteX69" fmla="*/ 3103418 w 5098472"/>
              <a:gd name="connsiteY69" fmla="*/ 4922982 h 5052291"/>
              <a:gd name="connsiteX70" fmla="*/ 2909454 w 5098472"/>
              <a:gd name="connsiteY70" fmla="*/ 4765963 h 5052291"/>
              <a:gd name="connsiteX71" fmla="*/ 2817091 w 5098472"/>
              <a:gd name="connsiteY71" fmla="*/ 4682836 h 5052291"/>
              <a:gd name="connsiteX72" fmla="*/ 2687782 w 5098472"/>
              <a:gd name="connsiteY72" fmla="*/ 4414982 h 5052291"/>
              <a:gd name="connsiteX73" fmla="*/ 2687782 w 5098472"/>
              <a:gd name="connsiteY73" fmla="*/ 4267200 h 5052291"/>
              <a:gd name="connsiteX74" fmla="*/ 2521527 w 5098472"/>
              <a:gd name="connsiteY74" fmla="*/ 4119418 h 5052291"/>
              <a:gd name="connsiteX75" fmla="*/ 2466109 w 5098472"/>
              <a:gd name="connsiteY75" fmla="*/ 4017818 h 5052291"/>
              <a:gd name="connsiteX76" fmla="*/ 2355272 w 5098472"/>
              <a:gd name="connsiteY76" fmla="*/ 3943927 h 5052291"/>
              <a:gd name="connsiteX77" fmla="*/ 2225963 w 5098472"/>
              <a:gd name="connsiteY77" fmla="*/ 3703782 h 5052291"/>
              <a:gd name="connsiteX78" fmla="*/ 2179782 w 5098472"/>
              <a:gd name="connsiteY78" fmla="*/ 3556000 h 5052291"/>
              <a:gd name="connsiteX79" fmla="*/ 1948872 w 5098472"/>
              <a:gd name="connsiteY79" fmla="*/ 3352800 h 5052291"/>
              <a:gd name="connsiteX80" fmla="*/ 1838036 w 5098472"/>
              <a:gd name="connsiteY80" fmla="*/ 3241963 h 5052291"/>
              <a:gd name="connsiteX81" fmla="*/ 1588654 w 5098472"/>
              <a:gd name="connsiteY81" fmla="*/ 3214254 h 5052291"/>
              <a:gd name="connsiteX82" fmla="*/ 1560945 w 5098472"/>
              <a:gd name="connsiteY82" fmla="*/ 3260436 h 5052291"/>
              <a:gd name="connsiteX83" fmla="*/ 1431636 w 5098472"/>
              <a:gd name="connsiteY83" fmla="*/ 3260436 h 5052291"/>
              <a:gd name="connsiteX84" fmla="*/ 1293091 w 5098472"/>
              <a:gd name="connsiteY84" fmla="*/ 3389745 h 5052291"/>
              <a:gd name="connsiteX85" fmla="*/ 1283854 w 5098472"/>
              <a:gd name="connsiteY85" fmla="*/ 3519054 h 5052291"/>
              <a:gd name="connsiteX86" fmla="*/ 1228436 w 5098472"/>
              <a:gd name="connsiteY86" fmla="*/ 3546763 h 5052291"/>
              <a:gd name="connsiteX87" fmla="*/ 1209963 w 5098472"/>
              <a:gd name="connsiteY87" fmla="*/ 3666836 h 5052291"/>
              <a:gd name="connsiteX88" fmla="*/ 895927 w 5098472"/>
              <a:gd name="connsiteY88" fmla="*/ 3583709 h 5052291"/>
              <a:gd name="connsiteX89" fmla="*/ 822036 w 5098472"/>
              <a:gd name="connsiteY89" fmla="*/ 3491345 h 5052291"/>
              <a:gd name="connsiteX90" fmla="*/ 646545 w 5098472"/>
              <a:gd name="connsiteY90" fmla="*/ 3398982 h 5052291"/>
              <a:gd name="connsiteX91" fmla="*/ 480291 w 5098472"/>
              <a:gd name="connsiteY91" fmla="*/ 3131127 h 5052291"/>
              <a:gd name="connsiteX92" fmla="*/ 434109 w 5098472"/>
              <a:gd name="connsiteY92" fmla="*/ 2854036 h 5052291"/>
              <a:gd name="connsiteX93" fmla="*/ 406400 w 5098472"/>
              <a:gd name="connsiteY93" fmla="*/ 2844800 h 5052291"/>
              <a:gd name="connsiteX94" fmla="*/ 304800 w 5098472"/>
              <a:gd name="connsiteY94" fmla="*/ 2826327 h 5052291"/>
              <a:gd name="connsiteX95" fmla="*/ 166254 w 5098472"/>
              <a:gd name="connsiteY95" fmla="*/ 2660072 h 5052291"/>
              <a:gd name="connsiteX96" fmla="*/ 46182 w 5098472"/>
              <a:gd name="connsiteY96" fmla="*/ 2530763 h 5052291"/>
              <a:gd name="connsiteX97" fmla="*/ 0 w 5098472"/>
              <a:gd name="connsiteY97" fmla="*/ 2493818 h 5052291"/>
              <a:gd name="connsiteX98" fmla="*/ 2077027 w 5098472"/>
              <a:gd name="connsiteY98" fmla="*/ 1416050 h 5052291"/>
              <a:gd name="connsiteX99" fmla="*/ 1509568 w 5098472"/>
              <a:gd name="connsiteY99" fmla="*/ 876877 h 5052291"/>
              <a:gd name="connsiteX100" fmla="*/ 1234398 w 5098472"/>
              <a:gd name="connsiteY100" fmla="*/ 428711 h 5052291"/>
              <a:gd name="connsiteX101" fmla="*/ 1237672 w 5098472"/>
              <a:gd name="connsiteY101" fmla="*/ 0 h 5052291"/>
              <a:gd name="connsiteX0" fmla="*/ 1191490 w 5052290"/>
              <a:gd name="connsiteY0" fmla="*/ 0 h 5052291"/>
              <a:gd name="connsiteX1" fmla="*/ 2429163 w 5052290"/>
              <a:gd name="connsiteY1" fmla="*/ 9236 h 5052291"/>
              <a:gd name="connsiteX2" fmla="*/ 2447636 w 5052290"/>
              <a:gd name="connsiteY2" fmla="*/ 979054 h 5052291"/>
              <a:gd name="connsiteX3" fmla="*/ 2549236 w 5052290"/>
              <a:gd name="connsiteY3" fmla="*/ 1016000 h 5052291"/>
              <a:gd name="connsiteX4" fmla="*/ 2660072 w 5052290"/>
              <a:gd name="connsiteY4" fmla="*/ 1062182 h 5052291"/>
              <a:gd name="connsiteX5" fmla="*/ 2752436 w 5052290"/>
              <a:gd name="connsiteY5" fmla="*/ 1034472 h 5052291"/>
              <a:gd name="connsiteX6" fmla="*/ 2817090 w 5052290"/>
              <a:gd name="connsiteY6" fmla="*/ 1089891 h 5052291"/>
              <a:gd name="connsiteX7" fmla="*/ 2817090 w 5052290"/>
              <a:gd name="connsiteY7" fmla="*/ 1089891 h 5052291"/>
              <a:gd name="connsiteX8" fmla="*/ 2946400 w 5052290"/>
              <a:gd name="connsiteY8" fmla="*/ 1173018 h 5052291"/>
              <a:gd name="connsiteX9" fmla="*/ 3048000 w 5052290"/>
              <a:gd name="connsiteY9" fmla="*/ 1117600 h 5052291"/>
              <a:gd name="connsiteX10" fmla="*/ 3084945 w 5052290"/>
              <a:gd name="connsiteY10" fmla="*/ 1209963 h 5052291"/>
              <a:gd name="connsiteX11" fmla="*/ 3205018 w 5052290"/>
              <a:gd name="connsiteY11" fmla="*/ 1200727 h 5052291"/>
              <a:gd name="connsiteX12" fmla="*/ 3260436 w 5052290"/>
              <a:gd name="connsiteY12" fmla="*/ 1265382 h 5052291"/>
              <a:gd name="connsiteX13" fmla="*/ 3343563 w 5052290"/>
              <a:gd name="connsiteY13" fmla="*/ 1339272 h 5052291"/>
              <a:gd name="connsiteX14" fmla="*/ 3426690 w 5052290"/>
              <a:gd name="connsiteY14" fmla="*/ 1256145 h 5052291"/>
              <a:gd name="connsiteX15" fmla="*/ 3491345 w 5052290"/>
              <a:gd name="connsiteY15" fmla="*/ 1330036 h 5052291"/>
              <a:gd name="connsiteX16" fmla="*/ 3565236 w 5052290"/>
              <a:gd name="connsiteY16" fmla="*/ 1330036 h 5052291"/>
              <a:gd name="connsiteX17" fmla="*/ 3620654 w 5052290"/>
              <a:gd name="connsiteY17" fmla="*/ 1385454 h 5052291"/>
              <a:gd name="connsiteX18" fmla="*/ 3749963 w 5052290"/>
              <a:gd name="connsiteY18" fmla="*/ 1330036 h 5052291"/>
              <a:gd name="connsiteX19" fmla="*/ 3814618 w 5052290"/>
              <a:gd name="connsiteY19" fmla="*/ 1376218 h 5052291"/>
              <a:gd name="connsiteX20" fmla="*/ 4137890 w 5052290"/>
              <a:gd name="connsiteY20" fmla="*/ 1330036 h 5052291"/>
              <a:gd name="connsiteX21" fmla="*/ 4414981 w 5052290"/>
              <a:gd name="connsiteY21" fmla="*/ 1283854 h 5052291"/>
              <a:gd name="connsiteX22" fmla="*/ 4747490 w 5052290"/>
              <a:gd name="connsiteY22" fmla="*/ 1440872 h 5052291"/>
              <a:gd name="connsiteX23" fmla="*/ 4839854 w 5052290"/>
              <a:gd name="connsiteY23" fmla="*/ 1477818 h 5052291"/>
              <a:gd name="connsiteX24" fmla="*/ 4886036 w 5052290"/>
              <a:gd name="connsiteY24" fmla="*/ 2216727 h 5052291"/>
              <a:gd name="connsiteX25" fmla="*/ 5043054 w 5052290"/>
              <a:gd name="connsiteY25" fmla="*/ 2475345 h 5052291"/>
              <a:gd name="connsiteX26" fmla="*/ 5052290 w 5052290"/>
              <a:gd name="connsiteY26" fmla="*/ 2687782 h 5052291"/>
              <a:gd name="connsiteX27" fmla="*/ 5024581 w 5052290"/>
              <a:gd name="connsiteY27" fmla="*/ 2789382 h 5052291"/>
              <a:gd name="connsiteX28" fmla="*/ 5024581 w 5052290"/>
              <a:gd name="connsiteY28" fmla="*/ 2974109 h 5052291"/>
              <a:gd name="connsiteX29" fmla="*/ 5024581 w 5052290"/>
              <a:gd name="connsiteY29" fmla="*/ 3066472 h 5052291"/>
              <a:gd name="connsiteX30" fmla="*/ 4932218 w 5052290"/>
              <a:gd name="connsiteY30" fmla="*/ 3278909 h 5052291"/>
              <a:gd name="connsiteX31" fmla="*/ 4719781 w 5052290"/>
              <a:gd name="connsiteY31" fmla="*/ 3380509 h 5052291"/>
              <a:gd name="connsiteX32" fmla="*/ 4572000 w 5052290"/>
              <a:gd name="connsiteY32" fmla="*/ 3491345 h 5052291"/>
              <a:gd name="connsiteX33" fmla="*/ 4572000 w 5052290"/>
              <a:gd name="connsiteY33" fmla="*/ 3491345 h 5052291"/>
              <a:gd name="connsiteX34" fmla="*/ 4553527 w 5052290"/>
              <a:gd name="connsiteY34" fmla="*/ 3463636 h 5052291"/>
              <a:gd name="connsiteX35" fmla="*/ 4645890 w 5052290"/>
              <a:gd name="connsiteY35" fmla="*/ 3362036 h 5052291"/>
              <a:gd name="connsiteX36" fmla="*/ 4553527 w 5052290"/>
              <a:gd name="connsiteY36" fmla="*/ 3371272 h 5052291"/>
              <a:gd name="connsiteX37" fmla="*/ 4553527 w 5052290"/>
              <a:gd name="connsiteY37" fmla="*/ 3260436 h 5052291"/>
              <a:gd name="connsiteX38" fmla="*/ 4516581 w 5052290"/>
              <a:gd name="connsiteY38" fmla="*/ 3260436 h 5052291"/>
              <a:gd name="connsiteX39" fmla="*/ 4442690 w 5052290"/>
              <a:gd name="connsiteY39" fmla="*/ 3315854 h 5052291"/>
              <a:gd name="connsiteX40" fmla="*/ 4470400 w 5052290"/>
              <a:gd name="connsiteY40" fmla="*/ 3417454 h 5052291"/>
              <a:gd name="connsiteX41" fmla="*/ 4470400 w 5052290"/>
              <a:gd name="connsiteY41" fmla="*/ 3417454 h 5052291"/>
              <a:gd name="connsiteX42" fmla="*/ 4507345 w 5052290"/>
              <a:gd name="connsiteY42" fmla="*/ 3574472 h 5052291"/>
              <a:gd name="connsiteX43" fmla="*/ 4378036 w 5052290"/>
              <a:gd name="connsiteY43" fmla="*/ 3648363 h 5052291"/>
              <a:gd name="connsiteX44" fmla="*/ 4156363 w 5052290"/>
              <a:gd name="connsiteY44" fmla="*/ 3879272 h 5052291"/>
              <a:gd name="connsiteX45" fmla="*/ 4147127 w 5052290"/>
              <a:gd name="connsiteY45" fmla="*/ 3805382 h 5052291"/>
              <a:gd name="connsiteX46" fmla="*/ 4082472 w 5052290"/>
              <a:gd name="connsiteY46" fmla="*/ 3759200 h 5052291"/>
              <a:gd name="connsiteX47" fmla="*/ 3943927 w 5052290"/>
              <a:gd name="connsiteY47" fmla="*/ 3786909 h 5052291"/>
              <a:gd name="connsiteX48" fmla="*/ 4073236 w 5052290"/>
              <a:gd name="connsiteY48" fmla="*/ 3860800 h 5052291"/>
              <a:gd name="connsiteX49" fmla="*/ 3943927 w 5052290"/>
              <a:gd name="connsiteY49" fmla="*/ 3962400 h 5052291"/>
              <a:gd name="connsiteX50" fmla="*/ 3851563 w 5052290"/>
              <a:gd name="connsiteY50" fmla="*/ 3888509 h 5052291"/>
              <a:gd name="connsiteX51" fmla="*/ 3814618 w 5052290"/>
              <a:gd name="connsiteY51" fmla="*/ 3980872 h 5052291"/>
              <a:gd name="connsiteX52" fmla="*/ 3694545 w 5052290"/>
              <a:gd name="connsiteY52" fmla="*/ 4008582 h 5052291"/>
              <a:gd name="connsiteX53" fmla="*/ 3694545 w 5052290"/>
              <a:gd name="connsiteY53" fmla="*/ 4128654 h 5052291"/>
              <a:gd name="connsiteX54" fmla="*/ 3602181 w 5052290"/>
              <a:gd name="connsiteY54" fmla="*/ 4165600 h 5052291"/>
              <a:gd name="connsiteX55" fmla="*/ 3556000 w 5052290"/>
              <a:gd name="connsiteY55" fmla="*/ 4128654 h 5052291"/>
              <a:gd name="connsiteX56" fmla="*/ 3519054 w 5052290"/>
              <a:gd name="connsiteY56" fmla="*/ 4294909 h 5052291"/>
              <a:gd name="connsiteX57" fmla="*/ 3583709 w 5052290"/>
              <a:gd name="connsiteY57" fmla="*/ 4239491 h 5052291"/>
              <a:gd name="connsiteX58" fmla="*/ 3620654 w 5052290"/>
              <a:gd name="connsiteY58" fmla="*/ 4267200 h 5052291"/>
              <a:gd name="connsiteX59" fmla="*/ 3519054 w 5052290"/>
              <a:gd name="connsiteY59" fmla="*/ 4433454 h 5052291"/>
              <a:gd name="connsiteX60" fmla="*/ 3445163 w 5052290"/>
              <a:gd name="connsiteY60" fmla="*/ 4442691 h 5052291"/>
              <a:gd name="connsiteX61" fmla="*/ 3445163 w 5052290"/>
              <a:gd name="connsiteY61" fmla="*/ 4488872 h 5052291"/>
              <a:gd name="connsiteX62" fmla="*/ 3528290 w 5052290"/>
              <a:gd name="connsiteY62" fmla="*/ 4451927 h 5052291"/>
              <a:gd name="connsiteX63" fmla="*/ 3537527 w 5052290"/>
              <a:gd name="connsiteY63" fmla="*/ 4636654 h 5052291"/>
              <a:gd name="connsiteX64" fmla="*/ 3454400 w 5052290"/>
              <a:gd name="connsiteY64" fmla="*/ 4701309 h 5052291"/>
              <a:gd name="connsiteX65" fmla="*/ 3509818 w 5052290"/>
              <a:gd name="connsiteY65" fmla="*/ 4729018 h 5052291"/>
              <a:gd name="connsiteX66" fmla="*/ 3620654 w 5052290"/>
              <a:gd name="connsiteY66" fmla="*/ 4978400 h 5052291"/>
              <a:gd name="connsiteX67" fmla="*/ 3629890 w 5052290"/>
              <a:gd name="connsiteY67" fmla="*/ 5052291 h 5052291"/>
              <a:gd name="connsiteX68" fmla="*/ 3297381 w 5052290"/>
              <a:gd name="connsiteY68" fmla="*/ 4969163 h 5052291"/>
              <a:gd name="connsiteX69" fmla="*/ 3057236 w 5052290"/>
              <a:gd name="connsiteY69" fmla="*/ 4922982 h 5052291"/>
              <a:gd name="connsiteX70" fmla="*/ 2863272 w 5052290"/>
              <a:gd name="connsiteY70" fmla="*/ 4765963 h 5052291"/>
              <a:gd name="connsiteX71" fmla="*/ 2770909 w 5052290"/>
              <a:gd name="connsiteY71" fmla="*/ 4682836 h 5052291"/>
              <a:gd name="connsiteX72" fmla="*/ 2641600 w 5052290"/>
              <a:gd name="connsiteY72" fmla="*/ 4414982 h 5052291"/>
              <a:gd name="connsiteX73" fmla="*/ 2641600 w 5052290"/>
              <a:gd name="connsiteY73" fmla="*/ 4267200 h 5052291"/>
              <a:gd name="connsiteX74" fmla="*/ 2475345 w 5052290"/>
              <a:gd name="connsiteY74" fmla="*/ 4119418 h 5052291"/>
              <a:gd name="connsiteX75" fmla="*/ 2419927 w 5052290"/>
              <a:gd name="connsiteY75" fmla="*/ 4017818 h 5052291"/>
              <a:gd name="connsiteX76" fmla="*/ 2309090 w 5052290"/>
              <a:gd name="connsiteY76" fmla="*/ 3943927 h 5052291"/>
              <a:gd name="connsiteX77" fmla="*/ 2179781 w 5052290"/>
              <a:gd name="connsiteY77" fmla="*/ 3703782 h 5052291"/>
              <a:gd name="connsiteX78" fmla="*/ 2133600 w 5052290"/>
              <a:gd name="connsiteY78" fmla="*/ 3556000 h 5052291"/>
              <a:gd name="connsiteX79" fmla="*/ 1902690 w 5052290"/>
              <a:gd name="connsiteY79" fmla="*/ 3352800 h 5052291"/>
              <a:gd name="connsiteX80" fmla="*/ 1791854 w 5052290"/>
              <a:gd name="connsiteY80" fmla="*/ 3241963 h 5052291"/>
              <a:gd name="connsiteX81" fmla="*/ 1542472 w 5052290"/>
              <a:gd name="connsiteY81" fmla="*/ 3214254 h 5052291"/>
              <a:gd name="connsiteX82" fmla="*/ 1514763 w 5052290"/>
              <a:gd name="connsiteY82" fmla="*/ 3260436 h 5052291"/>
              <a:gd name="connsiteX83" fmla="*/ 1385454 w 5052290"/>
              <a:gd name="connsiteY83" fmla="*/ 3260436 h 5052291"/>
              <a:gd name="connsiteX84" fmla="*/ 1246909 w 5052290"/>
              <a:gd name="connsiteY84" fmla="*/ 3389745 h 5052291"/>
              <a:gd name="connsiteX85" fmla="*/ 1237672 w 5052290"/>
              <a:gd name="connsiteY85" fmla="*/ 3519054 h 5052291"/>
              <a:gd name="connsiteX86" fmla="*/ 1182254 w 5052290"/>
              <a:gd name="connsiteY86" fmla="*/ 3546763 h 5052291"/>
              <a:gd name="connsiteX87" fmla="*/ 1163781 w 5052290"/>
              <a:gd name="connsiteY87" fmla="*/ 3666836 h 5052291"/>
              <a:gd name="connsiteX88" fmla="*/ 849745 w 5052290"/>
              <a:gd name="connsiteY88" fmla="*/ 3583709 h 5052291"/>
              <a:gd name="connsiteX89" fmla="*/ 775854 w 5052290"/>
              <a:gd name="connsiteY89" fmla="*/ 3491345 h 5052291"/>
              <a:gd name="connsiteX90" fmla="*/ 600363 w 5052290"/>
              <a:gd name="connsiteY90" fmla="*/ 3398982 h 5052291"/>
              <a:gd name="connsiteX91" fmla="*/ 434109 w 5052290"/>
              <a:gd name="connsiteY91" fmla="*/ 3131127 h 5052291"/>
              <a:gd name="connsiteX92" fmla="*/ 387927 w 5052290"/>
              <a:gd name="connsiteY92" fmla="*/ 2854036 h 5052291"/>
              <a:gd name="connsiteX93" fmla="*/ 360218 w 5052290"/>
              <a:gd name="connsiteY93" fmla="*/ 2844800 h 5052291"/>
              <a:gd name="connsiteX94" fmla="*/ 258618 w 5052290"/>
              <a:gd name="connsiteY94" fmla="*/ 2826327 h 5052291"/>
              <a:gd name="connsiteX95" fmla="*/ 120072 w 5052290"/>
              <a:gd name="connsiteY95" fmla="*/ 2660072 h 5052291"/>
              <a:gd name="connsiteX96" fmla="*/ 0 w 5052290"/>
              <a:gd name="connsiteY96" fmla="*/ 2530763 h 5052291"/>
              <a:gd name="connsiteX97" fmla="*/ 2150918 w 5052290"/>
              <a:gd name="connsiteY97" fmla="*/ 1693718 h 5052291"/>
              <a:gd name="connsiteX98" fmla="*/ 2030845 w 5052290"/>
              <a:gd name="connsiteY98" fmla="*/ 1416050 h 5052291"/>
              <a:gd name="connsiteX99" fmla="*/ 1463386 w 5052290"/>
              <a:gd name="connsiteY99" fmla="*/ 876877 h 5052291"/>
              <a:gd name="connsiteX100" fmla="*/ 1188216 w 5052290"/>
              <a:gd name="connsiteY100" fmla="*/ 428711 h 5052291"/>
              <a:gd name="connsiteX101" fmla="*/ 1191490 w 5052290"/>
              <a:gd name="connsiteY101" fmla="*/ 0 h 5052291"/>
              <a:gd name="connsiteX0" fmla="*/ 1071418 w 4932218"/>
              <a:gd name="connsiteY0" fmla="*/ 0 h 5052291"/>
              <a:gd name="connsiteX1" fmla="*/ 2309091 w 4932218"/>
              <a:gd name="connsiteY1" fmla="*/ 9236 h 5052291"/>
              <a:gd name="connsiteX2" fmla="*/ 2327564 w 4932218"/>
              <a:gd name="connsiteY2" fmla="*/ 979054 h 5052291"/>
              <a:gd name="connsiteX3" fmla="*/ 2429164 w 4932218"/>
              <a:gd name="connsiteY3" fmla="*/ 1016000 h 5052291"/>
              <a:gd name="connsiteX4" fmla="*/ 2540000 w 4932218"/>
              <a:gd name="connsiteY4" fmla="*/ 1062182 h 5052291"/>
              <a:gd name="connsiteX5" fmla="*/ 2632364 w 4932218"/>
              <a:gd name="connsiteY5" fmla="*/ 1034472 h 5052291"/>
              <a:gd name="connsiteX6" fmla="*/ 2697018 w 4932218"/>
              <a:gd name="connsiteY6" fmla="*/ 1089891 h 5052291"/>
              <a:gd name="connsiteX7" fmla="*/ 2697018 w 4932218"/>
              <a:gd name="connsiteY7" fmla="*/ 1089891 h 5052291"/>
              <a:gd name="connsiteX8" fmla="*/ 2826328 w 4932218"/>
              <a:gd name="connsiteY8" fmla="*/ 1173018 h 5052291"/>
              <a:gd name="connsiteX9" fmla="*/ 2927928 w 4932218"/>
              <a:gd name="connsiteY9" fmla="*/ 1117600 h 5052291"/>
              <a:gd name="connsiteX10" fmla="*/ 2964873 w 4932218"/>
              <a:gd name="connsiteY10" fmla="*/ 1209963 h 5052291"/>
              <a:gd name="connsiteX11" fmla="*/ 3084946 w 4932218"/>
              <a:gd name="connsiteY11" fmla="*/ 1200727 h 5052291"/>
              <a:gd name="connsiteX12" fmla="*/ 3140364 w 4932218"/>
              <a:gd name="connsiteY12" fmla="*/ 1265382 h 5052291"/>
              <a:gd name="connsiteX13" fmla="*/ 3223491 w 4932218"/>
              <a:gd name="connsiteY13" fmla="*/ 1339272 h 5052291"/>
              <a:gd name="connsiteX14" fmla="*/ 3306618 w 4932218"/>
              <a:gd name="connsiteY14" fmla="*/ 1256145 h 5052291"/>
              <a:gd name="connsiteX15" fmla="*/ 3371273 w 4932218"/>
              <a:gd name="connsiteY15" fmla="*/ 1330036 h 5052291"/>
              <a:gd name="connsiteX16" fmla="*/ 3445164 w 4932218"/>
              <a:gd name="connsiteY16" fmla="*/ 1330036 h 5052291"/>
              <a:gd name="connsiteX17" fmla="*/ 3500582 w 4932218"/>
              <a:gd name="connsiteY17" fmla="*/ 1385454 h 5052291"/>
              <a:gd name="connsiteX18" fmla="*/ 3629891 w 4932218"/>
              <a:gd name="connsiteY18" fmla="*/ 1330036 h 5052291"/>
              <a:gd name="connsiteX19" fmla="*/ 3694546 w 4932218"/>
              <a:gd name="connsiteY19" fmla="*/ 1376218 h 5052291"/>
              <a:gd name="connsiteX20" fmla="*/ 4017818 w 4932218"/>
              <a:gd name="connsiteY20" fmla="*/ 1330036 h 5052291"/>
              <a:gd name="connsiteX21" fmla="*/ 4294909 w 4932218"/>
              <a:gd name="connsiteY21" fmla="*/ 1283854 h 5052291"/>
              <a:gd name="connsiteX22" fmla="*/ 4627418 w 4932218"/>
              <a:gd name="connsiteY22" fmla="*/ 1440872 h 5052291"/>
              <a:gd name="connsiteX23" fmla="*/ 4719782 w 4932218"/>
              <a:gd name="connsiteY23" fmla="*/ 1477818 h 5052291"/>
              <a:gd name="connsiteX24" fmla="*/ 4765964 w 4932218"/>
              <a:gd name="connsiteY24" fmla="*/ 2216727 h 5052291"/>
              <a:gd name="connsiteX25" fmla="*/ 4922982 w 4932218"/>
              <a:gd name="connsiteY25" fmla="*/ 2475345 h 5052291"/>
              <a:gd name="connsiteX26" fmla="*/ 4932218 w 4932218"/>
              <a:gd name="connsiteY26" fmla="*/ 2687782 h 5052291"/>
              <a:gd name="connsiteX27" fmla="*/ 4904509 w 4932218"/>
              <a:gd name="connsiteY27" fmla="*/ 2789382 h 5052291"/>
              <a:gd name="connsiteX28" fmla="*/ 4904509 w 4932218"/>
              <a:gd name="connsiteY28" fmla="*/ 2974109 h 5052291"/>
              <a:gd name="connsiteX29" fmla="*/ 4904509 w 4932218"/>
              <a:gd name="connsiteY29" fmla="*/ 3066472 h 5052291"/>
              <a:gd name="connsiteX30" fmla="*/ 4812146 w 4932218"/>
              <a:gd name="connsiteY30" fmla="*/ 3278909 h 5052291"/>
              <a:gd name="connsiteX31" fmla="*/ 4599709 w 4932218"/>
              <a:gd name="connsiteY31" fmla="*/ 3380509 h 5052291"/>
              <a:gd name="connsiteX32" fmla="*/ 4451928 w 4932218"/>
              <a:gd name="connsiteY32" fmla="*/ 3491345 h 5052291"/>
              <a:gd name="connsiteX33" fmla="*/ 4451928 w 4932218"/>
              <a:gd name="connsiteY33" fmla="*/ 3491345 h 5052291"/>
              <a:gd name="connsiteX34" fmla="*/ 4433455 w 4932218"/>
              <a:gd name="connsiteY34" fmla="*/ 3463636 h 5052291"/>
              <a:gd name="connsiteX35" fmla="*/ 4525818 w 4932218"/>
              <a:gd name="connsiteY35" fmla="*/ 3362036 h 5052291"/>
              <a:gd name="connsiteX36" fmla="*/ 4433455 w 4932218"/>
              <a:gd name="connsiteY36" fmla="*/ 3371272 h 5052291"/>
              <a:gd name="connsiteX37" fmla="*/ 4433455 w 4932218"/>
              <a:gd name="connsiteY37" fmla="*/ 3260436 h 5052291"/>
              <a:gd name="connsiteX38" fmla="*/ 4396509 w 4932218"/>
              <a:gd name="connsiteY38" fmla="*/ 3260436 h 5052291"/>
              <a:gd name="connsiteX39" fmla="*/ 4322618 w 4932218"/>
              <a:gd name="connsiteY39" fmla="*/ 3315854 h 5052291"/>
              <a:gd name="connsiteX40" fmla="*/ 4350328 w 4932218"/>
              <a:gd name="connsiteY40" fmla="*/ 3417454 h 5052291"/>
              <a:gd name="connsiteX41" fmla="*/ 4350328 w 4932218"/>
              <a:gd name="connsiteY41" fmla="*/ 3417454 h 5052291"/>
              <a:gd name="connsiteX42" fmla="*/ 4387273 w 4932218"/>
              <a:gd name="connsiteY42" fmla="*/ 3574472 h 5052291"/>
              <a:gd name="connsiteX43" fmla="*/ 4257964 w 4932218"/>
              <a:gd name="connsiteY43" fmla="*/ 3648363 h 5052291"/>
              <a:gd name="connsiteX44" fmla="*/ 4036291 w 4932218"/>
              <a:gd name="connsiteY44" fmla="*/ 3879272 h 5052291"/>
              <a:gd name="connsiteX45" fmla="*/ 4027055 w 4932218"/>
              <a:gd name="connsiteY45" fmla="*/ 3805382 h 5052291"/>
              <a:gd name="connsiteX46" fmla="*/ 3962400 w 4932218"/>
              <a:gd name="connsiteY46" fmla="*/ 3759200 h 5052291"/>
              <a:gd name="connsiteX47" fmla="*/ 3823855 w 4932218"/>
              <a:gd name="connsiteY47" fmla="*/ 3786909 h 5052291"/>
              <a:gd name="connsiteX48" fmla="*/ 3953164 w 4932218"/>
              <a:gd name="connsiteY48" fmla="*/ 3860800 h 5052291"/>
              <a:gd name="connsiteX49" fmla="*/ 3823855 w 4932218"/>
              <a:gd name="connsiteY49" fmla="*/ 3962400 h 5052291"/>
              <a:gd name="connsiteX50" fmla="*/ 3731491 w 4932218"/>
              <a:gd name="connsiteY50" fmla="*/ 3888509 h 5052291"/>
              <a:gd name="connsiteX51" fmla="*/ 3694546 w 4932218"/>
              <a:gd name="connsiteY51" fmla="*/ 3980872 h 5052291"/>
              <a:gd name="connsiteX52" fmla="*/ 3574473 w 4932218"/>
              <a:gd name="connsiteY52" fmla="*/ 4008582 h 5052291"/>
              <a:gd name="connsiteX53" fmla="*/ 3574473 w 4932218"/>
              <a:gd name="connsiteY53" fmla="*/ 4128654 h 5052291"/>
              <a:gd name="connsiteX54" fmla="*/ 3482109 w 4932218"/>
              <a:gd name="connsiteY54" fmla="*/ 4165600 h 5052291"/>
              <a:gd name="connsiteX55" fmla="*/ 3435928 w 4932218"/>
              <a:gd name="connsiteY55" fmla="*/ 4128654 h 5052291"/>
              <a:gd name="connsiteX56" fmla="*/ 3398982 w 4932218"/>
              <a:gd name="connsiteY56" fmla="*/ 4294909 h 5052291"/>
              <a:gd name="connsiteX57" fmla="*/ 3463637 w 4932218"/>
              <a:gd name="connsiteY57" fmla="*/ 4239491 h 5052291"/>
              <a:gd name="connsiteX58" fmla="*/ 3500582 w 4932218"/>
              <a:gd name="connsiteY58" fmla="*/ 4267200 h 5052291"/>
              <a:gd name="connsiteX59" fmla="*/ 3398982 w 4932218"/>
              <a:gd name="connsiteY59" fmla="*/ 4433454 h 5052291"/>
              <a:gd name="connsiteX60" fmla="*/ 3325091 w 4932218"/>
              <a:gd name="connsiteY60" fmla="*/ 4442691 h 5052291"/>
              <a:gd name="connsiteX61" fmla="*/ 3325091 w 4932218"/>
              <a:gd name="connsiteY61" fmla="*/ 4488872 h 5052291"/>
              <a:gd name="connsiteX62" fmla="*/ 3408218 w 4932218"/>
              <a:gd name="connsiteY62" fmla="*/ 4451927 h 5052291"/>
              <a:gd name="connsiteX63" fmla="*/ 3417455 w 4932218"/>
              <a:gd name="connsiteY63" fmla="*/ 4636654 h 5052291"/>
              <a:gd name="connsiteX64" fmla="*/ 3334328 w 4932218"/>
              <a:gd name="connsiteY64" fmla="*/ 4701309 h 5052291"/>
              <a:gd name="connsiteX65" fmla="*/ 3389746 w 4932218"/>
              <a:gd name="connsiteY65" fmla="*/ 4729018 h 5052291"/>
              <a:gd name="connsiteX66" fmla="*/ 3500582 w 4932218"/>
              <a:gd name="connsiteY66" fmla="*/ 4978400 h 5052291"/>
              <a:gd name="connsiteX67" fmla="*/ 3509818 w 4932218"/>
              <a:gd name="connsiteY67" fmla="*/ 5052291 h 5052291"/>
              <a:gd name="connsiteX68" fmla="*/ 3177309 w 4932218"/>
              <a:gd name="connsiteY68" fmla="*/ 4969163 h 5052291"/>
              <a:gd name="connsiteX69" fmla="*/ 2937164 w 4932218"/>
              <a:gd name="connsiteY69" fmla="*/ 4922982 h 5052291"/>
              <a:gd name="connsiteX70" fmla="*/ 2743200 w 4932218"/>
              <a:gd name="connsiteY70" fmla="*/ 4765963 h 5052291"/>
              <a:gd name="connsiteX71" fmla="*/ 2650837 w 4932218"/>
              <a:gd name="connsiteY71" fmla="*/ 4682836 h 5052291"/>
              <a:gd name="connsiteX72" fmla="*/ 2521528 w 4932218"/>
              <a:gd name="connsiteY72" fmla="*/ 4414982 h 5052291"/>
              <a:gd name="connsiteX73" fmla="*/ 2521528 w 4932218"/>
              <a:gd name="connsiteY73" fmla="*/ 4267200 h 5052291"/>
              <a:gd name="connsiteX74" fmla="*/ 2355273 w 4932218"/>
              <a:gd name="connsiteY74" fmla="*/ 4119418 h 5052291"/>
              <a:gd name="connsiteX75" fmla="*/ 2299855 w 4932218"/>
              <a:gd name="connsiteY75" fmla="*/ 4017818 h 5052291"/>
              <a:gd name="connsiteX76" fmla="*/ 2189018 w 4932218"/>
              <a:gd name="connsiteY76" fmla="*/ 3943927 h 5052291"/>
              <a:gd name="connsiteX77" fmla="*/ 2059709 w 4932218"/>
              <a:gd name="connsiteY77" fmla="*/ 3703782 h 5052291"/>
              <a:gd name="connsiteX78" fmla="*/ 2013528 w 4932218"/>
              <a:gd name="connsiteY78" fmla="*/ 3556000 h 5052291"/>
              <a:gd name="connsiteX79" fmla="*/ 1782618 w 4932218"/>
              <a:gd name="connsiteY79" fmla="*/ 3352800 h 5052291"/>
              <a:gd name="connsiteX80" fmla="*/ 1671782 w 4932218"/>
              <a:gd name="connsiteY80" fmla="*/ 3241963 h 5052291"/>
              <a:gd name="connsiteX81" fmla="*/ 1422400 w 4932218"/>
              <a:gd name="connsiteY81" fmla="*/ 3214254 h 5052291"/>
              <a:gd name="connsiteX82" fmla="*/ 1394691 w 4932218"/>
              <a:gd name="connsiteY82" fmla="*/ 3260436 h 5052291"/>
              <a:gd name="connsiteX83" fmla="*/ 1265382 w 4932218"/>
              <a:gd name="connsiteY83" fmla="*/ 3260436 h 5052291"/>
              <a:gd name="connsiteX84" fmla="*/ 1126837 w 4932218"/>
              <a:gd name="connsiteY84" fmla="*/ 3389745 h 5052291"/>
              <a:gd name="connsiteX85" fmla="*/ 1117600 w 4932218"/>
              <a:gd name="connsiteY85" fmla="*/ 3519054 h 5052291"/>
              <a:gd name="connsiteX86" fmla="*/ 1062182 w 4932218"/>
              <a:gd name="connsiteY86" fmla="*/ 3546763 h 5052291"/>
              <a:gd name="connsiteX87" fmla="*/ 1043709 w 4932218"/>
              <a:gd name="connsiteY87" fmla="*/ 3666836 h 5052291"/>
              <a:gd name="connsiteX88" fmla="*/ 729673 w 4932218"/>
              <a:gd name="connsiteY88" fmla="*/ 3583709 h 5052291"/>
              <a:gd name="connsiteX89" fmla="*/ 655782 w 4932218"/>
              <a:gd name="connsiteY89" fmla="*/ 3491345 h 5052291"/>
              <a:gd name="connsiteX90" fmla="*/ 480291 w 4932218"/>
              <a:gd name="connsiteY90" fmla="*/ 3398982 h 5052291"/>
              <a:gd name="connsiteX91" fmla="*/ 314037 w 4932218"/>
              <a:gd name="connsiteY91" fmla="*/ 3131127 h 5052291"/>
              <a:gd name="connsiteX92" fmla="*/ 267855 w 4932218"/>
              <a:gd name="connsiteY92" fmla="*/ 2854036 h 5052291"/>
              <a:gd name="connsiteX93" fmla="*/ 240146 w 4932218"/>
              <a:gd name="connsiteY93" fmla="*/ 2844800 h 5052291"/>
              <a:gd name="connsiteX94" fmla="*/ 138546 w 4932218"/>
              <a:gd name="connsiteY94" fmla="*/ 2826327 h 5052291"/>
              <a:gd name="connsiteX95" fmla="*/ 0 w 4932218"/>
              <a:gd name="connsiteY95" fmla="*/ 2660072 h 5052291"/>
              <a:gd name="connsiteX96" fmla="*/ 2261178 w 4932218"/>
              <a:gd name="connsiteY96" fmla="*/ 1997363 h 5052291"/>
              <a:gd name="connsiteX97" fmla="*/ 2030846 w 4932218"/>
              <a:gd name="connsiteY97" fmla="*/ 1693718 h 5052291"/>
              <a:gd name="connsiteX98" fmla="*/ 1910773 w 4932218"/>
              <a:gd name="connsiteY98" fmla="*/ 1416050 h 5052291"/>
              <a:gd name="connsiteX99" fmla="*/ 1343314 w 4932218"/>
              <a:gd name="connsiteY99" fmla="*/ 876877 h 5052291"/>
              <a:gd name="connsiteX100" fmla="*/ 1068144 w 4932218"/>
              <a:gd name="connsiteY100" fmla="*/ 428711 h 5052291"/>
              <a:gd name="connsiteX101" fmla="*/ 1071418 w 4932218"/>
              <a:gd name="connsiteY101" fmla="*/ 0 h 5052291"/>
              <a:gd name="connsiteX0" fmla="*/ 932872 w 4793672"/>
              <a:gd name="connsiteY0" fmla="*/ 0 h 5052291"/>
              <a:gd name="connsiteX1" fmla="*/ 2170545 w 4793672"/>
              <a:gd name="connsiteY1" fmla="*/ 9236 h 5052291"/>
              <a:gd name="connsiteX2" fmla="*/ 2189018 w 4793672"/>
              <a:gd name="connsiteY2" fmla="*/ 979054 h 5052291"/>
              <a:gd name="connsiteX3" fmla="*/ 2290618 w 4793672"/>
              <a:gd name="connsiteY3" fmla="*/ 1016000 h 5052291"/>
              <a:gd name="connsiteX4" fmla="*/ 2401454 w 4793672"/>
              <a:gd name="connsiteY4" fmla="*/ 1062182 h 5052291"/>
              <a:gd name="connsiteX5" fmla="*/ 2493818 w 4793672"/>
              <a:gd name="connsiteY5" fmla="*/ 1034472 h 5052291"/>
              <a:gd name="connsiteX6" fmla="*/ 2558472 w 4793672"/>
              <a:gd name="connsiteY6" fmla="*/ 1089891 h 5052291"/>
              <a:gd name="connsiteX7" fmla="*/ 2558472 w 4793672"/>
              <a:gd name="connsiteY7" fmla="*/ 1089891 h 5052291"/>
              <a:gd name="connsiteX8" fmla="*/ 2687782 w 4793672"/>
              <a:gd name="connsiteY8" fmla="*/ 1173018 h 5052291"/>
              <a:gd name="connsiteX9" fmla="*/ 2789382 w 4793672"/>
              <a:gd name="connsiteY9" fmla="*/ 1117600 h 5052291"/>
              <a:gd name="connsiteX10" fmla="*/ 2826327 w 4793672"/>
              <a:gd name="connsiteY10" fmla="*/ 1209963 h 5052291"/>
              <a:gd name="connsiteX11" fmla="*/ 2946400 w 4793672"/>
              <a:gd name="connsiteY11" fmla="*/ 1200727 h 5052291"/>
              <a:gd name="connsiteX12" fmla="*/ 3001818 w 4793672"/>
              <a:gd name="connsiteY12" fmla="*/ 1265382 h 5052291"/>
              <a:gd name="connsiteX13" fmla="*/ 3084945 w 4793672"/>
              <a:gd name="connsiteY13" fmla="*/ 1339272 h 5052291"/>
              <a:gd name="connsiteX14" fmla="*/ 3168072 w 4793672"/>
              <a:gd name="connsiteY14" fmla="*/ 1256145 h 5052291"/>
              <a:gd name="connsiteX15" fmla="*/ 3232727 w 4793672"/>
              <a:gd name="connsiteY15" fmla="*/ 1330036 h 5052291"/>
              <a:gd name="connsiteX16" fmla="*/ 3306618 w 4793672"/>
              <a:gd name="connsiteY16" fmla="*/ 1330036 h 5052291"/>
              <a:gd name="connsiteX17" fmla="*/ 3362036 w 4793672"/>
              <a:gd name="connsiteY17" fmla="*/ 1385454 h 5052291"/>
              <a:gd name="connsiteX18" fmla="*/ 3491345 w 4793672"/>
              <a:gd name="connsiteY18" fmla="*/ 1330036 h 5052291"/>
              <a:gd name="connsiteX19" fmla="*/ 3556000 w 4793672"/>
              <a:gd name="connsiteY19" fmla="*/ 1376218 h 5052291"/>
              <a:gd name="connsiteX20" fmla="*/ 3879272 w 4793672"/>
              <a:gd name="connsiteY20" fmla="*/ 1330036 h 5052291"/>
              <a:gd name="connsiteX21" fmla="*/ 4156363 w 4793672"/>
              <a:gd name="connsiteY21" fmla="*/ 1283854 h 5052291"/>
              <a:gd name="connsiteX22" fmla="*/ 4488872 w 4793672"/>
              <a:gd name="connsiteY22" fmla="*/ 1440872 h 5052291"/>
              <a:gd name="connsiteX23" fmla="*/ 4581236 w 4793672"/>
              <a:gd name="connsiteY23" fmla="*/ 1477818 h 5052291"/>
              <a:gd name="connsiteX24" fmla="*/ 4627418 w 4793672"/>
              <a:gd name="connsiteY24" fmla="*/ 2216727 h 5052291"/>
              <a:gd name="connsiteX25" fmla="*/ 4784436 w 4793672"/>
              <a:gd name="connsiteY25" fmla="*/ 2475345 h 5052291"/>
              <a:gd name="connsiteX26" fmla="*/ 4793672 w 4793672"/>
              <a:gd name="connsiteY26" fmla="*/ 2687782 h 5052291"/>
              <a:gd name="connsiteX27" fmla="*/ 4765963 w 4793672"/>
              <a:gd name="connsiteY27" fmla="*/ 2789382 h 5052291"/>
              <a:gd name="connsiteX28" fmla="*/ 4765963 w 4793672"/>
              <a:gd name="connsiteY28" fmla="*/ 2974109 h 5052291"/>
              <a:gd name="connsiteX29" fmla="*/ 4765963 w 4793672"/>
              <a:gd name="connsiteY29" fmla="*/ 3066472 h 5052291"/>
              <a:gd name="connsiteX30" fmla="*/ 4673600 w 4793672"/>
              <a:gd name="connsiteY30" fmla="*/ 3278909 h 5052291"/>
              <a:gd name="connsiteX31" fmla="*/ 4461163 w 4793672"/>
              <a:gd name="connsiteY31" fmla="*/ 3380509 h 5052291"/>
              <a:gd name="connsiteX32" fmla="*/ 4313382 w 4793672"/>
              <a:gd name="connsiteY32" fmla="*/ 3491345 h 5052291"/>
              <a:gd name="connsiteX33" fmla="*/ 4313382 w 4793672"/>
              <a:gd name="connsiteY33" fmla="*/ 3491345 h 5052291"/>
              <a:gd name="connsiteX34" fmla="*/ 4294909 w 4793672"/>
              <a:gd name="connsiteY34" fmla="*/ 3463636 h 5052291"/>
              <a:gd name="connsiteX35" fmla="*/ 4387272 w 4793672"/>
              <a:gd name="connsiteY35" fmla="*/ 3362036 h 5052291"/>
              <a:gd name="connsiteX36" fmla="*/ 4294909 w 4793672"/>
              <a:gd name="connsiteY36" fmla="*/ 3371272 h 5052291"/>
              <a:gd name="connsiteX37" fmla="*/ 4294909 w 4793672"/>
              <a:gd name="connsiteY37" fmla="*/ 3260436 h 5052291"/>
              <a:gd name="connsiteX38" fmla="*/ 4257963 w 4793672"/>
              <a:gd name="connsiteY38" fmla="*/ 3260436 h 5052291"/>
              <a:gd name="connsiteX39" fmla="*/ 4184072 w 4793672"/>
              <a:gd name="connsiteY39" fmla="*/ 3315854 h 5052291"/>
              <a:gd name="connsiteX40" fmla="*/ 4211782 w 4793672"/>
              <a:gd name="connsiteY40" fmla="*/ 3417454 h 5052291"/>
              <a:gd name="connsiteX41" fmla="*/ 4211782 w 4793672"/>
              <a:gd name="connsiteY41" fmla="*/ 3417454 h 5052291"/>
              <a:gd name="connsiteX42" fmla="*/ 4248727 w 4793672"/>
              <a:gd name="connsiteY42" fmla="*/ 3574472 h 5052291"/>
              <a:gd name="connsiteX43" fmla="*/ 4119418 w 4793672"/>
              <a:gd name="connsiteY43" fmla="*/ 3648363 h 5052291"/>
              <a:gd name="connsiteX44" fmla="*/ 3897745 w 4793672"/>
              <a:gd name="connsiteY44" fmla="*/ 3879272 h 5052291"/>
              <a:gd name="connsiteX45" fmla="*/ 3888509 w 4793672"/>
              <a:gd name="connsiteY45" fmla="*/ 3805382 h 5052291"/>
              <a:gd name="connsiteX46" fmla="*/ 3823854 w 4793672"/>
              <a:gd name="connsiteY46" fmla="*/ 3759200 h 5052291"/>
              <a:gd name="connsiteX47" fmla="*/ 3685309 w 4793672"/>
              <a:gd name="connsiteY47" fmla="*/ 3786909 h 5052291"/>
              <a:gd name="connsiteX48" fmla="*/ 3814618 w 4793672"/>
              <a:gd name="connsiteY48" fmla="*/ 3860800 h 5052291"/>
              <a:gd name="connsiteX49" fmla="*/ 3685309 w 4793672"/>
              <a:gd name="connsiteY49" fmla="*/ 3962400 h 5052291"/>
              <a:gd name="connsiteX50" fmla="*/ 3592945 w 4793672"/>
              <a:gd name="connsiteY50" fmla="*/ 3888509 h 5052291"/>
              <a:gd name="connsiteX51" fmla="*/ 3556000 w 4793672"/>
              <a:gd name="connsiteY51" fmla="*/ 3980872 h 5052291"/>
              <a:gd name="connsiteX52" fmla="*/ 3435927 w 4793672"/>
              <a:gd name="connsiteY52" fmla="*/ 4008582 h 5052291"/>
              <a:gd name="connsiteX53" fmla="*/ 3435927 w 4793672"/>
              <a:gd name="connsiteY53" fmla="*/ 4128654 h 5052291"/>
              <a:gd name="connsiteX54" fmla="*/ 3343563 w 4793672"/>
              <a:gd name="connsiteY54" fmla="*/ 4165600 h 5052291"/>
              <a:gd name="connsiteX55" fmla="*/ 3297382 w 4793672"/>
              <a:gd name="connsiteY55" fmla="*/ 4128654 h 5052291"/>
              <a:gd name="connsiteX56" fmla="*/ 3260436 w 4793672"/>
              <a:gd name="connsiteY56" fmla="*/ 4294909 h 5052291"/>
              <a:gd name="connsiteX57" fmla="*/ 3325091 w 4793672"/>
              <a:gd name="connsiteY57" fmla="*/ 4239491 h 5052291"/>
              <a:gd name="connsiteX58" fmla="*/ 3362036 w 4793672"/>
              <a:gd name="connsiteY58" fmla="*/ 4267200 h 5052291"/>
              <a:gd name="connsiteX59" fmla="*/ 3260436 w 4793672"/>
              <a:gd name="connsiteY59" fmla="*/ 4433454 h 5052291"/>
              <a:gd name="connsiteX60" fmla="*/ 3186545 w 4793672"/>
              <a:gd name="connsiteY60" fmla="*/ 4442691 h 5052291"/>
              <a:gd name="connsiteX61" fmla="*/ 3186545 w 4793672"/>
              <a:gd name="connsiteY61" fmla="*/ 4488872 h 5052291"/>
              <a:gd name="connsiteX62" fmla="*/ 3269672 w 4793672"/>
              <a:gd name="connsiteY62" fmla="*/ 4451927 h 5052291"/>
              <a:gd name="connsiteX63" fmla="*/ 3278909 w 4793672"/>
              <a:gd name="connsiteY63" fmla="*/ 4636654 h 5052291"/>
              <a:gd name="connsiteX64" fmla="*/ 3195782 w 4793672"/>
              <a:gd name="connsiteY64" fmla="*/ 4701309 h 5052291"/>
              <a:gd name="connsiteX65" fmla="*/ 3251200 w 4793672"/>
              <a:gd name="connsiteY65" fmla="*/ 4729018 h 5052291"/>
              <a:gd name="connsiteX66" fmla="*/ 3362036 w 4793672"/>
              <a:gd name="connsiteY66" fmla="*/ 4978400 h 5052291"/>
              <a:gd name="connsiteX67" fmla="*/ 3371272 w 4793672"/>
              <a:gd name="connsiteY67" fmla="*/ 5052291 h 5052291"/>
              <a:gd name="connsiteX68" fmla="*/ 3038763 w 4793672"/>
              <a:gd name="connsiteY68" fmla="*/ 4969163 h 5052291"/>
              <a:gd name="connsiteX69" fmla="*/ 2798618 w 4793672"/>
              <a:gd name="connsiteY69" fmla="*/ 4922982 h 5052291"/>
              <a:gd name="connsiteX70" fmla="*/ 2604654 w 4793672"/>
              <a:gd name="connsiteY70" fmla="*/ 4765963 h 5052291"/>
              <a:gd name="connsiteX71" fmla="*/ 2512291 w 4793672"/>
              <a:gd name="connsiteY71" fmla="*/ 4682836 h 5052291"/>
              <a:gd name="connsiteX72" fmla="*/ 2382982 w 4793672"/>
              <a:gd name="connsiteY72" fmla="*/ 4414982 h 5052291"/>
              <a:gd name="connsiteX73" fmla="*/ 2382982 w 4793672"/>
              <a:gd name="connsiteY73" fmla="*/ 4267200 h 5052291"/>
              <a:gd name="connsiteX74" fmla="*/ 2216727 w 4793672"/>
              <a:gd name="connsiteY74" fmla="*/ 4119418 h 5052291"/>
              <a:gd name="connsiteX75" fmla="*/ 2161309 w 4793672"/>
              <a:gd name="connsiteY75" fmla="*/ 4017818 h 5052291"/>
              <a:gd name="connsiteX76" fmla="*/ 2050472 w 4793672"/>
              <a:gd name="connsiteY76" fmla="*/ 3943927 h 5052291"/>
              <a:gd name="connsiteX77" fmla="*/ 1921163 w 4793672"/>
              <a:gd name="connsiteY77" fmla="*/ 3703782 h 5052291"/>
              <a:gd name="connsiteX78" fmla="*/ 1874982 w 4793672"/>
              <a:gd name="connsiteY78" fmla="*/ 3556000 h 5052291"/>
              <a:gd name="connsiteX79" fmla="*/ 1644072 w 4793672"/>
              <a:gd name="connsiteY79" fmla="*/ 3352800 h 5052291"/>
              <a:gd name="connsiteX80" fmla="*/ 1533236 w 4793672"/>
              <a:gd name="connsiteY80" fmla="*/ 3241963 h 5052291"/>
              <a:gd name="connsiteX81" fmla="*/ 1283854 w 4793672"/>
              <a:gd name="connsiteY81" fmla="*/ 3214254 h 5052291"/>
              <a:gd name="connsiteX82" fmla="*/ 1256145 w 4793672"/>
              <a:gd name="connsiteY82" fmla="*/ 3260436 h 5052291"/>
              <a:gd name="connsiteX83" fmla="*/ 1126836 w 4793672"/>
              <a:gd name="connsiteY83" fmla="*/ 3260436 h 5052291"/>
              <a:gd name="connsiteX84" fmla="*/ 988291 w 4793672"/>
              <a:gd name="connsiteY84" fmla="*/ 3389745 h 5052291"/>
              <a:gd name="connsiteX85" fmla="*/ 979054 w 4793672"/>
              <a:gd name="connsiteY85" fmla="*/ 3519054 h 5052291"/>
              <a:gd name="connsiteX86" fmla="*/ 923636 w 4793672"/>
              <a:gd name="connsiteY86" fmla="*/ 3546763 h 5052291"/>
              <a:gd name="connsiteX87" fmla="*/ 905163 w 4793672"/>
              <a:gd name="connsiteY87" fmla="*/ 3666836 h 5052291"/>
              <a:gd name="connsiteX88" fmla="*/ 591127 w 4793672"/>
              <a:gd name="connsiteY88" fmla="*/ 3583709 h 5052291"/>
              <a:gd name="connsiteX89" fmla="*/ 517236 w 4793672"/>
              <a:gd name="connsiteY89" fmla="*/ 3491345 h 5052291"/>
              <a:gd name="connsiteX90" fmla="*/ 341745 w 4793672"/>
              <a:gd name="connsiteY90" fmla="*/ 3398982 h 5052291"/>
              <a:gd name="connsiteX91" fmla="*/ 175491 w 4793672"/>
              <a:gd name="connsiteY91" fmla="*/ 3131127 h 5052291"/>
              <a:gd name="connsiteX92" fmla="*/ 129309 w 4793672"/>
              <a:gd name="connsiteY92" fmla="*/ 2854036 h 5052291"/>
              <a:gd name="connsiteX93" fmla="*/ 101600 w 4793672"/>
              <a:gd name="connsiteY93" fmla="*/ 2844800 h 5052291"/>
              <a:gd name="connsiteX94" fmla="*/ 0 w 4793672"/>
              <a:gd name="connsiteY94" fmla="*/ 2826327 h 5052291"/>
              <a:gd name="connsiteX95" fmla="*/ 2280804 w 4793672"/>
              <a:gd name="connsiteY95" fmla="*/ 2202872 h 5052291"/>
              <a:gd name="connsiteX96" fmla="*/ 2122632 w 4793672"/>
              <a:gd name="connsiteY96" fmla="*/ 1997363 h 5052291"/>
              <a:gd name="connsiteX97" fmla="*/ 1892300 w 4793672"/>
              <a:gd name="connsiteY97" fmla="*/ 1693718 h 5052291"/>
              <a:gd name="connsiteX98" fmla="*/ 1772227 w 4793672"/>
              <a:gd name="connsiteY98" fmla="*/ 1416050 h 5052291"/>
              <a:gd name="connsiteX99" fmla="*/ 1204768 w 4793672"/>
              <a:gd name="connsiteY99" fmla="*/ 876877 h 5052291"/>
              <a:gd name="connsiteX100" fmla="*/ 929598 w 4793672"/>
              <a:gd name="connsiteY100" fmla="*/ 428711 h 5052291"/>
              <a:gd name="connsiteX101" fmla="*/ 932872 w 4793672"/>
              <a:gd name="connsiteY101" fmla="*/ 0 h 5052291"/>
              <a:gd name="connsiteX0" fmla="*/ 831272 w 4692072"/>
              <a:gd name="connsiteY0" fmla="*/ 0 h 5052291"/>
              <a:gd name="connsiteX1" fmla="*/ 2068945 w 4692072"/>
              <a:gd name="connsiteY1" fmla="*/ 9236 h 5052291"/>
              <a:gd name="connsiteX2" fmla="*/ 2087418 w 4692072"/>
              <a:gd name="connsiteY2" fmla="*/ 979054 h 5052291"/>
              <a:gd name="connsiteX3" fmla="*/ 2189018 w 4692072"/>
              <a:gd name="connsiteY3" fmla="*/ 1016000 h 5052291"/>
              <a:gd name="connsiteX4" fmla="*/ 2299854 w 4692072"/>
              <a:gd name="connsiteY4" fmla="*/ 1062182 h 5052291"/>
              <a:gd name="connsiteX5" fmla="*/ 2392218 w 4692072"/>
              <a:gd name="connsiteY5" fmla="*/ 1034472 h 5052291"/>
              <a:gd name="connsiteX6" fmla="*/ 2456872 w 4692072"/>
              <a:gd name="connsiteY6" fmla="*/ 1089891 h 5052291"/>
              <a:gd name="connsiteX7" fmla="*/ 2456872 w 4692072"/>
              <a:gd name="connsiteY7" fmla="*/ 1089891 h 5052291"/>
              <a:gd name="connsiteX8" fmla="*/ 2586182 w 4692072"/>
              <a:gd name="connsiteY8" fmla="*/ 1173018 h 5052291"/>
              <a:gd name="connsiteX9" fmla="*/ 2687782 w 4692072"/>
              <a:gd name="connsiteY9" fmla="*/ 1117600 h 5052291"/>
              <a:gd name="connsiteX10" fmla="*/ 2724727 w 4692072"/>
              <a:gd name="connsiteY10" fmla="*/ 1209963 h 5052291"/>
              <a:gd name="connsiteX11" fmla="*/ 2844800 w 4692072"/>
              <a:gd name="connsiteY11" fmla="*/ 1200727 h 5052291"/>
              <a:gd name="connsiteX12" fmla="*/ 2900218 w 4692072"/>
              <a:gd name="connsiteY12" fmla="*/ 1265382 h 5052291"/>
              <a:gd name="connsiteX13" fmla="*/ 2983345 w 4692072"/>
              <a:gd name="connsiteY13" fmla="*/ 1339272 h 5052291"/>
              <a:gd name="connsiteX14" fmla="*/ 3066472 w 4692072"/>
              <a:gd name="connsiteY14" fmla="*/ 1256145 h 5052291"/>
              <a:gd name="connsiteX15" fmla="*/ 3131127 w 4692072"/>
              <a:gd name="connsiteY15" fmla="*/ 1330036 h 5052291"/>
              <a:gd name="connsiteX16" fmla="*/ 3205018 w 4692072"/>
              <a:gd name="connsiteY16" fmla="*/ 1330036 h 5052291"/>
              <a:gd name="connsiteX17" fmla="*/ 3260436 w 4692072"/>
              <a:gd name="connsiteY17" fmla="*/ 1385454 h 5052291"/>
              <a:gd name="connsiteX18" fmla="*/ 3389745 w 4692072"/>
              <a:gd name="connsiteY18" fmla="*/ 1330036 h 5052291"/>
              <a:gd name="connsiteX19" fmla="*/ 3454400 w 4692072"/>
              <a:gd name="connsiteY19" fmla="*/ 1376218 h 5052291"/>
              <a:gd name="connsiteX20" fmla="*/ 3777672 w 4692072"/>
              <a:gd name="connsiteY20" fmla="*/ 1330036 h 5052291"/>
              <a:gd name="connsiteX21" fmla="*/ 4054763 w 4692072"/>
              <a:gd name="connsiteY21" fmla="*/ 1283854 h 5052291"/>
              <a:gd name="connsiteX22" fmla="*/ 4387272 w 4692072"/>
              <a:gd name="connsiteY22" fmla="*/ 1440872 h 5052291"/>
              <a:gd name="connsiteX23" fmla="*/ 4479636 w 4692072"/>
              <a:gd name="connsiteY23" fmla="*/ 1477818 h 5052291"/>
              <a:gd name="connsiteX24" fmla="*/ 4525818 w 4692072"/>
              <a:gd name="connsiteY24" fmla="*/ 2216727 h 5052291"/>
              <a:gd name="connsiteX25" fmla="*/ 4682836 w 4692072"/>
              <a:gd name="connsiteY25" fmla="*/ 2475345 h 5052291"/>
              <a:gd name="connsiteX26" fmla="*/ 4692072 w 4692072"/>
              <a:gd name="connsiteY26" fmla="*/ 2687782 h 5052291"/>
              <a:gd name="connsiteX27" fmla="*/ 4664363 w 4692072"/>
              <a:gd name="connsiteY27" fmla="*/ 2789382 h 5052291"/>
              <a:gd name="connsiteX28" fmla="*/ 4664363 w 4692072"/>
              <a:gd name="connsiteY28" fmla="*/ 2974109 h 5052291"/>
              <a:gd name="connsiteX29" fmla="*/ 4664363 w 4692072"/>
              <a:gd name="connsiteY29" fmla="*/ 3066472 h 5052291"/>
              <a:gd name="connsiteX30" fmla="*/ 4572000 w 4692072"/>
              <a:gd name="connsiteY30" fmla="*/ 3278909 h 5052291"/>
              <a:gd name="connsiteX31" fmla="*/ 4359563 w 4692072"/>
              <a:gd name="connsiteY31" fmla="*/ 3380509 h 5052291"/>
              <a:gd name="connsiteX32" fmla="*/ 4211782 w 4692072"/>
              <a:gd name="connsiteY32" fmla="*/ 3491345 h 5052291"/>
              <a:gd name="connsiteX33" fmla="*/ 4211782 w 4692072"/>
              <a:gd name="connsiteY33" fmla="*/ 3491345 h 5052291"/>
              <a:gd name="connsiteX34" fmla="*/ 4193309 w 4692072"/>
              <a:gd name="connsiteY34" fmla="*/ 3463636 h 5052291"/>
              <a:gd name="connsiteX35" fmla="*/ 4285672 w 4692072"/>
              <a:gd name="connsiteY35" fmla="*/ 3362036 h 5052291"/>
              <a:gd name="connsiteX36" fmla="*/ 4193309 w 4692072"/>
              <a:gd name="connsiteY36" fmla="*/ 3371272 h 5052291"/>
              <a:gd name="connsiteX37" fmla="*/ 4193309 w 4692072"/>
              <a:gd name="connsiteY37" fmla="*/ 3260436 h 5052291"/>
              <a:gd name="connsiteX38" fmla="*/ 4156363 w 4692072"/>
              <a:gd name="connsiteY38" fmla="*/ 3260436 h 5052291"/>
              <a:gd name="connsiteX39" fmla="*/ 4082472 w 4692072"/>
              <a:gd name="connsiteY39" fmla="*/ 3315854 h 5052291"/>
              <a:gd name="connsiteX40" fmla="*/ 4110182 w 4692072"/>
              <a:gd name="connsiteY40" fmla="*/ 3417454 h 5052291"/>
              <a:gd name="connsiteX41" fmla="*/ 4110182 w 4692072"/>
              <a:gd name="connsiteY41" fmla="*/ 3417454 h 5052291"/>
              <a:gd name="connsiteX42" fmla="*/ 4147127 w 4692072"/>
              <a:gd name="connsiteY42" fmla="*/ 3574472 h 5052291"/>
              <a:gd name="connsiteX43" fmla="*/ 4017818 w 4692072"/>
              <a:gd name="connsiteY43" fmla="*/ 3648363 h 5052291"/>
              <a:gd name="connsiteX44" fmla="*/ 3796145 w 4692072"/>
              <a:gd name="connsiteY44" fmla="*/ 3879272 h 5052291"/>
              <a:gd name="connsiteX45" fmla="*/ 3786909 w 4692072"/>
              <a:gd name="connsiteY45" fmla="*/ 3805382 h 5052291"/>
              <a:gd name="connsiteX46" fmla="*/ 3722254 w 4692072"/>
              <a:gd name="connsiteY46" fmla="*/ 3759200 h 5052291"/>
              <a:gd name="connsiteX47" fmla="*/ 3583709 w 4692072"/>
              <a:gd name="connsiteY47" fmla="*/ 3786909 h 5052291"/>
              <a:gd name="connsiteX48" fmla="*/ 3713018 w 4692072"/>
              <a:gd name="connsiteY48" fmla="*/ 3860800 h 5052291"/>
              <a:gd name="connsiteX49" fmla="*/ 3583709 w 4692072"/>
              <a:gd name="connsiteY49" fmla="*/ 3962400 h 5052291"/>
              <a:gd name="connsiteX50" fmla="*/ 3491345 w 4692072"/>
              <a:gd name="connsiteY50" fmla="*/ 3888509 h 5052291"/>
              <a:gd name="connsiteX51" fmla="*/ 3454400 w 4692072"/>
              <a:gd name="connsiteY51" fmla="*/ 3980872 h 5052291"/>
              <a:gd name="connsiteX52" fmla="*/ 3334327 w 4692072"/>
              <a:gd name="connsiteY52" fmla="*/ 4008582 h 5052291"/>
              <a:gd name="connsiteX53" fmla="*/ 3334327 w 4692072"/>
              <a:gd name="connsiteY53" fmla="*/ 4128654 h 5052291"/>
              <a:gd name="connsiteX54" fmla="*/ 3241963 w 4692072"/>
              <a:gd name="connsiteY54" fmla="*/ 4165600 h 5052291"/>
              <a:gd name="connsiteX55" fmla="*/ 3195782 w 4692072"/>
              <a:gd name="connsiteY55" fmla="*/ 4128654 h 5052291"/>
              <a:gd name="connsiteX56" fmla="*/ 3158836 w 4692072"/>
              <a:gd name="connsiteY56" fmla="*/ 4294909 h 5052291"/>
              <a:gd name="connsiteX57" fmla="*/ 3223491 w 4692072"/>
              <a:gd name="connsiteY57" fmla="*/ 4239491 h 5052291"/>
              <a:gd name="connsiteX58" fmla="*/ 3260436 w 4692072"/>
              <a:gd name="connsiteY58" fmla="*/ 4267200 h 5052291"/>
              <a:gd name="connsiteX59" fmla="*/ 3158836 w 4692072"/>
              <a:gd name="connsiteY59" fmla="*/ 4433454 h 5052291"/>
              <a:gd name="connsiteX60" fmla="*/ 3084945 w 4692072"/>
              <a:gd name="connsiteY60" fmla="*/ 4442691 h 5052291"/>
              <a:gd name="connsiteX61" fmla="*/ 3084945 w 4692072"/>
              <a:gd name="connsiteY61" fmla="*/ 4488872 h 5052291"/>
              <a:gd name="connsiteX62" fmla="*/ 3168072 w 4692072"/>
              <a:gd name="connsiteY62" fmla="*/ 4451927 h 5052291"/>
              <a:gd name="connsiteX63" fmla="*/ 3177309 w 4692072"/>
              <a:gd name="connsiteY63" fmla="*/ 4636654 h 5052291"/>
              <a:gd name="connsiteX64" fmla="*/ 3094182 w 4692072"/>
              <a:gd name="connsiteY64" fmla="*/ 4701309 h 5052291"/>
              <a:gd name="connsiteX65" fmla="*/ 3149600 w 4692072"/>
              <a:gd name="connsiteY65" fmla="*/ 4729018 h 5052291"/>
              <a:gd name="connsiteX66" fmla="*/ 3260436 w 4692072"/>
              <a:gd name="connsiteY66" fmla="*/ 4978400 h 5052291"/>
              <a:gd name="connsiteX67" fmla="*/ 3269672 w 4692072"/>
              <a:gd name="connsiteY67" fmla="*/ 5052291 h 5052291"/>
              <a:gd name="connsiteX68" fmla="*/ 2937163 w 4692072"/>
              <a:gd name="connsiteY68" fmla="*/ 4969163 h 5052291"/>
              <a:gd name="connsiteX69" fmla="*/ 2697018 w 4692072"/>
              <a:gd name="connsiteY69" fmla="*/ 4922982 h 5052291"/>
              <a:gd name="connsiteX70" fmla="*/ 2503054 w 4692072"/>
              <a:gd name="connsiteY70" fmla="*/ 4765963 h 5052291"/>
              <a:gd name="connsiteX71" fmla="*/ 2410691 w 4692072"/>
              <a:gd name="connsiteY71" fmla="*/ 4682836 h 5052291"/>
              <a:gd name="connsiteX72" fmla="*/ 2281382 w 4692072"/>
              <a:gd name="connsiteY72" fmla="*/ 4414982 h 5052291"/>
              <a:gd name="connsiteX73" fmla="*/ 2281382 w 4692072"/>
              <a:gd name="connsiteY73" fmla="*/ 4267200 h 5052291"/>
              <a:gd name="connsiteX74" fmla="*/ 2115127 w 4692072"/>
              <a:gd name="connsiteY74" fmla="*/ 4119418 h 5052291"/>
              <a:gd name="connsiteX75" fmla="*/ 2059709 w 4692072"/>
              <a:gd name="connsiteY75" fmla="*/ 4017818 h 5052291"/>
              <a:gd name="connsiteX76" fmla="*/ 1948872 w 4692072"/>
              <a:gd name="connsiteY76" fmla="*/ 3943927 h 5052291"/>
              <a:gd name="connsiteX77" fmla="*/ 1819563 w 4692072"/>
              <a:gd name="connsiteY77" fmla="*/ 3703782 h 5052291"/>
              <a:gd name="connsiteX78" fmla="*/ 1773382 w 4692072"/>
              <a:gd name="connsiteY78" fmla="*/ 3556000 h 5052291"/>
              <a:gd name="connsiteX79" fmla="*/ 1542472 w 4692072"/>
              <a:gd name="connsiteY79" fmla="*/ 3352800 h 5052291"/>
              <a:gd name="connsiteX80" fmla="*/ 1431636 w 4692072"/>
              <a:gd name="connsiteY80" fmla="*/ 3241963 h 5052291"/>
              <a:gd name="connsiteX81" fmla="*/ 1182254 w 4692072"/>
              <a:gd name="connsiteY81" fmla="*/ 3214254 h 5052291"/>
              <a:gd name="connsiteX82" fmla="*/ 1154545 w 4692072"/>
              <a:gd name="connsiteY82" fmla="*/ 3260436 h 5052291"/>
              <a:gd name="connsiteX83" fmla="*/ 1025236 w 4692072"/>
              <a:gd name="connsiteY83" fmla="*/ 3260436 h 5052291"/>
              <a:gd name="connsiteX84" fmla="*/ 886691 w 4692072"/>
              <a:gd name="connsiteY84" fmla="*/ 3389745 h 5052291"/>
              <a:gd name="connsiteX85" fmla="*/ 877454 w 4692072"/>
              <a:gd name="connsiteY85" fmla="*/ 3519054 h 5052291"/>
              <a:gd name="connsiteX86" fmla="*/ 822036 w 4692072"/>
              <a:gd name="connsiteY86" fmla="*/ 3546763 h 5052291"/>
              <a:gd name="connsiteX87" fmla="*/ 803563 w 4692072"/>
              <a:gd name="connsiteY87" fmla="*/ 3666836 h 5052291"/>
              <a:gd name="connsiteX88" fmla="*/ 489527 w 4692072"/>
              <a:gd name="connsiteY88" fmla="*/ 3583709 h 5052291"/>
              <a:gd name="connsiteX89" fmla="*/ 415636 w 4692072"/>
              <a:gd name="connsiteY89" fmla="*/ 3491345 h 5052291"/>
              <a:gd name="connsiteX90" fmla="*/ 240145 w 4692072"/>
              <a:gd name="connsiteY90" fmla="*/ 3398982 h 5052291"/>
              <a:gd name="connsiteX91" fmla="*/ 73891 w 4692072"/>
              <a:gd name="connsiteY91" fmla="*/ 3131127 h 5052291"/>
              <a:gd name="connsiteX92" fmla="*/ 27709 w 4692072"/>
              <a:gd name="connsiteY92" fmla="*/ 2854036 h 5052291"/>
              <a:gd name="connsiteX93" fmla="*/ 0 w 4692072"/>
              <a:gd name="connsiteY93" fmla="*/ 2844800 h 5052291"/>
              <a:gd name="connsiteX94" fmla="*/ 2311400 w 4692072"/>
              <a:gd name="connsiteY94" fmla="*/ 2400877 h 5052291"/>
              <a:gd name="connsiteX95" fmla="*/ 2179204 w 4692072"/>
              <a:gd name="connsiteY95" fmla="*/ 2202872 h 5052291"/>
              <a:gd name="connsiteX96" fmla="*/ 2021032 w 4692072"/>
              <a:gd name="connsiteY96" fmla="*/ 1997363 h 5052291"/>
              <a:gd name="connsiteX97" fmla="*/ 1790700 w 4692072"/>
              <a:gd name="connsiteY97" fmla="*/ 1693718 h 5052291"/>
              <a:gd name="connsiteX98" fmla="*/ 1670627 w 4692072"/>
              <a:gd name="connsiteY98" fmla="*/ 1416050 h 5052291"/>
              <a:gd name="connsiteX99" fmla="*/ 1103168 w 4692072"/>
              <a:gd name="connsiteY99" fmla="*/ 876877 h 5052291"/>
              <a:gd name="connsiteX100" fmla="*/ 827998 w 4692072"/>
              <a:gd name="connsiteY100" fmla="*/ 428711 h 5052291"/>
              <a:gd name="connsiteX101" fmla="*/ 831272 w 4692072"/>
              <a:gd name="connsiteY101" fmla="*/ 0 h 5052291"/>
              <a:gd name="connsiteX0" fmla="*/ 803563 w 4664363"/>
              <a:gd name="connsiteY0" fmla="*/ 0 h 5052291"/>
              <a:gd name="connsiteX1" fmla="*/ 2041236 w 4664363"/>
              <a:gd name="connsiteY1" fmla="*/ 9236 h 5052291"/>
              <a:gd name="connsiteX2" fmla="*/ 2059709 w 4664363"/>
              <a:gd name="connsiteY2" fmla="*/ 979054 h 5052291"/>
              <a:gd name="connsiteX3" fmla="*/ 2161309 w 4664363"/>
              <a:gd name="connsiteY3" fmla="*/ 1016000 h 5052291"/>
              <a:gd name="connsiteX4" fmla="*/ 2272145 w 4664363"/>
              <a:gd name="connsiteY4" fmla="*/ 1062182 h 5052291"/>
              <a:gd name="connsiteX5" fmla="*/ 2364509 w 4664363"/>
              <a:gd name="connsiteY5" fmla="*/ 1034472 h 5052291"/>
              <a:gd name="connsiteX6" fmla="*/ 2429163 w 4664363"/>
              <a:gd name="connsiteY6" fmla="*/ 1089891 h 5052291"/>
              <a:gd name="connsiteX7" fmla="*/ 2429163 w 4664363"/>
              <a:gd name="connsiteY7" fmla="*/ 1089891 h 5052291"/>
              <a:gd name="connsiteX8" fmla="*/ 2558473 w 4664363"/>
              <a:gd name="connsiteY8" fmla="*/ 1173018 h 5052291"/>
              <a:gd name="connsiteX9" fmla="*/ 2660073 w 4664363"/>
              <a:gd name="connsiteY9" fmla="*/ 1117600 h 5052291"/>
              <a:gd name="connsiteX10" fmla="*/ 2697018 w 4664363"/>
              <a:gd name="connsiteY10" fmla="*/ 1209963 h 5052291"/>
              <a:gd name="connsiteX11" fmla="*/ 2817091 w 4664363"/>
              <a:gd name="connsiteY11" fmla="*/ 1200727 h 5052291"/>
              <a:gd name="connsiteX12" fmla="*/ 2872509 w 4664363"/>
              <a:gd name="connsiteY12" fmla="*/ 1265382 h 5052291"/>
              <a:gd name="connsiteX13" fmla="*/ 2955636 w 4664363"/>
              <a:gd name="connsiteY13" fmla="*/ 1339272 h 5052291"/>
              <a:gd name="connsiteX14" fmla="*/ 3038763 w 4664363"/>
              <a:gd name="connsiteY14" fmla="*/ 1256145 h 5052291"/>
              <a:gd name="connsiteX15" fmla="*/ 3103418 w 4664363"/>
              <a:gd name="connsiteY15" fmla="*/ 1330036 h 5052291"/>
              <a:gd name="connsiteX16" fmla="*/ 3177309 w 4664363"/>
              <a:gd name="connsiteY16" fmla="*/ 1330036 h 5052291"/>
              <a:gd name="connsiteX17" fmla="*/ 3232727 w 4664363"/>
              <a:gd name="connsiteY17" fmla="*/ 1385454 h 5052291"/>
              <a:gd name="connsiteX18" fmla="*/ 3362036 w 4664363"/>
              <a:gd name="connsiteY18" fmla="*/ 1330036 h 5052291"/>
              <a:gd name="connsiteX19" fmla="*/ 3426691 w 4664363"/>
              <a:gd name="connsiteY19" fmla="*/ 1376218 h 5052291"/>
              <a:gd name="connsiteX20" fmla="*/ 3749963 w 4664363"/>
              <a:gd name="connsiteY20" fmla="*/ 1330036 h 5052291"/>
              <a:gd name="connsiteX21" fmla="*/ 4027054 w 4664363"/>
              <a:gd name="connsiteY21" fmla="*/ 1283854 h 5052291"/>
              <a:gd name="connsiteX22" fmla="*/ 4359563 w 4664363"/>
              <a:gd name="connsiteY22" fmla="*/ 1440872 h 5052291"/>
              <a:gd name="connsiteX23" fmla="*/ 4451927 w 4664363"/>
              <a:gd name="connsiteY23" fmla="*/ 1477818 h 5052291"/>
              <a:gd name="connsiteX24" fmla="*/ 4498109 w 4664363"/>
              <a:gd name="connsiteY24" fmla="*/ 2216727 h 5052291"/>
              <a:gd name="connsiteX25" fmla="*/ 4655127 w 4664363"/>
              <a:gd name="connsiteY25" fmla="*/ 2475345 h 5052291"/>
              <a:gd name="connsiteX26" fmla="*/ 4664363 w 4664363"/>
              <a:gd name="connsiteY26" fmla="*/ 2687782 h 5052291"/>
              <a:gd name="connsiteX27" fmla="*/ 4636654 w 4664363"/>
              <a:gd name="connsiteY27" fmla="*/ 2789382 h 5052291"/>
              <a:gd name="connsiteX28" fmla="*/ 4636654 w 4664363"/>
              <a:gd name="connsiteY28" fmla="*/ 2974109 h 5052291"/>
              <a:gd name="connsiteX29" fmla="*/ 4636654 w 4664363"/>
              <a:gd name="connsiteY29" fmla="*/ 3066472 h 5052291"/>
              <a:gd name="connsiteX30" fmla="*/ 4544291 w 4664363"/>
              <a:gd name="connsiteY30" fmla="*/ 3278909 h 5052291"/>
              <a:gd name="connsiteX31" fmla="*/ 4331854 w 4664363"/>
              <a:gd name="connsiteY31" fmla="*/ 3380509 h 5052291"/>
              <a:gd name="connsiteX32" fmla="*/ 4184073 w 4664363"/>
              <a:gd name="connsiteY32" fmla="*/ 3491345 h 5052291"/>
              <a:gd name="connsiteX33" fmla="*/ 4184073 w 4664363"/>
              <a:gd name="connsiteY33" fmla="*/ 3491345 h 5052291"/>
              <a:gd name="connsiteX34" fmla="*/ 4165600 w 4664363"/>
              <a:gd name="connsiteY34" fmla="*/ 3463636 h 5052291"/>
              <a:gd name="connsiteX35" fmla="*/ 4257963 w 4664363"/>
              <a:gd name="connsiteY35" fmla="*/ 3362036 h 5052291"/>
              <a:gd name="connsiteX36" fmla="*/ 4165600 w 4664363"/>
              <a:gd name="connsiteY36" fmla="*/ 3371272 h 5052291"/>
              <a:gd name="connsiteX37" fmla="*/ 4165600 w 4664363"/>
              <a:gd name="connsiteY37" fmla="*/ 3260436 h 5052291"/>
              <a:gd name="connsiteX38" fmla="*/ 4128654 w 4664363"/>
              <a:gd name="connsiteY38" fmla="*/ 3260436 h 5052291"/>
              <a:gd name="connsiteX39" fmla="*/ 4054763 w 4664363"/>
              <a:gd name="connsiteY39" fmla="*/ 3315854 h 5052291"/>
              <a:gd name="connsiteX40" fmla="*/ 4082473 w 4664363"/>
              <a:gd name="connsiteY40" fmla="*/ 3417454 h 5052291"/>
              <a:gd name="connsiteX41" fmla="*/ 4082473 w 4664363"/>
              <a:gd name="connsiteY41" fmla="*/ 3417454 h 5052291"/>
              <a:gd name="connsiteX42" fmla="*/ 4119418 w 4664363"/>
              <a:gd name="connsiteY42" fmla="*/ 3574472 h 5052291"/>
              <a:gd name="connsiteX43" fmla="*/ 3990109 w 4664363"/>
              <a:gd name="connsiteY43" fmla="*/ 3648363 h 5052291"/>
              <a:gd name="connsiteX44" fmla="*/ 3768436 w 4664363"/>
              <a:gd name="connsiteY44" fmla="*/ 3879272 h 5052291"/>
              <a:gd name="connsiteX45" fmla="*/ 3759200 w 4664363"/>
              <a:gd name="connsiteY45" fmla="*/ 3805382 h 5052291"/>
              <a:gd name="connsiteX46" fmla="*/ 3694545 w 4664363"/>
              <a:gd name="connsiteY46" fmla="*/ 3759200 h 5052291"/>
              <a:gd name="connsiteX47" fmla="*/ 3556000 w 4664363"/>
              <a:gd name="connsiteY47" fmla="*/ 3786909 h 5052291"/>
              <a:gd name="connsiteX48" fmla="*/ 3685309 w 4664363"/>
              <a:gd name="connsiteY48" fmla="*/ 3860800 h 5052291"/>
              <a:gd name="connsiteX49" fmla="*/ 3556000 w 4664363"/>
              <a:gd name="connsiteY49" fmla="*/ 3962400 h 5052291"/>
              <a:gd name="connsiteX50" fmla="*/ 3463636 w 4664363"/>
              <a:gd name="connsiteY50" fmla="*/ 3888509 h 5052291"/>
              <a:gd name="connsiteX51" fmla="*/ 3426691 w 4664363"/>
              <a:gd name="connsiteY51" fmla="*/ 3980872 h 5052291"/>
              <a:gd name="connsiteX52" fmla="*/ 3306618 w 4664363"/>
              <a:gd name="connsiteY52" fmla="*/ 4008582 h 5052291"/>
              <a:gd name="connsiteX53" fmla="*/ 3306618 w 4664363"/>
              <a:gd name="connsiteY53" fmla="*/ 4128654 h 5052291"/>
              <a:gd name="connsiteX54" fmla="*/ 3214254 w 4664363"/>
              <a:gd name="connsiteY54" fmla="*/ 4165600 h 5052291"/>
              <a:gd name="connsiteX55" fmla="*/ 3168073 w 4664363"/>
              <a:gd name="connsiteY55" fmla="*/ 4128654 h 5052291"/>
              <a:gd name="connsiteX56" fmla="*/ 3131127 w 4664363"/>
              <a:gd name="connsiteY56" fmla="*/ 4294909 h 5052291"/>
              <a:gd name="connsiteX57" fmla="*/ 3195782 w 4664363"/>
              <a:gd name="connsiteY57" fmla="*/ 4239491 h 5052291"/>
              <a:gd name="connsiteX58" fmla="*/ 3232727 w 4664363"/>
              <a:gd name="connsiteY58" fmla="*/ 4267200 h 5052291"/>
              <a:gd name="connsiteX59" fmla="*/ 3131127 w 4664363"/>
              <a:gd name="connsiteY59" fmla="*/ 4433454 h 5052291"/>
              <a:gd name="connsiteX60" fmla="*/ 3057236 w 4664363"/>
              <a:gd name="connsiteY60" fmla="*/ 4442691 h 5052291"/>
              <a:gd name="connsiteX61" fmla="*/ 3057236 w 4664363"/>
              <a:gd name="connsiteY61" fmla="*/ 4488872 h 5052291"/>
              <a:gd name="connsiteX62" fmla="*/ 3140363 w 4664363"/>
              <a:gd name="connsiteY62" fmla="*/ 4451927 h 5052291"/>
              <a:gd name="connsiteX63" fmla="*/ 3149600 w 4664363"/>
              <a:gd name="connsiteY63" fmla="*/ 4636654 h 5052291"/>
              <a:gd name="connsiteX64" fmla="*/ 3066473 w 4664363"/>
              <a:gd name="connsiteY64" fmla="*/ 4701309 h 5052291"/>
              <a:gd name="connsiteX65" fmla="*/ 3121891 w 4664363"/>
              <a:gd name="connsiteY65" fmla="*/ 4729018 h 5052291"/>
              <a:gd name="connsiteX66" fmla="*/ 3232727 w 4664363"/>
              <a:gd name="connsiteY66" fmla="*/ 4978400 h 5052291"/>
              <a:gd name="connsiteX67" fmla="*/ 3241963 w 4664363"/>
              <a:gd name="connsiteY67" fmla="*/ 5052291 h 5052291"/>
              <a:gd name="connsiteX68" fmla="*/ 2909454 w 4664363"/>
              <a:gd name="connsiteY68" fmla="*/ 4969163 h 5052291"/>
              <a:gd name="connsiteX69" fmla="*/ 2669309 w 4664363"/>
              <a:gd name="connsiteY69" fmla="*/ 4922982 h 5052291"/>
              <a:gd name="connsiteX70" fmla="*/ 2475345 w 4664363"/>
              <a:gd name="connsiteY70" fmla="*/ 4765963 h 5052291"/>
              <a:gd name="connsiteX71" fmla="*/ 2382982 w 4664363"/>
              <a:gd name="connsiteY71" fmla="*/ 4682836 h 5052291"/>
              <a:gd name="connsiteX72" fmla="*/ 2253673 w 4664363"/>
              <a:gd name="connsiteY72" fmla="*/ 4414982 h 5052291"/>
              <a:gd name="connsiteX73" fmla="*/ 2253673 w 4664363"/>
              <a:gd name="connsiteY73" fmla="*/ 4267200 h 5052291"/>
              <a:gd name="connsiteX74" fmla="*/ 2087418 w 4664363"/>
              <a:gd name="connsiteY74" fmla="*/ 4119418 h 5052291"/>
              <a:gd name="connsiteX75" fmla="*/ 2032000 w 4664363"/>
              <a:gd name="connsiteY75" fmla="*/ 4017818 h 5052291"/>
              <a:gd name="connsiteX76" fmla="*/ 1921163 w 4664363"/>
              <a:gd name="connsiteY76" fmla="*/ 3943927 h 5052291"/>
              <a:gd name="connsiteX77" fmla="*/ 1791854 w 4664363"/>
              <a:gd name="connsiteY77" fmla="*/ 3703782 h 5052291"/>
              <a:gd name="connsiteX78" fmla="*/ 1745673 w 4664363"/>
              <a:gd name="connsiteY78" fmla="*/ 3556000 h 5052291"/>
              <a:gd name="connsiteX79" fmla="*/ 1514763 w 4664363"/>
              <a:gd name="connsiteY79" fmla="*/ 3352800 h 5052291"/>
              <a:gd name="connsiteX80" fmla="*/ 1403927 w 4664363"/>
              <a:gd name="connsiteY80" fmla="*/ 3241963 h 5052291"/>
              <a:gd name="connsiteX81" fmla="*/ 1154545 w 4664363"/>
              <a:gd name="connsiteY81" fmla="*/ 3214254 h 5052291"/>
              <a:gd name="connsiteX82" fmla="*/ 1126836 w 4664363"/>
              <a:gd name="connsiteY82" fmla="*/ 3260436 h 5052291"/>
              <a:gd name="connsiteX83" fmla="*/ 997527 w 4664363"/>
              <a:gd name="connsiteY83" fmla="*/ 3260436 h 5052291"/>
              <a:gd name="connsiteX84" fmla="*/ 858982 w 4664363"/>
              <a:gd name="connsiteY84" fmla="*/ 3389745 h 5052291"/>
              <a:gd name="connsiteX85" fmla="*/ 849745 w 4664363"/>
              <a:gd name="connsiteY85" fmla="*/ 3519054 h 5052291"/>
              <a:gd name="connsiteX86" fmla="*/ 794327 w 4664363"/>
              <a:gd name="connsiteY86" fmla="*/ 3546763 h 5052291"/>
              <a:gd name="connsiteX87" fmla="*/ 775854 w 4664363"/>
              <a:gd name="connsiteY87" fmla="*/ 3666836 h 5052291"/>
              <a:gd name="connsiteX88" fmla="*/ 461818 w 4664363"/>
              <a:gd name="connsiteY88" fmla="*/ 3583709 h 5052291"/>
              <a:gd name="connsiteX89" fmla="*/ 387927 w 4664363"/>
              <a:gd name="connsiteY89" fmla="*/ 3491345 h 5052291"/>
              <a:gd name="connsiteX90" fmla="*/ 212436 w 4664363"/>
              <a:gd name="connsiteY90" fmla="*/ 3398982 h 5052291"/>
              <a:gd name="connsiteX91" fmla="*/ 46182 w 4664363"/>
              <a:gd name="connsiteY91" fmla="*/ 3131127 h 5052291"/>
              <a:gd name="connsiteX92" fmla="*/ 0 w 4664363"/>
              <a:gd name="connsiteY92" fmla="*/ 2854036 h 5052291"/>
              <a:gd name="connsiteX93" fmla="*/ 2467841 w 4664363"/>
              <a:gd name="connsiteY93" fmla="*/ 2622550 h 5052291"/>
              <a:gd name="connsiteX94" fmla="*/ 2283691 w 4664363"/>
              <a:gd name="connsiteY94" fmla="*/ 2400877 h 5052291"/>
              <a:gd name="connsiteX95" fmla="*/ 2151495 w 4664363"/>
              <a:gd name="connsiteY95" fmla="*/ 2202872 h 5052291"/>
              <a:gd name="connsiteX96" fmla="*/ 1993323 w 4664363"/>
              <a:gd name="connsiteY96" fmla="*/ 1997363 h 5052291"/>
              <a:gd name="connsiteX97" fmla="*/ 1762991 w 4664363"/>
              <a:gd name="connsiteY97" fmla="*/ 1693718 h 5052291"/>
              <a:gd name="connsiteX98" fmla="*/ 1642918 w 4664363"/>
              <a:gd name="connsiteY98" fmla="*/ 1416050 h 5052291"/>
              <a:gd name="connsiteX99" fmla="*/ 1075459 w 4664363"/>
              <a:gd name="connsiteY99" fmla="*/ 876877 h 5052291"/>
              <a:gd name="connsiteX100" fmla="*/ 800289 w 4664363"/>
              <a:gd name="connsiteY100" fmla="*/ 428711 h 5052291"/>
              <a:gd name="connsiteX101" fmla="*/ 803563 w 4664363"/>
              <a:gd name="connsiteY101" fmla="*/ 0 h 5052291"/>
              <a:gd name="connsiteX0" fmla="*/ 757381 w 4618181"/>
              <a:gd name="connsiteY0" fmla="*/ 0 h 5052291"/>
              <a:gd name="connsiteX1" fmla="*/ 1995054 w 4618181"/>
              <a:gd name="connsiteY1" fmla="*/ 9236 h 5052291"/>
              <a:gd name="connsiteX2" fmla="*/ 2013527 w 4618181"/>
              <a:gd name="connsiteY2" fmla="*/ 979054 h 5052291"/>
              <a:gd name="connsiteX3" fmla="*/ 2115127 w 4618181"/>
              <a:gd name="connsiteY3" fmla="*/ 1016000 h 5052291"/>
              <a:gd name="connsiteX4" fmla="*/ 2225963 w 4618181"/>
              <a:gd name="connsiteY4" fmla="*/ 1062182 h 5052291"/>
              <a:gd name="connsiteX5" fmla="*/ 2318327 w 4618181"/>
              <a:gd name="connsiteY5" fmla="*/ 1034472 h 5052291"/>
              <a:gd name="connsiteX6" fmla="*/ 2382981 w 4618181"/>
              <a:gd name="connsiteY6" fmla="*/ 1089891 h 5052291"/>
              <a:gd name="connsiteX7" fmla="*/ 2382981 w 4618181"/>
              <a:gd name="connsiteY7" fmla="*/ 1089891 h 5052291"/>
              <a:gd name="connsiteX8" fmla="*/ 2512291 w 4618181"/>
              <a:gd name="connsiteY8" fmla="*/ 1173018 h 5052291"/>
              <a:gd name="connsiteX9" fmla="*/ 2613891 w 4618181"/>
              <a:gd name="connsiteY9" fmla="*/ 1117600 h 5052291"/>
              <a:gd name="connsiteX10" fmla="*/ 2650836 w 4618181"/>
              <a:gd name="connsiteY10" fmla="*/ 1209963 h 5052291"/>
              <a:gd name="connsiteX11" fmla="*/ 2770909 w 4618181"/>
              <a:gd name="connsiteY11" fmla="*/ 1200727 h 5052291"/>
              <a:gd name="connsiteX12" fmla="*/ 2826327 w 4618181"/>
              <a:gd name="connsiteY12" fmla="*/ 1265382 h 5052291"/>
              <a:gd name="connsiteX13" fmla="*/ 2909454 w 4618181"/>
              <a:gd name="connsiteY13" fmla="*/ 1339272 h 5052291"/>
              <a:gd name="connsiteX14" fmla="*/ 2992581 w 4618181"/>
              <a:gd name="connsiteY14" fmla="*/ 1256145 h 5052291"/>
              <a:gd name="connsiteX15" fmla="*/ 3057236 w 4618181"/>
              <a:gd name="connsiteY15" fmla="*/ 1330036 h 5052291"/>
              <a:gd name="connsiteX16" fmla="*/ 3131127 w 4618181"/>
              <a:gd name="connsiteY16" fmla="*/ 1330036 h 5052291"/>
              <a:gd name="connsiteX17" fmla="*/ 3186545 w 4618181"/>
              <a:gd name="connsiteY17" fmla="*/ 1385454 h 5052291"/>
              <a:gd name="connsiteX18" fmla="*/ 3315854 w 4618181"/>
              <a:gd name="connsiteY18" fmla="*/ 1330036 h 5052291"/>
              <a:gd name="connsiteX19" fmla="*/ 3380509 w 4618181"/>
              <a:gd name="connsiteY19" fmla="*/ 1376218 h 5052291"/>
              <a:gd name="connsiteX20" fmla="*/ 3703781 w 4618181"/>
              <a:gd name="connsiteY20" fmla="*/ 1330036 h 5052291"/>
              <a:gd name="connsiteX21" fmla="*/ 3980872 w 4618181"/>
              <a:gd name="connsiteY21" fmla="*/ 1283854 h 5052291"/>
              <a:gd name="connsiteX22" fmla="*/ 4313381 w 4618181"/>
              <a:gd name="connsiteY22" fmla="*/ 1440872 h 5052291"/>
              <a:gd name="connsiteX23" fmla="*/ 4405745 w 4618181"/>
              <a:gd name="connsiteY23" fmla="*/ 1477818 h 5052291"/>
              <a:gd name="connsiteX24" fmla="*/ 4451927 w 4618181"/>
              <a:gd name="connsiteY24" fmla="*/ 2216727 h 5052291"/>
              <a:gd name="connsiteX25" fmla="*/ 4608945 w 4618181"/>
              <a:gd name="connsiteY25" fmla="*/ 2475345 h 5052291"/>
              <a:gd name="connsiteX26" fmla="*/ 4618181 w 4618181"/>
              <a:gd name="connsiteY26" fmla="*/ 2687782 h 5052291"/>
              <a:gd name="connsiteX27" fmla="*/ 4590472 w 4618181"/>
              <a:gd name="connsiteY27" fmla="*/ 2789382 h 5052291"/>
              <a:gd name="connsiteX28" fmla="*/ 4590472 w 4618181"/>
              <a:gd name="connsiteY28" fmla="*/ 2974109 h 5052291"/>
              <a:gd name="connsiteX29" fmla="*/ 4590472 w 4618181"/>
              <a:gd name="connsiteY29" fmla="*/ 3066472 h 5052291"/>
              <a:gd name="connsiteX30" fmla="*/ 4498109 w 4618181"/>
              <a:gd name="connsiteY30" fmla="*/ 3278909 h 5052291"/>
              <a:gd name="connsiteX31" fmla="*/ 4285672 w 4618181"/>
              <a:gd name="connsiteY31" fmla="*/ 3380509 h 5052291"/>
              <a:gd name="connsiteX32" fmla="*/ 4137891 w 4618181"/>
              <a:gd name="connsiteY32" fmla="*/ 3491345 h 5052291"/>
              <a:gd name="connsiteX33" fmla="*/ 4137891 w 4618181"/>
              <a:gd name="connsiteY33" fmla="*/ 3491345 h 5052291"/>
              <a:gd name="connsiteX34" fmla="*/ 4119418 w 4618181"/>
              <a:gd name="connsiteY34" fmla="*/ 3463636 h 5052291"/>
              <a:gd name="connsiteX35" fmla="*/ 4211781 w 4618181"/>
              <a:gd name="connsiteY35" fmla="*/ 3362036 h 5052291"/>
              <a:gd name="connsiteX36" fmla="*/ 4119418 w 4618181"/>
              <a:gd name="connsiteY36" fmla="*/ 3371272 h 5052291"/>
              <a:gd name="connsiteX37" fmla="*/ 4119418 w 4618181"/>
              <a:gd name="connsiteY37" fmla="*/ 3260436 h 5052291"/>
              <a:gd name="connsiteX38" fmla="*/ 4082472 w 4618181"/>
              <a:gd name="connsiteY38" fmla="*/ 3260436 h 5052291"/>
              <a:gd name="connsiteX39" fmla="*/ 4008581 w 4618181"/>
              <a:gd name="connsiteY39" fmla="*/ 3315854 h 5052291"/>
              <a:gd name="connsiteX40" fmla="*/ 4036291 w 4618181"/>
              <a:gd name="connsiteY40" fmla="*/ 3417454 h 5052291"/>
              <a:gd name="connsiteX41" fmla="*/ 4036291 w 4618181"/>
              <a:gd name="connsiteY41" fmla="*/ 3417454 h 5052291"/>
              <a:gd name="connsiteX42" fmla="*/ 4073236 w 4618181"/>
              <a:gd name="connsiteY42" fmla="*/ 3574472 h 5052291"/>
              <a:gd name="connsiteX43" fmla="*/ 3943927 w 4618181"/>
              <a:gd name="connsiteY43" fmla="*/ 3648363 h 5052291"/>
              <a:gd name="connsiteX44" fmla="*/ 3722254 w 4618181"/>
              <a:gd name="connsiteY44" fmla="*/ 3879272 h 5052291"/>
              <a:gd name="connsiteX45" fmla="*/ 3713018 w 4618181"/>
              <a:gd name="connsiteY45" fmla="*/ 3805382 h 5052291"/>
              <a:gd name="connsiteX46" fmla="*/ 3648363 w 4618181"/>
              <a:gd name="connsiteY46" fmla="*/ 3759200 h 5052291"/>
              <a:gd name="connsiteX47" fmla="*/ 3509818 w 4618181"/>
              <a:gd name="connsiteY47" fmla="*/ 3786909 h 5052291"/>
              <a:gd name="connsiteX48" fmla="*/ 3639127 w 4618181"/>
              <a:gd name="connsiteY48" fmla="*/ 3860800 h 5052291"/>
              <a:gd name="connsiteX49" fmla="*/ 3509818 w 4618181"/>
              <a:gd name="connsiteY49" fmla="*/ 3962400 h 5052291"/>
              <a:gd name="connsiteX50" fmla="*/ 3417454 w 4618181"/>
              <a:gd name="connsiteY50" fmla="*/ 3888509 h 5052291"/>
              <a:gd name="connsiteX51" fmla="*/ 3380509 w 4618181"/>
              <a:gd name="connsiteY51" fmla="*/ 3980872 h 5052291"/>
              <a:gd name="connsiteX52" fmla="*/ 3260436 w 4618181"/>
              <a:gd name="connsiteY52" fmla="*/ 4008582 h 5052291"/>
              <a:gd name="connsiteX53" fmla="*/ 3260436 w 4618181"/>
              <a:gd name="connsiteY53" fmla="*/ 4128654 h 5052291"/>
              <a:gd name="connsiteX54" fmla="*/ 3168072 w 4618181"/>
              <a:gd name="connsiteY54" fmla="*/ 4165600 h 5052291"/>
              <a:gd name="connsiteX55" fmla="*/ 3121891 w 4618181"/>
              <a:gd name="connsiteY55" fmla="*/ 4128654 h 5052291"/>
              <a:gd name="connsiteX56" fmla="*/ 3084945 w 4618181"/>
              <a:gd name="connsiteY56" fmla="*/ 4294909 h 5052291"/>
              <a:gd name="connsiteX57" fmla="*/ 3149600 w 4618181"/>
              <a:gd name="connsiteY57" fmla="*/ 4239491 h 5052291"/>
              <a:gd name="connsiteX58" fmla="*/ 3186545 w 4618181"/>
              <a:gd name="connsiteY58" fmla="*/ 4267200 h 5052291"/>
              <a:gd name="connsiteX59" fmla="*/ 3084945 w 4618181"/>
              <a:gd name="connsiteY59" fmla="*/ 4433454 h 5052291"/>
              <a:gd name="connsiteX60" fmla="*/ 3011054 w 4618181"/>
              <a:gd name="connsiteY60" fmla="*/ 4442691 h 5052291"/>
              <a:gd name="connsiteX61" fmla="*/ 3011054 w 4618181"/>
              <a:gd name="connsiteY61" fmla="*/ 4488872 h 5052291"/>
              <a:gd name="connsiteX62" fmla="*/ 3094181 w 4618181"/>
              <a:gd name="connsiteY62" fmla="*/ 4451927 h 5052291"/>
              <a:gd name="connsiteX63" fmla="*/ 3103418 w 4618181"/>
              <a:gd name="connsiteY63" fmla="*/ 4636654 h 5052291"/>
              <a:gd name="connsiteX64" fmla="*/ 3020291 w 4618181"/>
              <a:gd name="connsiteY64" fmla="*/ 4701309 h 5052291"/>
              <a:gd name="connsiteX65" fmla="*/ 3075709 w 4618181"/>
              <a:gd name="connsiteY65" fmla="*/ 4729018 h 5052291"/>
              <a:gd name="connsiteX66" fmla="*/ 3186545 w 4618181"/>
              <a:gd name="connsiteY66" fmla="*/ 4978400 h 5052291"/>
              <a:gd name="connsiteX67" fmla="*/ 3195781 w 4618181"/>
              <a:gd name="connsiteY67" fmla="*/ 5052291 h 5052291"/>
              <a:gd name="connsiteX68" fmla="*/ 2863272 w 4618181"/>
              <a:gd name="connsiteY68" fmla="*/ 4969163 h 5052291"/>
              <a:gd name="connsiteX69" fmla="*/ 2623127 w 4618181"/>
              <a:gd name="connsiteY69" fmla="*/ 4922982 h 5052291"/>
              <a:gd name="connsiteX70" fmla="*/ 2429163 w 4618181"/>
              <a:gd name="connsiteY70" fmla="*/ 4765963 h 5052291"/>
              <a:gd name="connsiteX71" fmla="*/ 2336800 w 4618181"/>
              <a:gd name="connsiteY71" fmla="*/ 4682836 h 5052291"/>
              <a:gd name="connsiteX72" fmla="*/ 2207491 w 4618181"/>
              <a:gd name="connsiteY72" fmla="*/ 4414982 h 5052291"/>
              <a:gd name="connsiteX73" fmla="*/ 2207491 w 4618181"/>
              <a:gd name="connsiteY73" fmla="*/ 4267200 h 5052291"/>
              <a:gd name="connsiteX74" fmla="*/ 2041236 w 4618181"/>
              <a:gd name="connsiteY74" fmla="*/ 4119418 h 5052291"/>
              <a:gd name="connsiteX75" fmla="*/ 1985818 w 4618181"/>
              <a:gd name="connsiteY75" fmla="*/ 4017818 h 5052291"/>
              <a:gd name="connsiteX76" fmla="*/ 1874981 w 4618181"/>
              <a:gd name="connsiteY76" fmla="*/ 3943927 h 5052291"/>
              <a:gd name="connsiteX77" fmla="*/ 1745672 w 4618181"/>
              <a:gd name="connsiteY77" fmla="*/ 3703782 h 5052291"/>
              <a:gd name="connsiteX78" fmla="*/ 1699491 w 4618181"/>
              <a:gd name="connsiteY78" fmla="*/ 3556000 h 5052291"/>
              <a:gd name="connsiteX79" fmla="*/ 1468581 w 4618181"/>
              <a:gd name="connsiteY79" fmla="*/ 3352800 h 5052291"/>
              <a:gd name="connsiteX80" fmla="*/ 1357745 w 4618181"/>
              <a:gd name="connsiteY80" fmla="*/ 3241963 h 5052291"/>
              <a:gd name="connsiteX81" fmla="*/ 1108363 w 4618181"/>
              <a:gd name="connsiteY81" fmla="*/ 3214254 h 5052291"/>
              <a:gd name="connsiteX82" fmla="*/ 1080654 w 4618181"/>
              <a:gd name="connsiteY82" fmla="*/ 3260436 h 5052291"/>
              <a:gd name="connsiteX83" fmla="*/ 951345 w 4618181"/>
              <a:gd name="connsiteY83" fmla="*/ 3260436 h 5052291"/>
              <a:gd name="connsiteX84" fmla="*/ 812800 w 4618181"/>
              <a:gd name="connsiteY84" fmla="*/ 3389745 h 5052291"/>
              <a:gd name="connsiteX85" fmla="*/ 803563 w 4618181"/>
              <a:gd name="connsiteY85" fmla="*/ 3519054 h 5052291"/>
              <a:gd name="connsiteX86" fmla="*/ 748145 w 4618181"/>
              <a:gd name="connsiteY86" fmla="*/ 3546763 h 5052291"/>
              <a:gd name="connsiteX87" fmla="*/ 729672 w 4618181"/>
              <a:gd name="connsiteY87" fmla="*/ 3666836 h 5052291"/>
              <a:gd name="connsiteX88" fmla="*/ 415636 w 4618181"/>
              <a:gd name="connsiteY88" fmla="*/ 3583709 h 5052291"/>
              <a:gd name="connsiteX89" fmla="*/ 341745 w 4618181"/>
              <a:gd name="connsiteY89" fmla="*/ 3491345 h 5052291"/>
              <a:gd name="connsiteX90" fmla="*/ 166254 w 4618181"/>
              <a:gd name="connsiteY90" fmla="*/ 3398982 h 5052291"/>
              <a:gd name="connsiteX91" fmla="*/ 0 w 4618181"/>
              <a:gd name="connsiteY91" fmla="*/ 3131127 h 5052291"/>
              <a:gd name="connsiteX92" fmla="*/ 2544618 w 4618181"/>
              <a:gd name="connsiteY92" fmla="*/ 2841336 h 5052291"/>
              <a:gd name="connsiteX93" fmla="*/ 2421659 w 4618181"/>
              <a:gd name="connsiteY93" fmla="*/ 2622550 h 5052291"/>
              <a:gd name="connsiteX94" fmla="*/ 2237509 w 4618181"/>
              <a:gd name="connsiteY94" fmla="*/ 2400877 h 5052291"/>
              <a:gd name="connsiteX95" fmla="*/ 2105313 w 4618181"/>
              <a:gd name="connsiteY95" fmla="*/ 2202872 h 5052291"/>
              <a:gd name="connsiteX96" fmla="*/ 1947141 w 4618181"/>
              <a:gd name="connsiteY96" fmla="*/ 1997363 h 5052291"/>
              <a:gd name="connsiteX97" fmla="*/ 1716809 w 4618181"/>
              <a:gd name="connsiteY97" fmla="*/ 1693718 h 5052291"/>
              <a:gd name="connsiteX98" fmla="*/ 1596736 w 4618181"/>
              <a:gd name="connsiteY98" fmla="*/ 1416050 h 5052291"/>
              <a:gd name="connsiteX99" fmla="*/ 1029277 w 4618181"/>
              <a:gd name="connsiteY99" fmla="*/ 876877 h 5052291"/>
              <a:gd name="connsiteX100" fmla="*/ 754107 w 4618181"/>
              <a:gd name="connsiteY100" fmla="*/ 428711 h 5052291"/>
              <a:gd name="connsiteX101" fmla="*/ 757381 w 4618181"/>
              <a:gd name="connsiteY101" fmla="*/ 0 h 5052291"/>
              <a:gd name="connsiteX0" fmla="*/ 591127 w 4451927"/>
              <a:gd name="connsiteY0" fmla="*/ 0 h 5052291"/>
              <a:gd name="connsiteX1" fmla="*/ 1828800 w 4451927"/>
              <a:gd name="connsiteY1" fmla="*/ 9236 h 5052291"/>
              <a:gd name="connsiteX2" fmla="*/ 1847273 w 4451927"/>
              <a:gd name="connsiteY2" fmla="*/ 979054 h 5052291"/>
              <a:gd name="connsiteX3" fmla="*/ 1948873 w 4451927"/>
              <a:gd name="connsiteY3" fmla="*/ 1016000 h 5052291"/>
              <a:gd name="connsiteX4" fmla="*/ 2059709 w 4451927"/>
              <a:gd name="connsiteY4" fmla="*/ 1062182 h 5052291"/>
              <a:gd name="connsiteX5" fmla="*/ 2152073 w 4451927"/>
              <a:gd name="connsiteY5" fmla="*/ 1034472 h 5052291"/>
              <a:gd name="connsiteX6" fmla="*/ 2216727 w 4451927"/>
              <a:gd name="connsiteY6" fmla="*/ 1089891 h 5052291"/>
              <a:gd name="connsiteX7" fmla="*/ 2216727 w 4451927"/>
              <a:gd name="connsiteY7" fmla="*/ 1089891 h 5052291"/>
              <a:gd name="connsiteX8" fmla="*/ 2346037 w 4451927"/>
              <a:gd name="connsiteY8" fmla="*/ 1173018 h 5052291"/>
              <a:gd name="connsiteX9" fmla="*/ 2447637 w 4451927"/>
              <a:gd name="connsiteY9" fmla="*/ 1117600 h 5052291"/>
              <a:gd name="connsiteX10" fmla="*/ 2484582 w 4451927"/>
              <a:gd name="connsiteY10" fmla="*/ 1209963 h 5052291"/>
              <a:gd name="connsiteX11" fmla="*/ 2604655 w 4451927"/>
              <a:gd name="connsiteY11" fmla="*/ 1200727 h 5052291"/>
              <a:gd name="connsiteX12" fmla="*/ 2660073 w 4451927"/>
              <a:gd name="connsiteY12" fmla="*/ 1265382 h 5052291"/>
              <a:gd name="connsiteX13" fmla="*/ 2743200 w 4451927"/>
              <a:gd name="connsiteY13" fmla="*/ 1339272 h 5052291"/>
              <a:gd name="connsiteX14" fmla="*/ 2826327 w 4451927"/>
              <a:gd name="connsiteY14" fmla="*/ 1256145 h 5052291"/>
              <a:gd name="connsiteX15" fmla="*/ 2890982 w 4451927"/>
              <a:gd name="connsiteY15" fmla="*/ 1330036 h 5052291"/>
              <a:gd name="connsiteX16" fmla="*/ 2964873 w 4451927"/>
              <a:gd name="connsiteY16" fmla="*/ 1330036 h 5052291"/>
              <a:gd name="connsiteX17" fmla="*/ 3020291 w 4451927"/>
              <a:gd name="connsiteY17" fmla="*/ 1385454 h 5052291"/>
              <a:gd name="connsiteX18" fmla="*/ 3149600 w 4451927"/>
              <a:gd name="connsiteY18" fmla="*/ 1330036 h 5052291"/>
              <a:gd name="connsiteX19" fmla="*/ 3214255 w 4451927"/>
              <a:gd name="connsiteY19" fmla="*/ 1376218 h 5052291"/>
              <a:gd name="connsiteX20" fmla="*/ 3537527 w 4451927"/>
              <a:gd name="connsiteY20" fmla="*/ 1330036 h 5052291"/>
              <a:gd name="connsiteX21" fmla="*/ 3814618 w 4451927"/>
              <a:gd name="connsiteY21" fmla="*/ 1283854 h 5052291"/>
              <a:gd name="connsiteX22" fmla="*/ 4147127 w 4451927"/>
              <a:gd name="connsiteY22" fmla="*/ 1440872 h 5052291"/>
              <a:gd name="connsiteX23" fmla="*/ 4239491 w 4451927"/>
              <a:gd name="connsiteY23" fmla="*/ 1477818 h 5052291"/>
              <a:gd name="connsiteX24" fmla="*/ 4285673 w 4451927"/>
              <a:gd name="connsiteY24" fmla="*/ 2216727 h 5052291"/>
              <a:gd name="connsiteX25" fmla="*/ 4442691 w 4451927"/>
              <a:gd name="connsiteY25" fmla="*/ 2475345 h 5052291"/>
              <a:gd name="connsiteX26" fmla="*/ 4451927 w 4451927"/>
              <a:gd name="connsiteY26" fmla="*/ 2687782 h 5052291"/>
              <a:gd name="connsiteX27" fmla="*/ 4424218 w 4451927"/>
              <a:gd name="connsiteY27" fmla="*/ 2789382 h 5052291"/>
              <a:gd name="connsiteX28" fmla="*/ 4424218 w 4451927"/>
              <a:gd name="connsiteY28" fmla="*/ 2974109 h 5052291"/>
              <a:gd name="connsiteX29" fmla="*/ 4424218 w 4451927"/>
              <a:gd name="connsiteY29" fmla="*/ 3066472 h 5052291"/>
              <a:gd name="connsiteX30" fmla="*/ 4331855 w 4451927"/>
              <a:gd name="connsiteY30" fmla="*/ 3278909 h 5052291"/>
              <a:gd name="connsiteX31" fmla="*/ 4119418 w 4451927"/>
              <a:gd name="connsiteY31" fmla="*/ 3380509 h 5052291"/>
              <a:gd name="connsiteX32" fmla="*/ 3971637 w 4451927"/>
              <a:gd name="connsiteY32" fmla="*/ 3491345 h 5052291"/>
              <a:gd name="connsiteX33" fmla="*/ 3971637 w 4451927"/>
              <a:gd name="connsiteY33" fmla="*/ 3491345 h 5052291"/>
              <a:gd name="connsiteX34" fmla="*/ 3953164 w 4451927"/>
              <a:gd name="connsiteY34" fmla="*/ 3463636 h 5052291"/>
              <a:gd name="connsiteX35" fmla="*/ 4045527 w 4451927"/>
              <a:gd name="connsiteY35" fmla="*/ 3362036 h 5052291"/>
              <a:gd name="connsiteX36" fmla="*/ 3953164 w 4451927"/>
              <a:gd name="connsiteY36" fmla="*/ 3371272 h 5052291"/>
              <a:gd name="connsiteX37" fmla="*/ 3953164 w 4451927"/>
              <a:gd name="connsiteY37" fmla="*/ 3260436 h 5052291"/>
              <a:gd name="connsiteX38" fmla="*/ 3916218 w 4451927"/>
              <a:gd name="connsiteY38" fmla="*/ 3260436 h 5052291"/>
              <a:gd name="connsiteX39" fmla="*/ 3842327 w 4451927"/>
              <a:gd name="connsiteY39" fmla="*/ 3315854 h 5052291"/>
              <a:gd name="connsiteX40" fmla="*/ 3870037 w 4451927"/>
              <a:gd name="connsiteY40" fmla="*/ 3417454 h 5052291"/>
              <a:gd name="connsiteX41" fmla="*/ 3870037 w 4451927"/>
              <a:gd name="connsiteY41" fmla="*/ 3417454 h 5052291"/>
              <a:gd name="connsiteX42" fmla="*/ 3906982 w 4451927"/>
              <a:gd name="connsiteY42" fmla="*/ 3574472 h 5052291"/>
              <a:gd name="connsiteX43" fmla="*/ 3777673 w 4451927"/>
              <a:gd name="connsiteY43" fmla="*/ 3648363 h 5052291"/>
              <a:gd name="connsiteX44" fmla="*/ 3556000 w 4451927"/>
              <a:gd name="connsiteY44" fmla="*/ 3879272 h 5052291"/>
              <a:gd name="connsiteX45" fmla="*/ 3546764 w 4451927"/>
              <a:gd name="connsiteY45" fmla="*/ 3805382 h 5052291"/>
              <a:gd name="connsiteX46" fmla="*/ 3482109 w 4451927"/>
              <a:gd name="connsiteY46" fmla="*/ 3759200 h 5052291"/>
              <a:gd name="connsiteX47" fmla="*/ 3343564 w 4451927"/>
              <a:gd name="connsiteY47" fmla="*/ 3786909 h 5052291"/>
              <a:gd name="connsiteX48" fmla="*/ 3472873 w 4451927"/>
              <a:gd name="connsiteY48" fmla="*/ 3860800 h 5052291"/>
              <a:gd name="connsiteX49" fmla="*/ 3343564 w 4451927"/>
              <a:gd name="connsiteY49" fmla="*/ 3962400 h 5052291"/>
              <a:gd name="connsiteX50" fmla="*/ 3251200 w 4451927"/>
              <a:gd name="connsiteY50" fmla="*/ 3888509 h 5052291"/>
              <a:gd name="connsiteX51" fmla="*/ 3214255 w 4451927"/>
              <a:gd name="connsiteY51" fmla="*/ 3980872 h 5052291"/>
              <a:gd name="connsiteX52" fmla="*/ 3094182 w 4451927"/>
              <a:gd name="connsiteY52" fmla="*/ 4008582 h 5052291"/>
              <a:gd name="connsiteX53" fmla="*/ 3094182 w 4451927"/>
              <a:gd name="connsiteY53" fmla="*/ 4128654 h 5052291"/>
              <a:gd name="connsiteX54" fmla="*/ 3001818 w 4451927"/>
              <a:gd name="connsiteY54" fmla="*/ 4165600 h 5052291"/>
              <a:gd name="connsiteX55" fmla="*/ 2955637 w 4451927"/>
              <a:gd name="connsiteY55" fmla="*/ 4128654 h 5052291"/>
              <a:gd name="connsiteX56" fmla="*/ 2918691 w 4451927"/>
              <a:gd name="connsiteY56" fmla="*/ 4294909 h 5052291"/>
              <a:gd name="connsiteX57" fmla="*/ 2983346 w 4451927"/>
              <a:gd name="connsiteY57" fmla="*/ 4239491 h 5052291"/>
              <a:gd name="connsiteX58" fmla="*/ 3020291 w 4451927"/>
              <a:gd name="connsiteY58" fmla="*/ 4267200 h 5052291"/>
              <a:gd name="connsiteX59" fmla="*/ 2918691 w 4451927"/>
              <a:gd name="connsiteY59" fmla="*/ 4433454 h 5052291"/>
              <a:gd name="connsiteX60" fmla="*/ 2844800 w 4451927"/>
              <a:gd name="connsiteY60" fmla="*/ 4442691 h 5052291"/>
              <a:gd name="connsiteX61" fmla="*/ 2844800 w 4451927"/>
              <a:gd name="connsiteY61" fmla="*/ 4488872 h 5052291"/>
              <a:gd name="connsiteX62" fmla="*/ 2927927 w 4451927"/>
              <a:gd name="connsiteY62" fmla="*/ 4451927 h 5052291"/>
              <a:gd name="connsiteX63" fmla="*/ 2937164 w 4451927"/>
              <a:gd name="connsiteY63" fmla="*/ 4636654 h 5052291"/>
              <a:gd name="connsiteX64" fmla="*/ 2854037 w 4451927"/>
              <a:gd name="connsiteY64" fmla="*/ 4701309 h 5052291"/>
              <a:gd name="connsiteX65" fmla="*/ 2909455 w 4451927"/>
              <a:gd name="connsiteY65" fmla="*/ 4729018 h 5052291"/>
              <a:gd name="connsiteX66" fmla="*/ 3020291 w 4451927"/>
              <a:gd name="connsiteY66" fmla="*/ 4978400 h 5052291"/>
              <a:gd name="connsiteX67" fmla="*/ 3029527 w 4451927"/>
              <a:gd name="connsiteY67" fmla="*/ 5052291 h 5052291"/>
              <a:gd name="connsiteX68" fmla="*/ 2697018 w 4451927"/>
              <a:gd name="connsiteY68" fmla="*/ 4969163 h 5052291"/>
              <a:gd name="connsiteX69" fmla="*/ 2456873 w 4451927"/>
              <a:gd name="connsiteY69" fmla="*/ 4922982 h 5052291"/>
              <a:gd name="connsiteX70" fmla="*/ 2262909 w 4451927"/>
              <a:gd name="connsiteY70" fmla="*/ 4765963 h 5052291"/>
              <a:gd name="connsiteX71" fmla="*/ 2170546 w 4451927"/>
              <a:gd name="connsiteY71" fmla="*/ 4682836 h 5052291"/>
              <a:gd name="connsiteX72" fmla="*/ 2041237 w 4451927"/>
              <a:gd name="connsiteY72" fmla="*/ 4414982 h 5052291"/>
              <a:gd name="connsiteX73" fmla="*/ 2041237 w 4451927"/>
              <a:gd name="connsiteY73" fmla="*/ 4267200 h 5052291"/>
              <a:gd name="connsiteX74" fmla="*/ 1874982 w 4451927"/>
              <a:gd name="connsiteY74" fmla="*/ 4119418 h 5052291"/>
              <a:gd name="connsiteX75" fmla="*/ 1819564 w 4451927"/>
              <a:gd name="connsiteY75" fmla="*/ 4017818 h 5052291"/>
              <a:gd name="connsiteX76" fmla="*/ 1708727 w 4451927"/>
              <a:gd name="connsiteY76" fmla="*/ 3943927 h 5052291"/>
              <a:gd name="connsiteX77" fmla="*/ 1579418 w 4451927"/>
              <a:gd name="connsiteY77" fmla="*/ 3703782 h 5052291"/>
              <a:gd name="connsiteX78" fmla="*/ 1533237 w 4451927"/>
              <a:gd name="connsiteY78" fmla="*/ 3556000 h 5052291"/>
              <a:gd name="connsiteX79" fmla="*/ 1302327 w 4451927"/>
              <a:gd name="connsiteY79" fmla="*/ 3352800 h 5052291"/>
              <a:gd name="connsiteX80" fmla="*/ 1191491 w 4451927"/>
              <a:gd name="connsiteY80" fmla="*/ 3241963 h 5052291"/>
              <a:gd name="connsiteX81" fmla="*/ 942109 w 4451927"/>
              <a:gd name="connsiteY81" fmla="*/ 3214254 h 5052291"/>
              <a:gd name="connsiteX82" fmla="*/ 914400 w 4451927"/>
              <a:gd name="connsiteY82" fmla="*/ 3260436 h 5052291"/>
              <a:gd name="connsiteX83" fmla="*/ 785091 w 4451927"/>
              <a:gd name="connsiteY83" fmla="*/ 3260436 h 5052291"/>
              <a:gd name="connsiteX84" fmla="*/ 646546 w 4451927"/>
              <a:gd name="connsiteY84" fmla="*/ 3389745 h 5052291"/>
              <a:gd name="connsiteX85" fmla="*/ 637309 w 4451927"/>
              <a:gd name="connsiteY85" fmla="*/ 3519054 h 5052291"/>
              <a:gd name="connsiteX86" fmla="*/ 581891 w 4451927"/>
              <a:gd name="connsiteY86" fmla="*/ 3546763 h 5052291"/>
              <a:gd name="connsiteX87" fmla="*/ 563418 w 4451927"/>
              <a:gd name="connsiteY87" fmla="*/ 3666836 h 5052291"/>
              <a:gd name="connsiteX88" fmla="*/ 249382 w 4451927"/>
              <a:gd name="connsiteY88" fmla="*/ 3583709 h 5052291"/>
              <a:gd name="connsiteX89" fmla="*/ 175491 w 4451927"/>
              <a:gd name="connsiteY89" fmla="*/ 3491345 h 5052291"/>
              <a:gd name="connsiteX90" fmla="*/ 0 w 4451927"/>
              <a:gd name="connsiteY90" fmla="*/ 3398982 h 5052291"/>
              <a:gd name="connsiteX91" fmla="*/ 2500746 w 4451927"/>
              <a:gd name="connsiteY91" fmla="*/ 2997777 h 5052291"/>
              <a:gd name="connsiteX92" fmla="*/ 2378364 w 4451927"/>
              <a:gd name="connsiteY92" fmla="*/ 2841336 h 5052291"/>
              <a:gd name="connsiteX93" fmla="*/ 2255405 w 4451927"/>
              <a:gd name="connsiteY93" fmla="*/ 2622550 h 5052291"/>
              <a:gd name="connsiteX94" fmla="*/ 2071255 w 4451927"/>
              <a:gd name="connsiteY94" fmla="*/ 2400877 h 5052291"/>
              <a:gd name="connsiteX95" fmla="*/ 1939059 w 4451927"/>
              <a:gd name="connsiteY95" fmla="*/ 2202872 h 5052291"/>
              <a:gd name="connsiteX96" fmla="*/ 1780887 w 4451927"/>
              <a:gd name="connsiteY96" fmla="*/ 1997363 h 5052291"/>
              <a:gd name="connsiteX97" fmla="*/ 1550555 w 4451927"/>
              <a:gd name="connsiteY97" fmla="*/ 1693718 h 5052291"/>
              <a:gd name="connsiteX98" fmla="*/ 1430482 w 4451927"/>
              <a:gd name="connsiteY98" fmla="*/ 1416050 h 5052291"/>
              <a:gd name="connsiteX99" fmla="*/ 863023 w 4451927"/>
              <a:gd name="connsiteY99" fmla="*/ 876877 h 5052291"/>
              <a:gd name="connsiteX100" fmla="*/ 587853 w 4451927"/>
              <a:gd name="connsiteY100" fmla="*/ 428711 h 5052291"/>
              <a:gd name="connsiteX101" fmla="*/ 591127 w 4451927"/>
              <a:gd name="connsiteY101" fmla="*/ 0 h 5052291"/>
              <a:gd name="connsiteX0" fmla="*/ 415636 w 4276436"/>
              <a:gd name="connsiteY0" fmla="*/ 0 h 5052291"/>
              <a:gd name="connsiteX1" fmla="*/ 1653309 w 4276436"/>
              <a:gd name="connsiteY1" fmla="*/ 9236 h 5052291"/>
              <a:gd name="connsiteX2" fmla="*/ 1671782 w 4276436"/>
              <a:gd name="connsiteY2" fmla="*/ 979054 h 5052291"/>
              <a:gd name="connsiteX3" fmla="*/ 1773382 w 4276436"/>
              <a:gd name="connsiteY3" fmla="*/ 1016000 h 5052291"/>
              <a:gd name="connsiteX4" fmla="*/ 1884218 w 4276436"/>
              <a:gd name="connsiteY4" fmla="*/ 1062182 h 5052291"/>
              <a:gd name="connsiteX5" fmla="*/ 1976582 w 4276436"/>
              <a:gd name="connsiteY5" fmla="*/ 1034472 h 5052291"/>
              <a:gd name="connsiteX6" fmla="*/ 2041236 w 4276436"/>
              <a:gd name="connsiteY6" fmla="*/ 1089891 h 5052291"/>
              <a:gd name="connsiteX7" fmla="*/ 2041236 w 4276436"/>
              <a:gd name="connsiteY7" fmla="*/ 1089891 h 5052291"/>
              <a:gd name="connsiteX8" fmla="*/ 2170546 w 4276436"/>
              <a:gd name="connsiteY8" fmla="*/ 1173018 h 5052291"/>
              <a:gd name="connsiteX9" fmla="*/ 2272146 w 4276436"/>
              <a:gd name="connsiteY9" fmla="*/ 1117600 h 5052291"/>
              <a:gd name="connsiteX10" fmla="*/ 2309091 w 4276436"/>
              <a:gd name="connsiteY10" fmla="*/ 1209963 h 5052291"/>
              <a:gd name="connsiteX11" fmla="*/ 2429164 w 4276436"/>
              <a:gd name="connsiteY11" fmla="*/ 1200727 h 5052291"/>
              <a:gd name="connsiteX12" fmla="*/ 2484582 w 4276436"/>
              <a:gd name="connsiteY12" fmla="*/ 1265382 h 5052291"/>
              <a:gd name="connsiteX13" fmla="*/ 2567709 w 4276436"/>
              <a:gd name="connsiteY13" fmla="*/ 1339272 h 5052291"/>
              <a:gd name="connsiteX14" fmla="*/ 2650836 w 4276436"/>
              <a:gd name="connsiteY14" fmla="*/ 1256145 h 5052291"/>
              <a:gd name="connsiteX15" fmla="*/ 2715491 w 4276436"/>
              <a:gd name="connsiteY15" fmla="*/ 1330036 h 5052291"/>
              <a:gd name="connsiteX16" fmla="*/ 2789382 w 4276436"/>
              <a:gd name="connsiteY16" fmla="*/ 1330036 h 5052291"/>
              <a:gd name="connsiteX17" fmla="*/ 2844800 w 4276436"/>
              <a:gd name="connsiteY17" fmla="*/ 1385454 h 5052291"/>
              <a:gd name="connsiteX18" fmla="*/ 2974109 w 4276436"/>
              <a:gd name="connsiteY18" fmla="*/ 1330036 h 5052291"/>
              <a:gd name="connsiteX19" fmla="*/ 3038764 w 4276436"/>
              <a:gd name="connsiteY19" fmla="*/ 1376218 h 5052291"/>
              <a:gd name="connsiteX20" fmla="*/ 3362036 w 4276436"/>
              <a:gd name="connsiteY20" fmla="*/ 1330036 h 5052291"/>
              <a:gd name="connsiteX21" fmla="*/ 3639127 w 4276436"/>
              <a:gd name="connsiteY21" fmla="*/ 1283854 h 5052291"/>
              <a:gd name="connsiteX22" fmla="*/ 3971636 w 4276436"/>
              <a:gd name="connsiteY22" fmla="*/ 1440872 h 5052291"/>
              <a:gd name="connsiteX23" fmla="*/ 4064000 w 4276436"/>
              <a:gd name="connsiteY23" fmla="*/ 1477818 h 5052291"/>
              <a:gd name="connsiteX24" fmla="*/ 4110182 w 4276436"/>
              <a:gd name="connsiteY24" fmla="*/ 2216727 h 5052291"/>
              <a:gd name="connsiteX25" fmla="*/ 4267200 w 4276436"/>
              <a:gd name="connsiteY25" fmla="*/ 2475345 h 5052291"/>
              <a:gd name="connsiteX26" fmla="*/ 4276436 w 4276436"/>
              <a:gd name="connsiteY26" fmla="*/ 2687782 h 5052291"/>
              <a:gd name="connsiteX27" fmla="*/ 4248727 w 4276436"/>
              <a:gd name="connsiteY27" fmla="*/ 2789382 h 5052291"/>
              <a:gd name="connsiteX28" fmla="*/ 4248727 w 4276436"/>
              <a:gd name="connsiteY28" fmla="*/ 2974109 h 5052291"/>
              <a:gd name="connsiteX29" fmla="*/ 4248727 w 4276436"/>
              <a:gd name="connsiteY29" fmla="*/ 3066472 h 5052291"/>
              <a:gd name="connsiteX30" fmla="*/ 4156364 w 4276436"/>
              <a:gd name="connsiteY30" fmla="*/ 3278909 h 5052291"/>
              <a:gd name="connsiteX31" fmla="*/ 3943927 w 4276436"/>
              <a:gd name="connsiteY31" fmla="*/ 3380509 h 5052291"/>
              <a:gd name="connsiteX32" fmla="*/ 3796146 w 4276436"/>
              <a:gd name="connsiteY32" fmla="*/ 3491345 h 5052291"/>
              <a:gd name="connsiteX33" fmla="*/ 3796146 w 4276436"/>
              <a:gd name="connsiteY33" fmla="*/ 3491345 h 5052291"/>
              <a:gd name="connsiteX34" fmla="*/ 3777673 w 4276436"/>
              <a:gd name="connsiteY34" fmla="*/ 3463636 h 5052291"/>
              <a:gd name="connsiteX35" fmla="*/ 3870036 w 4276436"/>
              <a:gd name="connsiteY35" fmla="*/ 3362036 h 5052291"/>
              <a:gd name="connsiteX36" fmla="*/ 3777673 w 4276436"/>
              <a:gd name="connsiteY36" fmla="*/ 3371272 h 5052291"/>
              <a:gd name="connsiteX37" fmla="*/ 3777673 w 4276436"/>
              <a:gd name="connsiteY37" fmla="*/ 3260436 h 5052291"/>
              <a:gd name="connsiteX38" fmla="*/ 3740727 w 4276436"/>
              <a:gd name="connsiteY38" fmla="*/ 3260436 h 5052291"/>
              <a:gd name="connsiteX39" fmla="*/ 3666836 w 4276436"/>
              <a:gd name="connsiteY39" fmla="*/ 3315854 h 5052291"/>
              <a:gd name="connsiteX40" fmla="*/ 3694546 w 4276436"/>
              <a:gd name="connsiteY40" fmla="*/ 3417454 h 5052291"/>
              <a:gd name="connsiteX41" fmla="*/ 3694546 w 4276436"/>
              <a:gd name="connsiteY41" fmla="*/ 3417454 h 5052291"/>
              <a:gd name="connsiteX42" fmla="*/ 3731491 w 4276436"/>
              <a:gd name="connsiteY42" fmla="*/ 3574472 h 5052291"/>
              <a:gd name="connsiteX43" fmla="*/ 3602182 w 4276436"/>
              <a:gd name="connsiteY43" fmla="*/ 3648363 h 5052291"/>
              <a:gd name="connsiteX44" fmla="*/ 3380509 w 4276436"/>
              <a:gd name="connsiteY44" fmla="*/ 3879272 h 5052291"/>
              <a:gd name="connsiteX45" fmla="*/ 3371273 w 4276436"/>
              <a:gd name="connsiteY45" fmla="*/ 3805382 h 5052291"/>
              <a:gd name="connsiteX46" fmla="*/ 3306618 w 4276436"/>
              <a:gd name="connsiteY46" fmla="*/ 3759200 h 5052291"/>
              <a:gd name="connsiteX47" fmla="*/ 3168073 w 4276436"/>
              <a:gd name="connsiteY47" fmla="*/ 3786909 h 5052291"/>
              <a:gd name="connsiteX48" fmla="*/ 3297382 w 4276436"/>
              <a:gd name="connsiteY48" fmla="*/ 3860800 h 5052291"/>
              <a:gd name="connsiteX49" fmla="*/ 3168073 w 4276436"/>
              <a:gd name="connsiteY49" fmla="*/ 3962400 h 5052291"/>
              <a:gd name="connsiteX50" fmla="*/ 3075709 w 4276436"/>
              <a:gd name="connsiteY50" fmla="*/ 3888509 h 5052291"/>
              <a:gd name="connsiteX51" fmla="*/ 3038764 w 4276436"/>
              <a:gd name="connsiteY51" fmla="*/ 3980872 h 5052291"/>
              <a:gd name="connsiteX52" fmla="*/ 2918691 w 4276436"/>
              <a:gd name="connsiteY52" fmla="*/ 4008582 h 5052291"/>
              <a:gd name="connsiteX53" fmla="*/ 2918691 w 4276436"/>
              <a:gd name="connsiteY53" fmla="*/ 4128654 h 5052291"/>
              <a:gd name="connsiteX54" fmla="*/ 2826327 w 4276436"/>
              <a:gd name="connsiteY54" fmla="*/ 4165600 h 5052291"/>
              <a:gd name="connsiteX55" fmla="*/ 2780146 w 4276436"/>
              <a:gd name="connsiteY55" fmla="*/ 4128654 h 5052291"/>
              <a:gd name="connsiteX56" fmla="*/ 2743200 w 4276436"/>
              <a:gd name="connsiteY56" fmla="*/ 4294909 h 5052291"/>
              <a:gd name="connsiteX57" fmla="*/ 2807855 w 4276436"/>
              <a:gd name="connsiteY57" fmla="*/ 4239491 h 5052291"/>
              <a:gd name="connsiteX58" fmla="*/ 2844800 w 4276436"/>
              <a:gd name="connsiteY58" fmla="*/ 4267200 h 5052291"/>
              <a:gd name="connsiteX59" fmla="*/ 2743200 w 4276436"/>
              <a:gd name="connsiteY59" fmla="*/ 4433454 h 5052291"/>
              <a:gd name="connsiteX60" fmla="*/ 2669309 w 4276436"/>
              <a:gd name="connsiteY60" fmla="*/ 4442691 h 5052291"/>
              <a:gd name="connsiteX61" fmla="*/ 2669309 w 4276436"/>
              <a:gd name="connsiteY61" fmla="*/ 4488872 h 5052291"/>
              <a:gd name="connsiteX62" fmla="*/ 2752436 w 4276436"/>
              <a:gd name="connsiteY62" fmla="*/ 4451927 h 5052291"/>
              <a:gd name="connsiteX63" fmla="*/ 2761673 w 4276436"/>
              <a:gd name="connsiteY63" fmla="*/ 4636654 h 5052291"/>
              <a:gd name="connsiteX64" fmla="*/ 2678546 w 4276436"/>
              <a:gd name="connsiteY64" fmla="*/ 4701309 h 5052291"/>
              <a:gd name="connsiteX65" fmla="*/ 2733964 w 4276436"/>
              <a:gd name="connsiteY65" fmla="*/ 4729018 h 5052291"/>
              <a:gd name="connsiteX66" fmla="*/ 2844800 w 4276436"/>
              <a:gd name="connsiteY66" fmla="*/ 4978400 h 5052291"/>
              <a:gd name="connsiteX67" fmla="*/ 2854036 w 4276436"/>
              <a:gd name="connsiteY67" fmla="*/ 5052291 h 5052291"/>
              <a:gd name="connsiteX68" fmla="*/ 2521527 w 4276436"/>
              <a:gd name="connsiteY68" fmla="*/ 4969163 h 5052291"/>
              <a:gd name="connsiteX69" fmla="*/ 2281382 w 4276436"/>
              <a:gd name="connsiteY69" fmla="*/ 4922982 h 5052291"/>
              <a:gd name="connsiteX70" fmla="*/ 2087418 w 4276436"/>
              <a:gd name="connsiteY70" fmla="*/ 4765963 h 5052291"/>
              <a:gd name="connsiteX71" fmla="*/ 1995055 w 4276436"/>
              <a:gd name="connsiteY71" fmla="*/ 4682836 h 5052291"/>
              <a:gd name="connsiteX72" fmla="*/ 1865746 w 4276436"/>
              <a:gd name="connsiteY72" fmla="*/ 4414982 h 5052291"/>
              <a:gd name="connsiteX73" fmla="*/ 1865746 w 4276436"/>
              <a:gd name="connsiteY73" fmla="*/ 4267200 h 5052291"/>
              <a:gd name="connsiteX74" fmla="*/ 1699491 w 4276436"/>
              <a:gd name="connsiteY74" fmla="*/ 4119418 h 5052291"/>
              <a:gd name="connsiteX75" fmla="*/ 1644073 w 4276436"/>
              <a:gd name="connsiteY75" fmla="*/ 4017818 h 5052291"/>
              <a:gd name="connsiteX76" fmla="*/ 1533236 w 4276436"/>
              <a:gd name="connsiteY76" fmla="*/ 3943927 h 5052291"/>
              <a:gd name="connsiteX77" fmla="*/ 1403927 w 4276436"/>
              <a:gd name="connsiteY77" fmla="*/ 3703782 h 5052291"/>
              <a:gd name="connsiteX78" fmla="*/ 1357746 w 4276436"/>
              <a:gd name="connsiteY78" fmla="*/ 3556000 h 5052291"/>
              <a:gd name="connsiteX79" fmla="*/ 1126836 w 4276436"/>
              <a:gd name="connsiteY79" fmla="*/ 3352800 h 5052291"/>
              <a:gd name="connsiteX80" fmla="*/ 1016000 w 4276436"/>
              <a:gd name="connsiteY80" fmla="*/ 3241963 h 5052291"/>
              <a:gd name="connsiteX81" fmla="*/ 766618 w 4276436"/>
              <a:gd name="connsiteY81" fmla="*/ 3214254 h 5052291"/>
              <a:gd name="connsiteX82" fmla="*/ 738909 w 4276436"/>
              <a:gd name="connsiteY82" fmla="*/ 3260436 h 5052291"/>
              <a:gd name="connsiteX83" fmla="*/ 609600 w 4276436"/>
              <a:gd name="connsiteY83" fmla="*/ 3260436 h 5052291"/>
              <a:gd name="connsiteX84" fmla="*/ 471055 w 4276436"/>
              <a:gd name="connsiteY84" fmla="*/ 3389745 h 5052291"/>
              <a:gd name="connsiteX85" fmla="*/ 461818 w 4276436"/>
              <a:gd name="connsiteY85" fmla="*/ 3519054 h 5052291"/>
              <a:gd name="connsiteX86" fmla="*/ 406400 w 4276436"/>
              <a:gd name="connsiteY86" fmla="*/ 3546763 h 5052291"/>
              <a:gd name="connsiteX87" fmla="*/ 387927 w 4276436"/>
              <a:gd name="connsiteY87" fmla="*/ 3666836 h 5052291"/>
              <a:gd name="connsiteX88" fmla="*/ 73891 w 4276436"/>
              <a:gd name="connsiteY88" fmla="*/ 3583709 h 5052291"/>
              <a:gd name="connsiteX89" fmla="*/ 0 w 4276436"/>
              <a:gd name="connsiteY89" fmla="*/ 3491345 h 5052291"/>
              <a:gd name="connsiteX90" fmla="*/ 2440709 w 4276436"/>
              <a:gd name="connsiteY90" fmla="*/ 3164032 h 5052291"/>
              <a:gd name="connsiteX91" fmla="*/ 2325255 w 4276436"/>
              <a:gd name="connsiteY91" fmla="*/ 2997777 h 5052291"/>
              <a:gd name="connsiteX92" fmla="*/ 2202873 w 4276436"/>
              <a:gd name="connsiteY92" fmla="*/ 2841336 h 5052291"/>
              <a:gd name="connsiteX93" fmla="*/ 2079914 w 4276436"/>
              <a:gd name="connsiteY93" fmla="*/ 2622550 h 5052291"/>
              <a:gd name="connsiteX94" fmla="*/ 1895764 w 4276436"/>
              <a:gd name="connsiteY94" fmla="*/ 2400877 h 5052291"/>
              <a:gd name="connsiteX95" fmla="*/ 1763568 w 4276436"/>
              <a:gd name="connsiteY95" fmla="*/ 2202872 h 5052291"/>
              <a:gd name="connsiteX96" fmla="*/ 1605396 w 4276436"/>
              <a:gd name="connsiteY96" fmla="*/ 1997363 h 5052291"/>
              <a:gd name="connsiteX97" fmla="*/ 1375064 w 4276436"/>
              <a:gd name="connsiteY97" fmla="*/ 1693718 h 5052291"/>
              <a:gd name="connsiteX98" fmla="*/ 1254991 w 4276436"/>
              <a:gd name="connsiteY98" fmla="*/ 1416050 h 5052291"/>
              <a:gd name="connsiteX99" fmla="*/ 687532 w 4276436"/>
              <a:gd name="connsiteY99" fmla="*/ 876877 h 5052291"/>
              <a:gd name="connsiteX100" fmla="*/ 412362 w 4276436"/>
              <a:gd name="connsiteY100" fmla="*/ 428711 h 5052291"/>
              <a:gd name="connsiteX101" fmla="*/ 415636 w 4276436"/>
              <a:gd name="connsiteY101" fmla="*/ 0 h 5052291"/>
              <a:gd name="connsiteX0" fmla="*/ 341745 w 4202545"/>
              <a:gd name="connsiteY0" fmla="*/ 0 h 5052291"/>
              <a:gd name="connsiteX1" fmla="*/ 1579418 w 4202545"/>
              <a:gd name="connsiteY1" fmla="*/ 9236 h 5052291"/>
              <a:gd name="connsiteX2" fmla="*/ 1597891 w 4202545"/>
              <a:gd name="connsiteY2" fmla="*/ 979054 h 5052291"/>
              <a:gd name="connsiteX3" fmla="*/ 1699491 w 4202545"/>
              <a:gd name="connsiteY3" fmla="*/ 1016000 h 5052291"/>
              <a:gd name="connsiteX4" fmla="*/ 1810327 w 4202545"/>
              <a:gd name="connsiteY4" fmla="*/ 1062182 h 5052291"/>
              <a:gd name="connsiteX5" fmla="*/ 1902691 w 4202545"/>
              <a:gd name="connsiteY5" fmla="*/ 1034472 h 5052291"/>
              <a:gd name="connsiteX6" fmla="*/ 1967345 w 4202545"/>
              <a:gd name="connsiteY6" fmla="*/ 1089891 h 5052291"/>
              <a:gd name="connsiteX7" fmla="*/ 1967345 w 4202545"/>
              <a:gd name="connsiteY7" fmla="*/ 1089891 h 5052291"/>
              <a:gd name="connsiteX8" fmla="*/ 2096655 w 4202545"/>
              <a:gd name="connsiteY8" fmla="*/ 1173018 h 5052291"/>
              <a:gd name="connsiteX9" fmla="*/ 2198255 w 4202545"/>
              <a:gd name="connsiteY9" fmla="*/ 1117600 h 5052291"/>
              <a:gd name="connsiteX10" fmla="*/ 2235200 w 4202545"/>
              <a:gd name="connsiteY10" fmla="*/ 1209963 h 5052291"/>
              <a:gd name="connsiteX11" fmla="*/ 2355273 w 4202545"/>
              <a:gd name="connsiteY11" fmla="*/ 1200727 h 5052291"/>
              <a:gd name="connsiteX12" fmla="*/ 2410691 w 4202545"/>
              <a:gd name="connsiteY12" fmla="*/ 1265382 h 5052291"/>
              <a:gd name="connsiteX13" fmla="*/ 2493818 w 4202545"/>
              <a:gd name="connsiteY13" fmla="*/ 1339272 h 5052291"/>
              <a:gd name="connsiteX14" fmla="*/ 2576945 w 4202545"/>
              <a:gd name="connsiteY14" fmla="*/ 1256145 h 5052291"/>
              <a:gd name="connsiteX15" fmla="*/ 2641600 w 4202545"/>
              <a:gd name="connsiteY15" fmla="*/ 1330036 h 5052291"/>
              <a:gd name="connsiteX16" fmla="*/ 2715491 w 4202545"/>
              <a:gd name="connsiteY16" fmla="*/ 1330036 h 5052291"/>
              <a:gd name="connsiteX17" fmla="*/ 2770909 w 4202545"/>
              <a:gd name="connsiteY17" fmla="*/ 1385454 h 5052291"/>
              <a:gd name="connsiteX18" fmla="*/ 2900218 w 4202545"/>
              <a:gd name="connsiteY18" fmla="*/ 1330036 h 5052291"/>
              <a:gd name="connsiteX19" fmla="*/ 2964873 w 4202545"/>
              <a:gd name="connsiteY19" fmla="*/ 1376218 h 5052291"/>
              <a:gd name="connsiteX20" fmla="*/ 3288145 w 4202545"/>
              <a:gd name="connsiteY20" fmla="*/ 1330036 h 5052291"/>
              <a:gd name="connsiteX21" fmla="*/ 3565236 w 4202545"/>
              <a:gd name="connsiteY21" fmla="*/ 1283854 h 5052291"/>
              <a:gd name="connsiteX22" fmla="*/ 3897745 w 4202545"/>
              <a:gd name="connsiteY22" fmla="*/ 1440872 h 5052291"/>
              <a:gd name="connsiteX23" fmla="*/ 3990109 w 4202545"/>
              <a:gd name="connsiteY23" fmla="*/ 1477818 h 5052291"/>
              <a:gd name="connsiteX24" fmla="*/ 4036291 w 4202545"/>
              <a:gd name="connsiteY24" fmla="*/ 2216727 h 5052291"/>
              <a:gd name="connsiteX25" fmla="*/ 4193309 w 4202545"/>
              <a:gd name="connsiteY25" fmla="*/ 2475345 h 5052291"/>
              <a:gd name="connsiteX26" fmla="*/ 4202545 w 4202545"/>
              <a:gd name="connsiteY26" fmla="*/ 2687782 h 5052291"/>
              <a:gd name="connsiteX27" fmla="*/ 4174836 w 4202545"/>
              <a:gd name="connsiteY27" fmla="*/ 2789382 h 5052291"/>
              <a:gd name="connsiteX28" fmla="*/ 4174836 w 4202545"/>
              <a:gd name="connsiteY28" fmla="*/ 2974109 h 5052291"/>
              <a:gd name="connsiteX29" fmla="*/ 4174836 w 4202545"/>
              <a:gd name="connsiteY29" fmla="*/ 3066472 h 5052291"/>
              <a:gd name="connsiteX30" fmla="*/ 4082473 w 4202545"/>
              <a:gd name="connsiteY30" fmla="*/ 3278909 h 5052291"/>
              <a:gd name="connsiteX31" fmla="*/ 3870036 w 4202545"/>
              <a:gd name="connsiteY31" fmla="*/ 3380509 h 5052291"/>
              <a:gd name="connsiteX32" fmla="*/ 3722255 w 4202545"/>
              <a:gd name="connsiteY32" fmla="*/ 3491345 h 5052291"/>
              <a:gd name="connsiteX33" fmla="*/ 3722255 w 4202545"/>
              <a:gd name="connsiteY33" fmla="*/ 3491345 h 5052291"/>
              <a:gd name="connsiteX34" fmla="*/ 3703782 w 4202545"/>
              <a:gd name="connsiteY34" fmla="*/ 3463636 h 5052291"/>
              <a:gd name="connsiteX35" fmla="*/ 3796145 w 4202545"/>
              <a:gd name="connsiteY35" fmla="*/ 3362036 h 5052291"/>
              <a:gd name="connsiteX36" fmla="*/ 3703782 w 4202545"/>
              <a:gd name="connsiteY36" fmla="*/ 3371272 h 5052291"/>
              <a:gd name="connsiteX37" fmla="*/ 3703782 w 4202545"/>
              <a:gd name="connsiteY37" fmla="*/ 3260436 h 5052291"/>
              <a:gd name="connsiteX38" fmla="*/ 3666836 w 4202545"/>
              <a:gd name="connsiteY38" fmla="*/ 3260436 h 5052291"/>
              <a:gd name="connsiteX39" fmla="*/ 3592945 w 4202545"/>
              <a:gd name="connsiteY39" fmla="*/ 3315854 h 5052291"/>
              <a:gd name="connsiteX40" fmla="*/ 3620655 w 4202545"/>
              <a:gd name="connsiteY40" fmla="*/ 3417454 h 5052291"/>
              <a:gd name="connsiteX41" fmla="*/ 3620655 w 4202545"/>
              <a:gd name="connsiteY41" fmla="*/ 3417454 h 5052291"/>
              <a:gd name="connsiteX42" fmla="*/ 3657600 w 4202545"/>
              <a:gd name="connsiteY42" fmla="*/ 3574472 h 5052291"/>
              <a:gd name="connsiteX43" fmla="*/ 3528291 w 4202545"/>
              <a:gd name="connsiteY43" fmla="*/ 3648363 h 5052291"/>
              <a:gd name="connsiteX44" fmla="*/ 3306618 w 4202545"/>
              <a:gd name="connsiteY44" fmla="*/ 3879272 h 5052291"/>
              <a:gd name="connsiteX45" fmla="*/ 3297382 w 4202545"/>
              <a:gd name="connsiteY45" fmla="*/ 3805382 h 5052291"/>
              <a:gd name="connsiteX46" fmla="*/ 3232727 w 4202545"/>
              <a:gd name="connsiteY46" fmla="*/ 3759200 h 5052291"/>
              <a:gd name="connsiteX47" fmla="*/ 3094182 w 4202545"/>
              <a:gd name="connsiteY47" fmla="*/ 3786909 h 5052291"/>
              <a:gd name="connsiteX48" fmla="*/ 3223491 w 4202545"/>
              <a:gd name="connsiteY48" fmla="*/ 3860800 h 5052291"/>
              <a:gd name="connsiteX49" fmla="*/ 3094182 w 4202545"/>
              <a:gd name="connsiteY49" fmla="*/ 3962400 h 5052291"/>
              <a:gd name="connsiteX50" fmla="*/ 3001818 w 4202545"/>
              <a:gd name="connsiteY50" fmla="*/ 3888509 h 5052291"/>
              <a:gd name="connsiteX51" fmla="*/ 2964873 w 4202545"/>
              <a:gd name="connsiteY51" fmla="*/ 3980872 h 5052291"/>
              <a:gd name="connsiteX52" fmla="*/ 2844800 w 4202545"/>
              <a:gd name="connsiteY52" fmla="*/ 4008582 h 5052291"/>
              <a:gd name="connsiteX53" fmla="*/ 2844800 w 4202545"/>
              <a:gd name="connsiteY53" fmla="*/ 4128654 h 5052291"/>
              <a:gd name="connsiteX54" fmla="*/ 2752436 w 4202545"/>
              <a:gd name="connsiteY54" fmla="*/ 4165600 h 5052291"/>
              <a:gd name="connsiteX55" fmla="*/ 2706255 w 4202545"/>
              <a:gd name="connsiteY55" fmla="*/ 4128654 h 5052291"/>
              <a:gd name="connsiteX56" fmla="*/ 2669309 w 4202545"/>
              <a:gd name="connsiteY56" fmla="*/ 4294909 h 5052291"/>
              <a:gd name="connsiteX57" fmla="*/ 2733964 w 4202545"/>
              <a:gd name="connsiteY57" fmla="*/ 4239491 h 5052291"/>
              <a:gd name="connsiteX58" fmla="*/ 2770909 w 4202545"/>
              <a:gd name="connsiteY58" fmla="*/ 4267200 h 5052291"/>
              <a:gd name="connsiteX59" fmla="*/ 2669309 w 4202545"/>
              <a:gd name="connsiteY59" fmla="*/ 4433454 h 5052291"/>
              <a:gd name="connsiteX60" fmla="*/ 2595418 w 4202545"/>
              <a:gd name="connsiteY60" fmla="*/ 4442691 h 5052291"/>
              <a:gd name="connsiteX61" fmla="*/ 2595418 w 4202545"/>
              <a:gd name="connsiteY61" fmla="*/ 4488872 h 5052291"/>
              <a:gd name="connsiteX62" fmla="*/ 2678545 w 4202545"/>
              <a:gd name="connsiteY62" fmla="*/ 4451927 h 5052291"/>
              <a:gd name="connsiteX63" fmla="*/ 2687782 w 4202545"/>
              <a:gd name="connsiteY63" fmla="*/ 4636654 h 5052291"/>
              <a:gd name="connsiteX64" fmla="*/ 2604655 w 4202545"/>
              <a:gd name="connsiteY64" fmla="*/ 4701309 h 5052291"/>
              <a:gd name="connsiteX65" fmla="*/ 2660073 w 4202545"/>
              <a:gd name="connsiteY65" fmla="*/ 4729018 h 5052291"/>
              <a:gd name="connsiteX66" fmla="*/ 2770909 w 4202545"/>
              <a:gd name="connsiteY66" fmla="*/ 4978400 h 5052291"/>
              <a:gd name="connsiteX67" fmla="*/ 2780145 w 4202545"/>
              <a:gd name="connsiteY67" fmla="*/ 5052291 h 5052291"/>
              <a:gd name="connsiteX68" fmla="*/ 2447636 w 4202545"/>
              <a:gd name="connsiteY68" fmla="*/ 4969163 h 5052291"/>
              <a:gd name="connsiteX69" fmla="*/ 2207491 w 4202545"/>
              <a:gd name="connsiteY69" fmla="*/ 4922982 h 5052291"/>
              <a:gd name="connsiteX70" fmla="*/ 2013527 w 4202545"/>
              <a:gd name="connsiteY70" fmla="*/ 4765963 h 5052291"/>
              <a:gd name="connsiteX71" fmla="*/ 1921164 w 4202545"/>
              <a:gd name="connsiteY71" fmla="*/ 4682836 h 5052291"/>
              <a:gd name="connsiteX72" fmla="*/ 1791855 w 4202545"/>
              <a:gd name="connsiteY72" fmla="*/ 4414982 h 5052291"/>
              <a:gd name="connsiteX73" fmla="*/ 1791855 w 4202545"/>
              <a:gd name="connsiteY73" fmla="*/ 4267200 h 5052291"/>
              <a:gd name="connsiteX74" fmla="*/ 1625600 w 4202545"/>
              <a:gd name="connsiteY74" fmla="*/ 4119418 h 5052291"/>
              <a:gd name="connsiteX75" fmla="*/ 1570182 w 4202545"/>
              <a:gd name="connsiteY75" fmla="*/ 4017818 h 5052291"/>
              <a:gd name="connsiteX76" fmla="*/ 1459345 w 4202545"/>
              <a:gd name="connsiteY76" fmla="*/ 3943927 h 5052291"/>
              <a:gd name="connsiteX77" fmla="*/ 1330036 w 4202545"/>
              <a:gd name="connsiteY77" fmla="*/ 3703782 h 5052291"/>
              <a:gd name="connsiteX78" fmla="*/ 1283855 w 4202545"/>
              <a:gd name="connsiteY78" fmla="*/ 3556000 h 5052291"/>
              <a:gd name="connsiteX79" fmla="*/ 1052945 w 4202545"/>
              <a:gd name="connsiteY79" fmla="*/ 3352800 h 5052291"/>
              <a:gd name="connsiteX80" fmla="*/ 942109 w 4202545"/>
              <a:gd name="connsiteY80" fmla="*/ 3241963 h 5052291"/>
              <a:gd name="connsiteX81" fmla="*/ 692727 w 4202545"/>
              <a:gd name="connsiteY81" fmla="*/ 3214254 h 5052291"/>
              <a:gd name="connsiteX82" fmla="*/ 665018 w 4202545"/>
              <a:gd name="connsiteY82" fmla="*/ 3260436 h 5052291"/>
              <a:gd name="connsiteX83" fmla="*/ 535709 w 4202545"/>
              <a:gd name="connsiteY83" fmla="*/ 3260436 h 5052291"/>
              <a:gd name="connsiteX84" fmla="*/ 397164 w 4202545"/>
              <a:gd name="connsiteY84" fmla="*/ 3389745 h 5052291"/>
              <a:gd name="connsiteX85" fmla="*/ 387927 w 4202545"/>
              <a:gd name="connsiteY85" fmla="*/ 3519054 h 5052291"/>
              <a:gd name="connsiteX86" fmla="*/ 332509 w 4202545"/>
              <a:gd name="connsiteY86" fmla="*/ 3546763 h 5052291"/>
              <a:gd name="connsiteX87" fmla="*/ 314036 w 4202545"/>
              <a:gd name="connsiteY87" fmla="*/ 3666836 h 5052291"/>
              <a:gd name="connsiteX88" fmla="*/ 0 w 4202545"/>
              <a:gd name="connsiteY88" fmla="*/ 3583709 h 5052291"/>
              <a:gd name="connsiteX89" fmla="*/ 2618509 w 4202545"/>
              <a:gd name="connsiteY89" fmla="*/ 2938895 h 5052291"/>
              <a:gd name="connsiteX90" fmla="*/ 2366818 w 4202545"/>
              <a:gd name="connsiteY90" fmla="*/ 3164032 h 5052291"/>
              <a:gd name="connsiteX91" fmla="*/ 2251364 w 4202545"/>
              <a:gd name="connsiteY91" fmla="*/ 2997777 h 5052291"/>
              <a:gd name="connsiteX92" fmla="*/ 2128982 w 4202545"/>
              <a:gd name="connsiteY92" fmla="*/ 2841336 h 5052291"/>
              <a:gd name="connsiteX93" fmla="*/ 2006023 w 4202545"/>
              <a:gd name="connsiteY93" fmla="*/ 2622550 h 5052291"/>
              <a:gd name="connsiteX94" fmla="*/ 1821873 w 4202545"/>
              <a:gd name="connsiteY94" fmla="*/ 2400877 h 5052291"/>
              <a:gd name="connsiteX95" fmla="*/ 1689677 w 4202545"/>
              <a:gd name="connsiteY95" fmla="*/ 2202872 h 5052291"/>
              <a:gd name="connsiteX96" fmla="*/ 1531505 w 4202545"/>
              <a:gd name="connsiteY96" fmla="*/ 1997363 h 5052291"/>
              <a:gd name="connsiteX97" fmla="*/ 1301173 w 4202545"/>
              <a:gd name="connsiteY97" fmla="*/ 1693718 h 5052291"/>
              <a:gd name="connsiteX98" fmla="*/ 1181100 w 4202545"/>
              <a:gd name="connsiteY98" fmla="*/ 1416050 h 5052291"/>
              <a:gd name="connsiteX99" fmla="*/ 613641 w 4202545"/>
              <a:gd name="connsiteY99" fmla="*/ 876877 h 5052291"/>
              <a:gd name="connsiteX100" fmla="*/ 338471 w 4202545"/>
              <a:gd name="connsiteY100" fmla="*/ 428711 h 5052291"/>
              <a:gd name="connsiteX101" fmla="*/ 341745 w 4202545"/>
              <a:gd name="connsiteY101" fmla="*/ 0 h 5052291"/>
              <a:gd name="connsiteX0" fmla="*/ 27709 w 3888509"/>
              <a:gd name="connsiteY0" fmla="*/ 0 h 5052291"/>
              <a:gd name="connsiteX1" fmla="*/ 1265382 w 3888509"/>
              <a:gd name="connsiteY1" fmla="*/ 9236 h 5052291"/>
              <a:gd name="connsiteX2" fmla="*/ 1283855 w 3888509"/>
              <a:gd name="connsiteY2" fmla="*/ 979054 h 5052291"/>
              <a:gd name="connsiteX3" fmla="*/ 1385455 w 3888509"/>
              <a:gd name="connsiteY3" fmla="*/ 1016000 h 5052291"/>
              <a:gd name="connsiteX4" fmla="*/ 1496291 w 3888509"/>
              <a:gd name="connsiteY4" fmla="*/ 1062182 h 5052291"/>
              <a:gd name="connsiteX5" fmla="*/ 1588655 w 3888509"/>
              <a:gd name="connsiteY5" fmla="*/ 1034472 h 5052291"/>
              <a:gd name="connsiteX6" fmla="*/ 1653309 w 3888509"/>
              <a:gd name="connsiteY6" fmla="*/ 1089891 h 5052291"/>
              <a:gd name="connsiteX7" fmla="*/ 1653309 w 3888509"/>
              <a:gd name="connsiteY7" fmla="*/ 1089891 h 5052291"/>
              <a:gd name="connsiteX8" fmla="*/ 1782619 w 3888509"/>
              <a:gd name="connsiteY8" fmla="*/ 1173018 h 5052291"/>
              <a:gd name="connsiteX9" fmla="*/ 1884219 w 3888509"/>
              <a:gd name="connsiteY9" fmla="*/ 1117600 h 5052291"/>
              <a:gd name="connsiteX10" fmla="*/ 1921164 w 3888509"/>
              <a:gd name="connsiteY10" fmla="*/ 1209963 h 5052291"/>
              <a:gd name="connsiteX11" fmla="*/ 2041237 w 3888509"/>
              <a:gd name="connsiteY11" fmla="*/ 1200727 h 5052291"/>
              <a:gd name="connsiteX12" fmla="*/ 2096655 w 3888509"/>
              <a:gd name="connsiteY12" fmla="*/ 1265382 h 5052291"/>
              <a:gd name="connsiteX13" fmla="*/ 2179782 w 3888509"/>
              <a:gd name="connsiteY13" fmla="*/ 1339272 h 5052291"/>
              <a:gd name="connsiteX14" fmla="*/ 2262909 w 3888509"/>
              <a:gd name="connsiteY14" fmla="*/ 1256145 h 5052291"/>
              <a:gd name="connsiteX15" fmla="*/ 2327564 w 3888509"/>
              <a:gd name="connsiteY15" fmla="*/ 1330036 h 5052291"/>
              <a:gd name="connsiteX16" fmla="*/ 2401455 w 3888509"/>
              <a:gd name="connsiteY16" fmla="*/ 1330036 h 5052291"/>
              <a:gd name="connsiteX17" fmla="*/ 2456873 w 3888509"/>
              <a:gd name="connsiteY17" fmla="*/ 1385454 h 5052291"/>
              <a:gd name="connsiteX18" fmla="*/ 2586182 w 3888509"/>
              <a:gd name="connsiteY18" fmla="*/ 1330036 h 5052291"/>
              <a:gd name="connsiteX19" fmla="*/ 2650837 w 3888509"/>
              <a:gd name="connsiteY19" fmla="*/ 1376218 h 5052291"/>
              <a:gd name="connsiteX20" fmla="*/ 2974109 w 3888509"/>
              <a:gd name="connsiteY20" fmla="*/ 1330036 h 5052291"/>
              <a:gd name="connsiteX21" fmla="*/ 3251200 w 3888509"/>
              <a:gd name="connsiteY21" fmla="*/ 1283854 h 5052291"/>
              <a:gd name="connsiteX22" fmla="*/ 3583709 w 3888509"/>
              <a:gd name="connsiteY22" fmla="*/ 1440872 h 5052291"/>
              <a:gd name="connsiteX23" fmla="*/ 3676073 w 3888509"/>
              <a:gd name="connsiteY23" fmla="*/ 1477818 h 5052291"/>
              <a:gd name="connsiteX24" fmla="*/ 3722255 w 3888509"/>
              <a:gd name="connsiteY24" fmla="*/ 2216727 h 5052291"/>
              <a:gd name="connsiteX25" fmla="*/ 3879273 w 3888509"/>
              <a:gd name="connsiteY25" fmla="*/ 2475345 h 5052291"/>
              <a:gd name="connsiteX26" fmla="*/ 3888509 w 3888509"/>
              <a:gd name="connsiteY26" fmla="*/ 2687782 h 5052291"/>
              <a:gd name="connsiteX27" fmla="*/ 3860800 w 3888509"/>
              <a:gd name="connsiteY27" fmla="*/ 2789382 h 5052291"/>
              <a:gd name="connsiteX28" fmla="*/ 3860800 w 3888509"/>
              <a:gd name="connsiteY28" fmla="*/ 2974109 h 5052291"/>
              <a:gd name="connsiteX29" fmla="*/ 3860800 w 3888509"/>
              <a:gd name="connsiteY29" fmla="*/ 3066472 h 5052291"/>
              <a:gd name="connsiteX30" fmla="*/ 3768437 w 3888509"/>
              <a:gd name="connsiteY30" fmla="*/ 3278909 h 5052291"/>
              <a:gd name="connsiteX31" fmla="*/ 3556000 w 3888509"/>
              <a:gd name="connsiteY31" fmla="*/ 3380509 h 5052291"/>
              <a:gd name="connsiteX32" fmla="*/ 3408219 w 3888509"/>
              <a:gd name="connsiteY32" fmla="*/ 3491345 h 5052291"/>
              <a:gd name="connsiteX33" fmla="*/ 3408219 w 3888509"/>
              <a:gd name="connsiteY33" fmla="*/ 3491345 h 5052291"/>
              <a:gd name="connsiteX34" fmla="*/ 3389746 w 3888509"/>
              <a:gd name="connsiteY34" fmla="*/ 3463636 h 5052291"/>
              <a:gd name="connsiteX35" fmla="*/ 3482109 w 3888509"/>
              <a:gd name="connsiteY35" fmla="*/ 3362036 h 5052291"/>
              <a:gd name="connsiteX36" fmla="*/ 3389746 w 3888509"/>
              <a:gd name="connsiteY36" fmla="*/ 3371272 h 5052291"/>
              <a:gd name="connsiteX37" fmla="*/ 3389746 w 3888509"/>
              <a:gd name="connsiteY37" fmla="*/ 3260436 h 5052291"/>
              <a:gd name="connsiteX38" fmla="*/ 3352800 w 3888509"/>
              <a:gd name="connsiteY38" fmla="*/ 3260436 h 5052291"/>
              <a:gd name="connsiteX39" fmla="*/ 3278909 w 3888509"/>
              <a:gd name="connsiteY39" fmla="*/ 3315854 h 5052291"/>
              <a:gd name="connsiteX40" fmla="*/ 3306619 w 3888509"/>
              <a:gd name="connsiteY40" fmla="*/ 3417454 h 5052291"/>
              <a:gd name="connsiteX41" fmla="*/ 3306619 w 3888509"/>
              <a:gd name="connsiteY41" fmla="*/ 3417454 h 5052291"/>
              <a:gd name="connsiteX42" fmla="*/ 3343564 w 3888509"/>
              <a:gd name="connsiteY42" fmla="*/ 3574472 h 5052291"/>
              <a:gd name="connsiteX43" fmla="*/ 3214255 w 3888509"/>
              <a:gd name="connsiteY43" fmla="*/ 3648363 h 5052291"/>
              <a:gd name="connsiteX44" fmla="*/ 2992582 w 3888509"/>
              <a:gd name="connsiteY44" fmla="*/ 3879272 h 5052291"/>
              <a:gd name="connsiteX45" fmla="*/ 2983346 w 3888509"/>
              <a:gd name="connsiteY45" fmla="*/ 3805382 h 5052291"/>
              <a:gd name="connsiteX46" fmla="*/ 2918691 w 3888509"/>
              <a:gd name="connsiteY46" fmla="*/ 3759200 h 5052291"/>
              <a:gd name="connsiteX47" fmla="*/ 2780146 w 3888509"/>
              <a:gd name="connsiteY47" fmla="*/ 3786909 h 5052291"/>
              <a:gd name="connsiteX48" fmla="*/ 2909455 w 3888509"/>
              <a:gd name="connsiteY48" fmla="*/ 3860800 h 5052291"/>
              <a:gd name="connsiteX49" fmla="*/ 2780146 w 3888509"/>
              <a:gd name="connsiteY49" fmla="*/ 3962400 h 5052291"/>
              <a:gd name="connsiteX50" fmla="*/ 2687782 w 3888509"/>
              <a:gd name="connsiteY50" fmla="*/ 3888509 h 5052291"/>
              <a:gd name="connsiteX51" fmla="*/ 2650837 w 3888509"/>
              <a:gd name="connsiteY51" fmla="*/ 3980872 h 5052291"/>
              <a:gd name="connsiteX52" fmla="*/ 2530764 w 3888509"/>
              <a:gd name="connsiteY52" fmla="*/ 4008582 h 5052291"/>
              <a:gd name="connsiteX53" fmla="*/ 2530764 w 3888509"/>
              <a:gd name="connsiteY53" fmla="*/ 4128654 h 5052291"/>
              <a:gd name="connsiteX54" fmla="*/ 2438400 w 3888509"/>
              <a:gd name="connsiteY54" fmla="*/ 4165600 h 5052291"/>
              <a:gd name="connsiteX55" fmla="*/ 2392219 w 3888509"/>
              <a:gd name="connsiteY55" fmla="*/ 4128654 h 5052291"/>
              <a:gd name="connsiteX56" fmla="*/ 2355273 w 3888509"/>
              <a:gd name="connsiteY56" fmla="*/ 4294909 h 5052291"/>
              <a:gd name="connsiteX57" fmla="*/ 2419928 w 3888509"/>
              <a:gd name="connsiteY57" fmla="*/ 4239491 h 5052291"/>
              <a:gd name="connsiteX58" fmla="*/ 2456873 w 3888509"/>
              <a:gd name="connsiteY58" fmla="*/ 4267200 h 5052291"/>
              <a:gd name="connsiteX59" fmla="*/ 2355273 w 3888509"/>
              <a:gd name="connsiteY59" fmla="*/ 4433454 h 5052291"/>
              <a:gd name="connsiteX60" fmla="*/ 2281382 w 3888509"/>
              <a:gd name="connsiteY60" fmla="*/ 4442691 h 5052291"/>
              <a:gd name="connsiteX61" fmla="*/ 2281382 w 3888509"/>
              <a:gd name="connsiteY61" fmla="*/ 4488872 h 5052291"/>
              <a:gd name="connsiteX62" fmla="*/ 2364509 w 3888509"/>
              <a:gd name="connsiteY62" fmla="*/ 4451927 h 5052291"/>
              <a:gd name="connsiteX63" fmla="*/ 2373746 w 3888509"/>
              <a:gd name="connsiteY63" fmla="*/ 4636654 h 5052291"/>
              <a:gd name="connsiteX64" fmla="*/ 2290619 w 3888509"/>
              <a:gd name="connsiteY64" fmla="*/ 4701309 h 5052291"/>
              <a:gd name="connsiteX65" fmla="*/ 2346037 w 3888509"/>
              <a:gd name="connsiteY65" fmla="*/ 4729018 h 5052291"/>
              <a:gd name="connsiteX66" fmla="*/ 2456873 w 3888509"/>
              <a:gd name="connsiteY66" fmla="*/ 4978400 h 5052291"/>
              <a:gd name="connsiteX67" fmla="*/ 2466109 w 3888509"/>
              <a:gd name="connsiteY67" fmla="*/ 5052291 h 5052291"/>
              <a:gd name="connsiteX68" fmla="*/ 2133600 w 3888509"/>
              <a:gd name="connsiteY68" fmla="*/ 4969163 h 5052291"/>
              <a:gd name="connsiteX69" fmla="*/ 1893455 w 3888509"/>
              <a:gd name="connsiteY69" fmla="*/ 4922982 h 5052291"/>
              <a:gd name="connsiteX70" fmla="*/ 1699491 w 3888509"/>
              <a:gd name="connsiteY70" fmla="*/ 4765963 h 5052291"/>
              <a:gd name="connsiteX71" fmla="*/ 1607128 w 3888509"/>
              <a:gd name="connsiteY71" fmla="*/ 4682836 h 5052291"/>
              <a:gd name="connsiteX72" fmla="*/ 1477819 w 3888509"/>
              <a:gd name="connsiteY72" fmla="*/ 4414982 h 5052291"/>
              <a:gd name="connsiteX73" fmla="*/ 1477819 w 3888509"/>
              <a:gd name="connsiteY73" fmla="*/ 4267200 h 5052291"/>
              <a:gd name="connsiteX74" fmla="*/ 1311564 w 3888509"/>
              <a:gd name="connsiteY74" fmla="*/ 4119418 h 5052291"/>
              <a:gd name="connsiteX75" fmla="*/ 1256146 w 3888509"/>
              <a:gd name="connsiteY75" fmla="*/ 4017818 h 5052291"/>
              <a:gd name="connsiteX76" fmla="*/ 1145309 w 3888509"/>
              <a:gd name="connsiteY76" fmla="*/ 3943927 h 5052291"/>
              <a:gd name="connsiteX77" fmla="*/ 1016000 w 3888509"/>
              <a:gd name="connsiteY77" fmla="*/ 3703782 h 5052291"/>
              <a:gd name="connsiteX78" fmla="*/ 969819 w 3888509"/>
              <a:gd name="connsiteY78" fmla="*/ 3556000 h 5052291"/>
              <a:gd name="connsiteX79" fmla="*/ 738909 w 3888509"/>
              <a:gd name="connsiteY79" fmla="*/ 3352800 h 5052291"/>
              <a:gd name="connsiteX80" fmla="*/ 628073 w 3888509"/>
              <a:gd name="connsiteY80" fmla="*/ 3241963 h 5052291"/>
              <a:gd name="connsiteX81" fmla="*/ 378691 w 3888509"/>
              <a:gd name="connsiteY81" fmla="*/ 3214254 h 5052291"/>
              <a:gd name="connsiteX82" fmla="*/ 350982 w 3888509"/>
              <a:gd name="connsiteY82" fmla="*/ 3260436 h 5052291"/>
              <a:gd name="connsiteX83" fmla="*/ 221673 w 3888509"/>
              <a:gd name="connsiteY83" fmla="*/ 3260436 h 5052291"/>
              <a:gd name="connsiteX84" fmla="*/ 83128 w 3888509"/>
              <a:gd name="connsiteY84" fmla="*/ 3389745 h 5052291"/>
              <a:gd name="connsiteX85" fmla="*/ 73891 w 3888509"/>
              <a:gd name="connsiteY85" fmla="*/ 3519054 h 5052291"/>
              <a:gd name="connsiteX86" fmla="*/ 18473 w 3888509"/>
              <a:gd name="connsiteY86" fmla="*/ 3546763 h 5052291"/>
              <a:gd name="connsiteX87" fmla="*/ 0 w 3888509"/>
              <a:gd name="connsiteY87" fmla="*/ 3666836 h 5052291"/>
              <a:gd name="connsiteX88" fmla="*/ 2422814 w 3888509"/>
              <a:gd name="connsiteY88" fmla="*/ 2701059 h 5052291"/>
              <a:gd name="connsiteX89" fmla="*/ 2304473 w 3888509"/>
              <a:gd name="connsiteY89" fmla="*/ 2938895 h 5052291"/>
              <a:gd name="connsiteX90" fmla="*/ 2052782 w 3888509"/>
              <a:gd name="connsiteY90" fmla="*/ 3164032 h 5052291"/>
              <a:gd name="connsiteX91" fmla="*/ 1937328 w 3888509"/>
              <a:gd name="connsiteY91" fmla="*/ 2997777 h 5052291"/>
              <a:gd name="connsiteX92" fmla="*/ 1814946 w 3888509"/>
              <a:gd name="connsiteY92" fmla="*/ 2841336 h 5052291"/>
              <a:gd name="connsiteX93" fmla="*/ 1691987 w 3888509"/>
              <a:gd name="connsiteY93" fmla="*/ 2622550 h 5052291"/>
              <a:gd name="connsiteX94" fmla="*/ 1507837 w 3888509"/>
              <a:gd name="connsiteY94" fmla="*/ 2400877 h 5052291"/>
              <a:gd name="connsiteX95" fmla="*/ 1375641 w 3888509"/>
              <a:gd name="connsiteY95" fmla="*/ 2202872 h 5052291"/>
              <a:gd name="connsiteX96" fmla="*/ 1217469 w 3888509"/>
              <a:gd name="connsiteY96" fmla="*/ 1997363 h 5052291"/>
              <a:gd name="connsiteX97" fmla="*/ 987137 w 3888509"/>
              <a:gd name="connsiteY97" fmla="*/ 1693718 h 5052291"/>
              <a:gd name="connsiteX98" fmla="*/ 867064 w 3888509"/>
              <a:gd name="connsiteY98" fmla="*/ 1416050 h 5052291"/>
              <a:gd name="connsiteX99" fmla="*/ 299605 w 3888509"/>
              <a:gd name="connsiteY99" fmla="*/ 876877 h 5052291"/>
              <a:gd name="connsiteX100" fmla="*/ 24435 w 3888509"/>
              <a:gd name="connsiteY100" fmla="*/ 428711 h 5052291"/>
              <a:gd name="connsiteX101" fmla="*/ 27709 w 3888509"/>
              <a:gd name="connsiteY101" fmla="*/ 0 h 5052291"/>
              <a:gd name="connsiteX0" fmla="*/ 9236 w 3870036"/>
              <a:gd name="connsiteY0" fmla="*/ 0 h 5052291"/>
              <a:gd name="connsiteX1" fmla="*/ 1246909 w 3870036"/>
              <a:gd name="connsiteY1" fmla="*/ 9236 h 5052291"/>
              <a:gd name="connsiteX2" fmla="*/ 1265382 w 3870036"/>
              <a:gd name="connsiteY2" fmla="*/ 979054 h 5052291"/>
              <a:gd name="connsiteX3" fmla="*/ 1366982 w 3870036"/>
              <a:gd name="connsiteY3" fmla="*/ 1016000 h 5052291"/>
              <a:gd name="connsiteX4" fmla="*/ 1477818 w 3870036"/>
              <a:gd name="connsiteY4" fmla="*/ 1062182 h 5052291"/>
              <a:gd name="connsiteX5" fmla="*/ 1570182 w 3870036"/>
              <a:gd name="connsiteY5" fmla="*/ 1034472 h 5052291"/>
              <a:gd name="connsiteX6" fmla="*/ 1634836 w 3870036"/>
              <a:gd name="connsiteY6" fmla="*/ 1089891 h 5052291"/>
              <a:gd name="connsiteX7" fmla="*/ 1634836 w 3870036"/>
              <a:gd name="connsiteY7" fmla="*/ 1089891 h 5052291"/>
              <a:gd name="connsiteX8" fmla="*/ 1764146 w 3870036"/>
              <a:gd name="connsiteY8" fmla="*/ 1173018 h 5052291"/>
              <a:gd name="connsiteX9" fmla="*/ 1865746 w 3870036"/>
              <a:gd name="connsiteY9" fmla="*/ 1117600 h 5052291"/>
              <a:gd name="connsiteX10" fmla="*/ 1902691 w 3870036"/>
              <a:gd name="connsiteY10" fmla="*/ 1209963 h 5052291"/>
              <a:gd name="connsiteX11" fmla="*/ 2022764 w 3870036"/>
              <a:gd name="connsiteY11" fmla="*/ 1200727 h 5052291"/>
              <a:gd name="connsiteX12" fmla="*/ 2078182 w 3870036"/>
              <a:gd name="connsiteY12" fmla="*/ 1265382 h 5052291"/>
              <a:gd name="connsiteX13" fmla="*/ 2161309 w 3870036"/>
              <a:gd name="connsiteY13" fmla="*/ 1339272 h 5052291"/>
              <a:gd name="connsiteX14" fmla="*/ 2244436 w 3870036"/>
              <a:gd name="connsiteY14" fmla="*/ 1256145 h 5052291"/>
              <a:gd name="connsiteX15" fmla="*/ 2309091 w 3870036"/>
              <a:gd name="connsiteY15" fmla="*/ 1330036 h 5052291"/>
              <a:gd name="connsiteX16" fmla="*/ 2382982 w 3870036"/>
              <a:gd name="connsiteY16" fmla="*/ 1330036 h 5052291"/>
              <a:gd name="connsiteX17" fmla="*/ 2438400 w 3870036"/>
              <a:gd name="connsiteY17" fmla="*/ 1385454 h 5052291"/>
              <a:gd name="connsiteX18" fmla="*/ 2567709 w 3870036"/>
              <a:gd name="connsiteY18" fmla="*/ 1330036 h 5052291"/>
              <a:gd name="connsiteX19" fmla="*/ 2632364 w 3870036"/>
              <a:gd name="connsiteY19" fmla="*/ 1376218 h 5052291"/>
              <a:gd name="connsiteX20" fmla="*/ 2955636 w 3870036"/>
              <a:gd name="connsiteY20" fmla="*/ 1330036 h 5052291"/>
              <a:gd name="connsiteX21" fmla="*/ 3232727 w 3870036"/>
              <a:gd name="connsiteY21" fmla="*/ 1283854 h 5052291"/>
              <a:gd name="connsiteX22" fmla="*/ 3565236 w 3870036"/>
              <a:gd name="connsiteY22" fmla="*/ 1440872 h 5052291"/>
              <a:gd name="connsiteX23" fmla="*/ 3657600 w 3870036"/>
              <a:gd name="connsiteY23" fmla="*/ 1477818 h 5052291"/>
              <a:gd name="connsiteX24" fmla="*/ 3703782 w 3870036"/>
              <a:gd name="connsiteY24" fmla="*/ 2216727 h 5052291"/>
              <a:gd name="connsiteX25" fmla="*/ 3860800 w 3870036"/>
              <a:gd name="connsiteY25" fmla="*/ 2475345 h 5052291"/>
              <a:gd name="connsiteX26" fmla="*/ 3870036 w 3870036"/>
              <a:gd name="connsiteY26" fmla="*/ 2687782 h 5052291"/>
              <a:gd name="connsiteX27" fmla="*/ 3842327 w 3870036"/>
              <a:gd name="connsiteY27" fmla="*/ 2789382 h 5052291"/>
              <a:gd name="connsiteX28" fmla="*/ 3842327 w 3870036"/>
              <a:gd name="connsiteY28" fmla="*/ 2974109 h 5052291"/>
              <a:gd name="connsiteX29" fmla="*/ 3842327 w 3870036"/>
              <a:gd name="connsiteY29" fmla="*/ 3066472 h 5052291"/>
              <a:gd name="connsiteX30" fmla="*/ 3749964 w 3870036"/>
              <a:gd name="connsiteY30" fmla="*/ 3278909 h 5052291"/>
              <a:gd name="connsiteX31" fmla="*/ 3537527 w 3870036"/>
              <a:gd name="connsiteY31" fmla="*/ 3380509 h 5052291"/>
              <a:gd name="connsiteX32" fmla="*/ 3389746 w 3870036"/>
              <a:gd name="connsiteY32" fmla="*/ 3491345 h 5052291"/>
              <a:gd name="connsiteX33" fmla="*/ 3389746 w 3870036"/>
              <a:gd name="connsiteY33" fmla="*/ 3491345 h 5052291"/>
              <a:gd name="connsiteX34" fmla="*/ 3371273 w 3870036"/>
              <a:gd name="connsiteY34" fmla="*/ 3463636 h 5052291"/>
              <a:gd name="connsiteX35" fmla="*/ 3463636 w 3870036"/>
              <a:gd name="connsiteY35" fmla="*/ 3362036 h 5052291"/>
              <a:gd name="connsiteX36" fmla="*/ 3371273 w 3870036"/>
              <a:gd name="connsiteY36" fmla="*/ 3371272 h 5052291"/>
              <a:gd name="connsiteX37" fmla="*/ 3371273 w 3870036"/>
              <a:gd name="connsiteY37" fmla="*/ 3260436 h 5052291"/>
              <a:gd name="connsiteX38" fmla="*/ 3334327 w 3870036"/>
              <a:gd name="connsiteY38" fmla="*/ 3260436 h 5052291"/>
              <a:gd name="connsiteX39" fmla="*/ 3260436 w 3870036"/>
              <a:gd name="connsiteY39" fmla="*/ 3315854 h 5052291"/>
              <a:gd name="connsiteX40" fmla="*/ 3288146 w 3870036"/>
              <a:gd name="connsiteY40" fmla="*/ 3417454 h 5052291"/>
              <a:gd name="connsiteX41" fmla="*/ 3288146 w 3870036"/>
              <a:gd name="connsiteY41" fmla="*/ 3417454 h 5052291"/>
              <a:gd name="connsiteX42" fmla="*/ 3325091 w 3870036"/>
              <a:gd name="connsiteY42" fmla="*/ 3574472 h 5052291"/>
              <a:gd name="connsiteX43" fmla="*/ 3195782 w 3870036"/>
              <a:gd name="connsiteY43" fmla="*/ 3648363 h 5052291"/>
              <a:gd name="connsiteX44" fmla="*/ 2974109 w 3870036"/>
              <a:gd name="connsiteY44" fmla="*/ 3879272 h 5052291"/>
              <a:gd name="connsiteX45" fmla="*/ 2964873 w 3870036"/>
              <a:gd name="connsiteY45" fmla="*/ 3805382 h 5052291"/>
              <a:gd name="connsiteX46" fmla="*/ 2900218 w 3870036"/>
              <a:gd name="connsiteY46" fmla="*/ 3759200 h 5052291"/>
              <a:gd name="connsiteX47" fmla="*/ 2761673 w 3870036"/>
              <a:gd name="connsiteY47" fmla="*/ 3786909 h 5052291"/>
              <a:gd name="connsiteX48" fmla="*/ 2890982 w 3870036"/>
              <a:gd name="connsiteY48" fmla="*/ 3860800 h 5052291"/>
              <a:gd name="connsiteX49" fmla="*/ 2761673 w 3870036"/>
              <a:gd name="connsiteY49" fmla="*/ 3962400 h 5052291"/>
              <a:gd name="connsiteX50" fmla="*/ 2669309 w 3870036"/>
              <a:gd name="connsiteY50" fmla="*/ 3888509 h 5052291"/>
              <a:gd name="connsiteX51" fmla="*/ 2632364 w 3870036"/>
              <a:gd name="connsiteY51" fmla="*/ 3980872 h 5052291"/>
              <a:gd name="connsiteX52" fmla="*/ 2512291 w 3870036"/>
              <a:gd name="connsiteY52" fmla="*/ 4008582 h 5052291"/>
              <a:gd name="connsiteX53" fmla="*/ 2512291 w 3870036"/>
              <a:gd name="connsiteY53" fmla="*/ 4128654 h 5052291"/>
              <a:gd name="connsiteX54" fmla="*/ 2419927 w 3870036"/>
              <a:gd name="connsiteY54" fmla="*/ 4165600 h 5052291"/>
              <a:gd name="connsiteX55" fmla="*/ 2373746 w 3870036"/>
              <a:gd name="connsiteY55" fmla="*/ 4128654 h 5052291"/>
              <a:gd name="connsiteX56" fmla="*/ 2336800 w 3870036"/>
              <a:gd name="connsiteY56" fmla="*/ 4294909 h 5052291"/>
              <a:gd name="connsiteX57" fmla="*/ 2401455 w 3870036"/>
              <a:gd name="connsiteY57" fmla="*/ 4239491 h 5052291"/>
              <a:gd name="connsiteX58" fmla="*/ 2438400 w 3870036"/>
              <a:gd name="connsiteY58" fmla="*/ 4267200 h 5052291"/>
              <a:gd name="connsiteX59" fmla="*/ 2336800 w 3870036"/>
              <a:gd name="connsiteY59" fmla="*/ 4433454 h 5052291"/>
              <a:gd name="connsiteX60" fmla="*/ 2262909 w 3870036"/>
              <a:gd name="connsiteY60" fmla="*/ 4442691 h 5052291"/>
              <a:gd name="connsiteX61" fmla="*/ 2262909 w 3870036"/>
              <a:gd name="connsiteY61" fmla="*/ 4488872 h 5052291"/>
              <a:gd name="connsiteX62" fmla="*/ 2346036 w 3870036"/>
              <a:gd name="connsiteY62" fmla="*/ 4451927 h 5052291"/>
              <a:gd name="connsiteX63" fmla="*/ 2355273 w 3870036"/>
              <a:gd name="connsiteY63" fmla="*/ 4636654 h 5052291"/>
              <a:gd name="connsiteX64" fmla="*/ 2272146 w 3870036"/>
              <a:gd name="connsiteY64" fmla="*/ 4701309 h 5052291"/>
              <a:gd name="connsiteX65" fmla="*/ 2327564 w 3870036"/>
              <a:gd name="connsiteY65" fmla="*/ 4729018 h 5052291"/>
              <a:gd name="connsiteX66" fmla="*/ 2438400 w 3870036"/>
              <a:gd name="connsiteY66" fmla="*/ 4978400 h 5052291"/>
              <a:gd name="connsiteX67" fmla="*/ 2447636 w 3870036"/>
              <a:gd name="connsiteY67" fmla="*/ 5052291 h 5052291"/>
              <a:gd name="connsiteX68" fmla="*/ 2115127 w 3870036"/>
              <a:gd name="connsiteY68" fmla="*/ 4969163 h 5052291"/>
              <a:gd name="connsiteX69" fmla="*/ 1874982 w 3870036"/>
              <a:gd name="connsiteY69" fmla="*/ 4922982 h 5052291"/>
              <a:gd name="connsiteX70" fmla="*/ 1681018 w 3870036"/>
              <a:gd name="connsiteY70" fmla="*/ 4765963 h 5052291"/>
              <a:gd name="connsiteX71" fmla="*/ 1588655 w 3870036"/>
              <a:gd name="connsiteY71" fmla="*/ 4682836 h 5052291"/>
              <a:gd name="connsiteX72" fmla="*/ 1459346 w 3870036"/>
              <a:gd name="connsiteY72" fmla="*/ 4414982 h 5052291"/>
              <a:gd name="connsiteX73" fmla="*/ 1459346 w 3870036"/>
              <a:gd name="connsiteY73" fmla="*/ 4267200 h 5052291"/>
              <a:gd name="connsiteX74" fmla="*/ 1293091 w 3870036"/>
              <a:gd name="connsiteY74" fmla="*/ 4119418 h 5052291"/>
              <a:gd name="connsiteX75" fmla="*/ 1237673 w 3870036"/>
              <a:gd name="connsiteY75" fmla="*/ 4017818 h 5052291"/>
              <a:gd name="connsiteX76" fmla="*/ 1126836 w 3870036"/>
              <a:gd name="connsiteY76" fmla="*/ 3943927 h 5052291"/>
              <a:gd name="connsiteX77" fmla="*/ 997527 w 3870036"/>
              <a:gd name="connsiteY77" fmla="*/ 3703782 h 5052291"/>
              <a:gd name="connsiteX78" fmla="*/ 951346 w 3870036"/>
              <a:gd name="connsiteY78" fmla="*/ 3556000 h 5052291"/>
              <a:gd name="connsiteX79" fmla="*/ 720436 w 3870036"/>
              <a:gd name="connsiteY79" fmla="*/ 3352800 h 5052291"/>
              <a:gd name="connsiteX80" fmla="*/ 609600 w 3870036"/>
              <a:gd name="connsiteY80" fmla="*/ 3241963 h 5052291"/>
              <a:gd name="connsiteX81" fmla="*/ 360218 w 3870036"/>
              <a:gd name="connsiteY81" fmla="*/ 3214254 h 5052291"/>
              <a:gd name="connsiteX82" fmla="*/ 332509 w 3870036"/>
              <a:gd name="connsiteY82" fmla="*/ 3260436 h 5052291"/>
              <a:gd name="connsiteX83" fmla="*/ 203200 w 3870036"/>
              <a:gd name="connsiteY83" fmla="*/ 3260436 h 5052291"/>
              <a:gd name="connsiteX84" fmla="*/ 64655 w 3870036"/>
              <a:gd name="connsiteY84" fmla="*/ 3389745 h 5052291"/>
              <a:gd name="connsiteX85" fmla="*/ 55418 w 3870036"/>
              <a:gd name="connsiteY85" fmla="*/ 3519054 h 5052291"/>
              <a:gd name="connsiteX86" fmla="*/ 0 w 3870036"/>
              <a:gd name="connsiteY86" fmla="*/ 3546763 h 5052291"/>
              <a:gd name="connsiteX87" fmla="*/ 2591377 w 3870036"/>
              <a:gd name="connsiteY87" fmla="*/ 2466686 h 5052291"/>
              <a:gd name="connsiteX88" fmla="*/ 2404341 w 3870036"/>
              <a:gd name="connsiteY88" fmla="*/ 2701059 h 5052291"/>
              <a:gd name="connsiteX89" fmla="*/ 2286000 w 3870036"/>
              <a:gd name="connsiteY89" fmla="*/ 2938895 h 5052291"/>
              <a:gd name="connsiteX90" fmla="*/ 2034309 w 3870036"/>
              <a:gd name="connsiteY90" fmla="*/ 3164032 h 5052291"/>
              <a:gd name="connsiteX91" fmla="*/ 1918855 w 3870036"/>
              <a:gd name="connsiteY91" fmla="*/ 2997777 h 5052291"/>
              <a:gd name="connsiteX92" fmla="*/ 1796473 w 3870036"/>
              <a:gd name="connsiteY92" fmla="*/ 2841336 h 5052291"/>
              <a:gd name="connsiteX93" fmla="*/ 1673514 w 3870036"/>
              <a:gd name="connsiteY93" fmla="*/ 2622550 h 5052291"/>
              <a:gd name="connsiteX94" fmla="*/ 1489364 w 3870036"/>
              <a:gd name="connsiteY94" fmla="*/ 2400877 h 5052291"/>
              <a:gd name="connsiteX95" fmla="*/ 1357168 w 3870036"/>
              <a:gd name="connsiteY95" fmla="*/ 2202872 h 5052291"/>
              <a:gd name="connsiteX96" fmla="*/ 1198996 w 3870036"/>
              <a:gd name="connsiteY96" fmla="*/ 1997363 h 5052291"/>
              <a:gd name="connsiteX97" fmla="*/ 968664 w 3870036"/>
              <a:gd name="connsiteY97" fmla="*/ 1693718 h 5052291"/>
              <a:gd name="connsiteX98" fmla="*/ 848591 w 3870036"/>
              <a:gd name="connsiteY98" fmla="*/ 1416050 h 5052291"/>
              <a:gd name="connsiteX99" fmla="*/ 281132 w 3870036"/>
              <a:gd name="connsiteY99" fmla="*/ 876877 h 5052291"/>
              <a:gd name="connsiteX100" fmla="*/ 5962 w 3870036"/>
              <a:gd name="connsiteY100" fmla="*/ 428711 h 5052291"/>
              <a:gd name="connsiteX101" fmla="*/ 9236 w 3870036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49456 w 3864074"/>
              <a:gd name="connsiteY85" fmla="*/ 35190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184047 w 3864074"/>
              <a:gd name="connsiteY82" fmla="*/ 161578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3397638 w 3864074"/>
              <a:gd name="connsiteY79" fmla="*/ 1356013 h 5052291"/>
              <a:gd name="connsiteX80" fmla="*/ 3224456 w 3864074"/>
              <a:gd name="connsiteY80" fmla="*/ 1550554 h 5052291"/>
              <a:gd name="connsiteX81" fmla="*/ 3184047 w 3864074"/>
              <a:gd name="connsiteY81" fmla="*/ 1615786 h 5052291"/>
              <a:gd name="connsiteX82" fmla="*/ 3149988 w 3864074"/>
              <a:gd name="connsiteY82" fmla="*/ 1704686 h 5052291"/>
              <a:gd name="connsiteX83" fmla="*/ 3024143 w 3864074"/>
              <a:gd name="connsiteY83" fmla="*/ 1878445 h 5052291"/>
              <a:gd name="connsiteX84" fmla="*/ 2926006 w 3864074"/>
              <a:gd name="connsiteY84" fmla="*/ 2058554 h 5052291"/>
              <a:gd name="connsiteX85" fmla="*/ 2724538 w 3864074"/>
              <a:gd name="connsiteY85" fmla="*/ 2245013 h 5052291"/>
              <a:gd name="connsiteX86" fmla="*/ 2585415 w 3864074"/>
              <a:gd name="connsiteY86" fmla="*/ 2466686 h 5052291"/>
              <a:gd name="connsiteX87" fmla="*/ 2398379 w 3864074"/>
              <a:gd name="connsiteY87" fmla="*/ 2701059 h 5052291"/>
              <a:gd name="connsiteX88" fmla="*/ 2280038 w 3864074"/>
              <a:gd name="connsiteY88" fmla="*/ 2938895 h 5052291"/>
              <a:gd name="connsiteX89" fmla="*/ 2028347 w 3864074"/>
              <a:gd name="connsiteY89" fmla="*/ 3164032 h 5052291"/>
              <a:gd name="connsiteX90" fmla="*/ 1912893 w 3864074"/>
              <a:gd name="connsiteY90" fmla="*/ 2997777 h 5052291"/>
              <a:gd name="connsiteX91" fmla="*/ 1790511 w 3864074"/>
              <a:gd name="connsiteY91" fmla="*/ 2841336 h 5052291"/>
              <a:gd name="connsiteX92" fmla="*/ 1667552 w 3864074"/>
              <a:gd name="connsiteY92" fmla="*/ 2622550 h 5052291"/>
              <a:gd name="connsiteX93" fmla="*/ 1483402 w 3864074"/>
              <a:gd name="connsiteY93" fmla="*/ 2400877 h 5052291"/>
              <a:gd name="connsiteX94" fmla="*/ 1351206 w 3864074"/>
              <a:gd name="connsiteY94" fmla="*/ 2202872 h 5052291"/>
              <a:gd name="connsiteX95" fmla="*/ 1193034 w 3864074"/>
              <a:gd name="connsiteY95" fmla="*/ 1997363 h 5052291"/>
              <a:gd name="connsiteX96" fmla="*/ 962702 w 3864074"/>
              <a:gd name="connsiteY96" fmla="*/ 1693718 h 5052291"/>
              <a:gd name="connsiteX97" fmla="*/ 842629 w 3864074"/>
              <a:gd name="connsiteY97" fmla="*/ 1416050 h 5052291"/>
              <a:gd name="connsiteX98" fmla="*/ 275170 w 3864074"/>
              <a:gd name="connsiteY98" fmla="*/ 876877 h 5052291"/>
              <a:gd name="connsiteX99" fmla="*/ 0 w 3864074"/>
              <a:gd name="connsiteY99" fmla="*/ 428711 h 5052291"/>
              <a:gd name="connsiteX100" fmla="*/ 3274 w 3864074"/>
              <a:gd name="connsiteY100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3397638 w 3864074"/>
              <a:gd name="connsiteY78" fmla="*/ 1356013 h 5052291"/>
              <a:gd name="connsiteX79" fmla="*/ 3224456 w 3864074"/>
              <a:gd name="connsiteY79" fmla="*/ 1550554 h 5052291"/>
              <a:gd name="connsiteX80" fmla="*/ 3184047 w 3864074"/>
              <a:gd name="connsiteY80" fmla="*/ 1615786 h 5052291"/>
              <a:gd name="connsiteX81" fmla="*/ 3149988 w 3864074"/>
              <a:gd name="connsiteY81" fmla="*/ 1704686 h 5052291"/>
              <a:gd name="connsiteX82" fmla="*/ 3024143 w 3864074"/>
              <a:gd name="connsiteY82" fmla="*/ 1878445 h 5052291"/>
              <a:gd name="connsiteX83" fmla="*/ 2926006 w 3864074"/>
              <a:gd name="connsiteY83" fmla="*/ 2058554 h 5052291"/>
              <a:gd name="connsiteX84" fmla="*/ 2724538 w 3864074"/>
              <a:gd name="connsiteY84" fmla="*/ 2245013 h 5052291"/>
              <a:gd name="connsiteX85" fmla="*/ 2585415 w 3864074"/>
              <a:gd name="connsiteY85" fmla="*/ 2466686 h 5052291"/>
              <a:gd name="connsiteX86" fmla="*/ 2398379 w 3864074"/>
              <a:gd name="connsiteY86" fmla="*/ 2701059 h 5052291"/>
              <a:gd name="connsiteX87" fmla="*/ 2280038 w 3864074"/>
              <a:gd name="connsiteY87" fmla="*/ 2938895 h 5052291"/>
              <a:gd name="connsiteX88" fmla="*/ 2028347 w 3864074"/>
              <a:gd name="connsiteY88" fmla="*/ 3164032 h 5052291"/>
              <a:gd name="connsiteX89" fmla="*/ 1912893 w 3864074"/>
              <a:gd name="connsiteY89" fmla="*/ 2997777 h 5052291"/>
              <a:gd name="connsiteX90" fmla="*/ 1790511 w 3864074"/>
              <a:gd name="connsiteY90" fmla="*/ 2841336 h 5052291"/>
              <a:gd name="connsiteX91" fmla="*/ 1667552 w 3864074"/>
              <a:gd name="connsiteY91" fmla="*/ 2622550 h 5052291"/>
              <a:gd name="connsiteX92" fmla="*/ 1483402 w 3864074"/>
              <a:gd name="connsiteY92" fmla="*/ 2400877 h 5052291"/>
              <a:gd name="connsiteX93" fmla="*/ 1351206 w 3864074"/>
              <a:gd name="connsiteY93" fmla="*/ 2202872 h 5052291"/>
              <a:gd name="connsiteX94" fmla="*/ 1193034 w 3864074"/>
              <a:gd name="connsiteY94" fmla="*/ 1997363 h 5052291"/>
              <a:gd name="connsiteX95" fmla="*/ 962702 w 3864074"/>
              <a:gd name="connsiteY95" fmla="*/ 1693718 h 5052291"/>
              <a:gd name="connsiteX96" fmla="*/ 842629 w 3864074"/>
              <a:gd name="connsiteY96" fmla="*/ 1416050 h 5052291"/>
              <a:gd name="connsiteX97" fmla="*/ 275170 w 3864074"/>
              <a:gd name="connsiteY97" fmla="*/ 876877 h 5052291"/>
              <a:gd name="connsiteX98" fmla="*/ 0 w 3864074"/>
              <a:gd name="connsiteY98" fmla="*/ 428711 h 5052291"/>
              <a:gd name="connsiteX99" fmla="*/ 3274 w 3864074"/>
              <a:gd name="connsiteY99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3397638 w 3864074"/>
              <a:gd name="connsiteY77" fmla="*/ 1356013 h 5052291"/>
              <a:gd name="connsiteX78" fmla="*/ 3224456 w 3864074"/>
              <a:gd name="connsiteY78" fmla="*/ 1550554 h 5052291"/>
              <a:gd name="connsiteX79" fmla="*/ 3184047 w 3864074"/>
              <a:gd name="connsiteY79" fmla="*/ 1615786 h 5052291"/>
              <a:gd name="connsiteX80" fmla="*/ 3149988 w 3864074"/>
              <a:gd name="connsiteY80" fmla="*/ 1704686 h 5052291"/>
              <a:gd name="connsiteX81" fmla="*/ 3024143 w 3864074"/>
              <a:gd name="connsiteY81" fmla="*/ 1878445 h 5052291"/>
              <a:gd name="connsiteX82" fmla="*/ 2926006 w 3864074"/>
              <a:gd name="connsiteY82" fmla="*/ 2058554 h 5052291"/>
              <a:gd name="connsiteX83" fmla="*/ 2724538 w 3864074"/>
              <a:gd name="connsiteY83" fmla="*/ 2245013 h 5052291"/>
              <a:gd name="connsiteX84" fmla="*/ 2585415 w 3864074"/>
              <a:gd name="connsiteY84" fmla="*/ 2466686 h 5052291"/>
              <a:gd name="connsiteX85" fmla="*/ 2398379 w 3864074"/>
              <a:gd name="connsiteY85" fmla="*/ 2701059 h 5052291"/>
              <a:gd name="connsiteX86" fmla="*/ 2280038 w 3864074"/>
              <a:gd name="connsiteY86" fmla="*/ 2938895 h 5052291"/>
              <a:gd name="connsiteX87" fmla="*/ 2028347 w 3864074"/>
              <a:gd name="connsiteY87" fmla="*/ 3164032 h 5052291"/>
              <a:gd name="connsiteX88" fmla="*/ 1912893 w 3864074"/>
              <a:gd name="connsiteY88" fmla="*/ 2997777 h 5052291"/>
              <a:gd name="connsiteX89" fmla="*/ 1790511 w 3864074"/>
              <a:gd name="connsiteY89" fmla="*/ 2841336 h 5052291"/>
              <a:gd name="connsiteX90" fmla="*/ 1667552 w 3864074"/>
              <a:gd name="connsiteY90" fmla="*/ 2622550 h 5052291"/>
              <a:gd name="connsiteX91" fmla="*/ 1483402 w 3864074"/>
              <a:gd name="connsiteY91" fmla="*/ 2400877 h 5052291"/>
              <a:gd name="connsiteX92" fmla="*/ 1351206 w 3864074"/>
              <a:gd name="connsiteY92" fmla="*/ 2202872 h 5052291"/>
              <a:gd name="connsiteX93" fmla="*/ 1193034 w 3864074"/>
              <a:gd name="connsiteY93" fmla="*/ 1997363 h 5052291"/>
              <a:gd name="connsiteX94" fmla="*/ 962702 w 3864074"/>
              <a:gd name="connsiteY94" fmla="*/ 1693718 h 5052291"/>
              <a:gd name="connsiteX95" fmla="*/ 842629 w 3864074"/>
              <a:gd name="connsiteY95" fmla="*/ 1416050 h 5052291"/>
              <a:gd name="connsiteX96" fmla="*/ 275170 w 3864074"/>
              <a:gd name="connsiteY96" fmla="*/ 876877 h 5052291"/>
              <a:gd name="connsiteX97" fmla="*/ 0 w 3864074"/>
              <a:gd name="connsiteY97" fmla="*/ 428711 h 5052291"/>
              <a:gd name="connsiteX98" fmla="*/ 3274 w 3864074"/>
              <a:gd name="connsiteY98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3397638 w 3864074"/>
              <a:gd name="connsiteY76" fmla="*/ 1356013 h 5052291"/>
              <a:gd name="connsiteX77" fmla="*/ 3224456 w 3864074"/>
              <a:gd name="connsiteY77" fmla="*/ 1550554 h 5052291"/>
              <a:gd name="connsiteX78" fmla="*/ 3184047 w 3864074"/>
              <a:gd name="connsiteY78" fmla="*/ 1615786 h 5052291"/>
              <a:gd name="connsiteX79" fmla="*/ 3149988 w 3864074"/>
              <a:gd name="connsiteY79" fmla="*/ 1704686 h 5052291"/>
              <a:gd name="connsiteX80" fmla="*/ 3024143 w 3864074"/>
              <a:gd name="connsiteY80" fmla="*/ 1878445 h 5052291"/>
              <a:gd name="connsiteX81" fmla="*/ 2926006 w 3864074"/>
              <a:gd name="connsiteY81" fmla="*/ 2058554 h 5052291"/>
              <a:gd name="connsiteX82" fmla="*/ 2724538 w 3864074"/>
              <a:gd name="connsiteY82" fmla="*/ 2245013 h 5052291"/>
              <a:gd name="connsiteX83" fmla="*/ 2585415 w 3864074"/>
              <a:gd name="connsiteY83" fmla="*/ 2466686 h 5052291"/>
              <a:gd name="connsiteX84" fmla="*/ 2398379 w 3864074"/>
              <a:gd name="connsiteY84" fmla="*/ 2701059 h 5052291"/>
              <a:gd name="connsiteX85" fmla="*/ 2280038 w 3864074"/>
              <a:gd name="connsiteY85" fmla="*/ 2938895 h 5052291"/>
              <a:gd name="connsiteX86" fmla="*/ 2028347 w 3864074"/>
              <a:gd name="connsiteY86" fmla="*/ 3164032 h 5052291"/>
              <a:gd name="connsiteX87" fmla="*/ 1912893 w 3864074"/>
              <a:gd name="connsiteY87" fmla="*/ 2997777 h 5052291"/>
              <a:gd name="connsiteX88" fmla="*/ 1790511 w 3864074"/>
              <a:gd name="connsiteY88" fmla="*/ 2841336 h 5052291"/>
              <a:gd name="connsiteX89" fmla="*/ 1667552 w 3864074"/>
              <a:gd name="connsiteY89" fmla="*/ 2622550 h 5052291"/>
              <a:gd name="connsiteX90" fmla="*/ 1483402 w 3864074"/>
              <a:gd name="connsiteY90" fmla="*/ 2400877 h 5052291"/>
              <a:gd name="connsiteX91" fmla="*/ 1351206 w 3864074"/>
              <a:gd name="connsiteY91" fmla="*/ 2202872 h 5052291"/>
              <a:gd name="connsiteX92" fmla="*/ 1193034 w 3864074"/>
              <a:gd name="connsiteY92" fmla="*/ 1997363 h 5052291"/>
              <a:gd name="connsiteX93" fmla="*/ 962702 w 3864074"/>
              <a:gd name="connsiteY93" fmla="*/ 1693718 h 5052291"/>
              <a:gd name="connsiteX94" fmla="*/ 842629 w 3864074"/>
              <a:gd name="connsiteY94" fmla="*/ 1416050 h 5052291"/>
              <a:gd name="connsiteX95" fmla="*/ 275170 w 3864074"/>
              <a:gd name="connsiteY95" fmla="*/ 876877 h 5052291"/>
              <a:gd name="connsiteX96" fmla="*/ 0 w 3864074"/>
              <a:gd name="connsiteY96" fmla="*/ 428711 h 5052291"/>
              <a:gd name="connsiteX97" fmla="*/ 3274 w 3864074"/>
              <a:gd name="connsiteY97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3397638 w 3864074"/>
              <a:gd name="connsiteY75" fmla="*/ 1356013 h 5052291"/>
              <a:gd name="connsiteX76" fmla="*/ 3224456 w 3864074"/>
              <a:gd name="connsiteY76" fmla="*/ 1550554 h 5052291"/>
              <a:gd name="connsiteX77" fmla="*/ 3184047 w 3864074"/>
              <a:gd name="connsiteY77" fmla="*/ 1615786 h 5052291"/>
              <a:gd name="connsiteX78" fmla="*/ 3149988 w 3864074"/>
              <a:gd name="connsiteY78" fmla="*/ 1704686 h 5052291"/>
              <a:gd name="connsiteX79" fmla="*/ 3024143 w 3864074"/>
              <a:gd name="connsiteY79" fmla="*/ 1878445 h 5052291"/>
              <a:gd name="connsiteX80" fmla="*/ 2926006 w 3864074"/>
              <a:gd name="connsiteY80" fmla="*/ 2058554 h 5052291"/>
              <a:gd name="connsiteX81" fmla="*/ 2724538 w 3864074"/>
              <a:gd name="connsiteY81" fmla="*/ 2245013 h 5052291"/>
              <a:gd name="connsiteX82" fmla="*/ 2585415 w 3864074"/>
              <a:gd name="connsiteY82" fmla="*/ 2466686 h 5052291"/>
              <a:gd name="connsiteX83" fmla="*/ 2398379 w 3864074"/>
              <a:gd name="connsiteY83" fmla="*/ 2701059 h 5052291"/>
              <a:gd name="connsiteX84" fmla="*/ 2280038 w 3864074"/>
              <a:gd name="connsiteY84" fmla="*/ 2938895 h 5052291"/>
              <a:gd name="connsiteX85" fmla="*/ 2028347 w 3864074"/>
              <a:gd name="connsiteY85" fmla="*/ 3164032 h 5052291"/>
              <a:gd name="connsiteX86" fmla="*/ 1912893 w 3864074"/>
              <a:gd name="connsiteY86" fmla="*/ 2997777 h 5052291"/>
              <a:gd name="connsiteX87" fmla="*/ 1790511 w 3864074"/>
              <a:gd name="connsiteY87" fmla="*/ 2841336 h 5052291"/>
              <a:gd name="connsiteX88" fmla="*/ 1667552 w 3864074"/>
              <a:gd name="connsiteY88" fmla="*/ 2622550 h 5052291"/>
              <a:gd name="connsiteX89" fmla="*/ 1483402 w 3864074"/>
              <a:gd name="connsiteY89" fmla="*/ 2400877 h 5052291"/>
              <a:gd name="connsiteX90" fmla="*/ 1351206 w 3864074"/>
              <a:gd name="connsiteY90" fmla="*/ 2202872 h 5052291"/>
              <a:gd name="connsiteX91" fmla="*/ 1193034 w 3864074"/>
              <a:gd name="connsiteY91" fmla="*/ 1997363 h 5052291"/>
              <a:gd name="connsiteX92" fmla="*/ 962702 w 3864074"/>
              <a:gd name="connsiteY92" fmla="*/ 1693718 h 5052291"/>
              <a:gd name="connsiteX93" fmla="*/ 842629 w 3864074"/>
              <a:gd name="connsiteY93" fmla="*/ 1416050 h 5052291"/>
              <a:gd name="connsiteX94" fmla="*/ 275170 w 3864074"/>
              <a:gd name="connsiteY94" fmla="*/ 876877 h 5052291"/>
              <a:gd name="connsiteX95" fmla="*/ 0 w 3864074"/>
              <a:gd name="connsiteY95" fmla="*/ 428711 h 5052291"/>
              <a:gd name="connsiteX96" fmla="*/ 3274 w 3864074"/>
              <a:gd name="connsiteY96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3397638 w 3864074"/>
              <a:gd name="connsiteY74" fmla="*/ 1356013 h 5052291"/>
              <a:gd name="connsiteX75" fmla="*/ 3224456 w 3864074"/>
              <a:gd name="connsiteY75" fmla="*/ 1550554 h 5052291"/>
              <a:gd name="connsiteX76" fmla="*/ 3184047 w 3864074"/>
              <a:gd name="connsiteY76" fmla="*/ 1615786 h 5052291"/>
              <a:gd name="connsiteX77" fmla="*/ 3149988 w 3864074"/>
              <a:gd name="connsiteY77" fmla="*/ 1704686 h 5052291"/>
              <a:gd name="connsiteX78" fmla="*/ 3024143 w 3864074"/>
              <a:gd name="connsiteY78" fmla="*/ 1878445 h 5052291"/>
              <a:gd name="connsiteX79" fmla="*/ 2926006 w 3864074"/>
              <a:gd name="connsiteY79" fmla="*/ 2058554 h 5052291"/>
              <a:gd name="connsiteX80" fmla="*/ 2724538 w 3864074"/>
              <a:gd name="connsiteY80" fmla="*/ 2245013 h 5052291"/>
              <a:gd name="connsiteX81" fmla="*/ 2585415 w 3864074"/>
              <a:gd name="connsiteY81" fmla="*/ 2466686 h 5052291"/>
              <a:gd name="connsiteX82" fmla="*/ 2398379 w 3864074"/>
              <a:gd name="connsiteY82" fmla="*/ 2701059 h 5052291"/>
              <a:gd name="connsiteX83" fmla="*/ 2280038 w 3864074"/>
              <a:gd name="connsiteY83" fmla="*/ 2938895 h 5052291"/>
              <a:gd name="connsiteX84" fmla="*/ 2028347 w 3864074"/>
              <a:gd name="connsiteY84" fmla="*/ 3164032 h 5052291"/>
              <a:gd name="connsiteX85" fmla="*/ 1912893 w 3864074"/>
              <a:gd name="connsiteY85" fmla="*/ 2997777 h 5052291"/>
              <a:gd name="connsiteX86" fmla="*/ 1790511 w 3864074"/>
              <a:gd name="connsiteY86" fmla="*/ 2841336 h 5052291"/>
              <a:gd name="connsiteX87" fmla="*/ 1667552 w 3864074"/>
              <a:gd name="connsiteY87" fmla="*/ 2622550 h 5052291"/>
              <a:gd name="connsiteX88" fmla="*/ 1483402 w 3864074"/>
              <a:gd name="connsiteY88" fmla="*/ 2400877 h 5052291"/>
              <a:gd name="connsiteX89" fmla="*/ 1351206 w 3864074"/>
              <a:gd name="connsiteY89" fmla="*/ 2202872 h 5052291"/>
              <a:gd name="connsiteX90" fmla="*/ 1193034 w 3864074"/>
              <a:gd name="connsiteY90" fmla="*/ 1997363 h 5052291"/>
              <a:gd name="connsiteX91" fmla="*/ 962702 w 3864074"/>
              <a:gd name="connsiteY91" fmla="*/ 1693718 h 5052291"/>
              <a:gd name="connsiteX92" fmla="*/ 842629 w 3864074"/>
              <a:gd name="connsiteY92" fmla="*/ 1416050 h 5052291"/>
              <a:gd name="connsiteX93" fmla="*/ 275170 w 3864074"/>
              <a:gd name="connsiteY93" fmla="*/ 876877 h 5052291"/>
              <a:gd name="connsiteX94" fmla="*/ 0 w 3864074"/>
              <a:gd name="connsiteY94" fmla="*/ 428711 h 5052291"/>
              <a:gd name="connsiteX95" fmla="*/ 3274 w 3864074"/>
              <a:gd name="connsiteY95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3397638 w 3864074"/>
              <a:gd name="connsiteY73" fmla="*/ 1356013 h 5052291"/>
              <a:gd name="connsiteX74" fmla="*/ 3224456 w 3864074"/>
              <a:gd name="connsiteY74" fmla="*/ 1550554 h 5052291"/>
              <a:gd name="connsiteX75" fmla="*/ 3184047 w 3864074"/>
              <a:gd name="connsiteY75" fmla="*/ 1615786 h 5052291"/>
              <a:gd name="connsiteX76" fmla="*/ 3149988 w 3864074"/>
              <a:gd name="connsiteY76" fmla="*/ 1704686 h 5052291"/>
              <a:gd name="connsiteX77" fmla="*/ 3024143 w 3864074"/>
              <a:gd name="connsiteY77" fmla="*/ 1878445 h 5052291"/>
              <a:gd name="connsiteX78" fmla="*/ 2926006 w 3864074"/>
              <a:gd name="connsiteY78" fmla="*/ 2058554 h 5052291"/>
              <a:gd name="connsiteX79" fmla="*/ 2724538 w 3864074"/>
              <a:gd name="connsiteY79" fmla="*/ 2245013 h 5052291"/>
              <a:gd name="connsiteX80" fmla="*/ 2585415 w 3864074"/>
              <a:gd name="connsiteY80" fmla="*/ 2466686 h 5052291"/>
              <a:gd name="connsiteX81" fmla="*/ 2398379 w 3864074"/>
              <a:gd name="connsiteY81" fmla="*/ 2701059 h 5052291"/>
              <a:gd name="connsiteX82" fmla="*/ 2280038 w 3864074"/>
              <a:gd name="connsiteY82" fmla="*/ 2938895 h 5052291"/>
              <a:gd name="connsiteX83" fmla="*/ 2028347 w 3864074"/>
              <a:gd name="connsiteY83" fmla="*/ 3164032 h 5052291"/>
              <a:gd name="connsiteX84" fmla="*/ 1912893 w 3864074"/>
              <a:gd name="connsiteY84" fmla="*/ 2997777 h 5052291"/>
              <a:gd name="connsiteX85" fmla="*/ 1790511 w 3864074"/>
              <a:gd name="connsiteY85" fmla="*/ 2841336 h 5052291"/>
              <a:gd name="connsiteX86" fmla="*/ 1667552 w 3864074"/>
              <a:gd name="connsiteY86" fmla="*/ 2622550 h 5052291"/>
              <a:gd name="connsiteX87" fmla="*/ 1483402 w 3864074"/>
              <a:gd name="connsiteY87" fmla="*/ 2400877 h 5052291"/>
              <a:gd name="connsiteX88" fmla="*/ 1351206 w 3864074"/>
              <a:gd name="connsiteY88" fmla="*/ 2202872 h 5052291"/>
              <a:gd name="connsiteX89" fmla="*/ 1193034 w 3864074"/>
              <a:gd name="connsiteY89" fmla="*/ 1997363 h 5052291"/>
              <a:gd name="connsiteX90" fmla="*/ 962702 w 3864074"/>
              <a:gd name="connsiteY90" fmla="*/ 1693718 h 5052291"/>
              <a:gd name="connsiteX91" fmla="*/ 842629 w 3864074"/>
              <a:gd name="connsiteY91" fmla="*/ 1416050 h 5052291"/>
              <a:gd name="connsiteX92" fmla="*/ 275170 w 3864074"/>
              <a:gd name="connsiteY92" fmla="*/ 876877 h 5052291"/>
              <a:gd name="connsiteX93" fmla="*/ 0 w 3864074"/>
              <a:gd name="connsiteY93" fmla="*/ 428711 h 5052291"/>
              <a:gd name="connsiteX94" fmla="*/ 3274 w 3864074"/>
              <a:gd name="connsiteY94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3397638 w 3864074"/>
              <a:gd name="connsiteY72" fmla="*/ 1356013 h 5052291"/>
              <a:gd name="connsiteX73" fmla="*/ 3224456 w 3864074"/>
              <a:gd name="connsiteY73" fmla="*/ 1550554 h 5052291"/>
              <a:gd name="connsiteX74" fmla="*/ 3184047 w 3864074"/>
              <a:gd name="connsiteY74" fmla="*/ 1615786 h 5052291"/>
              <a:gd name="connsiteX75" fmla="*/ 3149988 w 3864074"/>
              <a:gd name="connsiteY75" fmla="*/ 1704686 h 5052291"/>
              <a:gd name="connsiteX76" fmla="*/ 3024143 w 3864074"/>
              <a:gd name="connsiteY76" fmla="*/ 1878445 h 5052291"/>
              <a:gd name="connsiteX77" fmla="*/ 2926006 w 3864074"/>
              <a:gd name="connsiteY77" fmla="*/ 2058554 h 5052291"/>
              <a:gd name="connsiteX78" fmla="*/ 2724538 w 3864074"/>
              <a:gd name="connsiteY78" fmla="*/ 2245013 h 5052291"/>
              <a:gd name="connsiteX79" fmla="*/ 2585415 w 3864074"/>
              <a:gd name="connsiteY79" fmla="*/ 2466686 h 5052291"/>
              <a:gd name="connsiteX80" fmla="*/ 2398379 w 3864074"/>
              <a:gd name="connsiteY80" fmla="*/ 2701059 h 5052291"/>
              <a:gd name="connsiteX81" fmla="*/ 2280038 w 3864074"/>
              <a:gd name="connsiteY81" fmla="*/ 2938895 h 5052291"/>
              <a:gd name="connsiteX82" fmla="*/ 2028347 w 3864074"/>
              <a:gd name="connsiteY82" fmla="*/ 3164032 h 5052291"/>
              <a:gd name="connsiteX83" fmla="*/ 1912893 w 3864074"/>
              <a:gd name="connsiteY83" fmla="*/ 2997777 h 5052291"/>
              <a:gd name="connsiteX84" fmla="*/ 1790511 w 3864074"/>
              <a:gd name="connsiteY84" fmla="*/ 2841336 h 5052291"/>
              <a:gd name="connsiteX85" fmla="*/ 1667552 w 3864074"/>
              <a:gd name="connsiteY85" fmla="*/ 2622550 h 5052291"/>
              <a:gd name="connsiteX86" fmla="*/ 1483402 w 3864074"/>
              <a:gd name="connsiteY86" fmla="*/ 2400877 h 5052291"/>
              <a:gd name="connsiteX87" fmla="*/ 1351206 w 3864074"/>
              <a:gd name="connsiteY87" fmla="*/ 2202872 h 5052291"/>
              <a:gd name="connsiteX88" fmla="*/ 1193034 w 3864074"/>
              <a:gd name="connsiteY88" fmla="*/ 1997363 h 5052291"/>
              <a:gd name="connsiteX89" fmla="*/ 962702 w 3864074"/>
              <a:gd name="connsiteY89" fmla="*/ 1693718 h 5052291"/>
              <a:gd name="connsiteX90" fmla="*/ 842629 w 3864074"/>
              <a:gd name="connsiteY90" fmla="*/ 1416050 h 5052291"/>
              <a:gd name="connsiteX91" fmla="*/ 275170 w 3864074"/>
              <a:gd name="connsiteY91" fmla="*/ 876877 h 5052291"/>
              <a:gd name="connsiteX92" fmla="*/ 0 w 3864074"/>
              <a:gd name="connsiteY92" fmla="*/ 428711 h 5052291"/>
              <a:gd name="connsiteX93" fmla="*/ 3274 w 3864074"/>
              <a:gd name="connsiteY93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3397638 w 3864074"/>
              <a:gd name="connsiteY71" fmla="*/ 1356013 h 5052291"/>
              <a:gd name="connsiteX72" fmla="*/ 3224456 w 3864074"/>
              <a:gd name="connsiteY72" fmla="*/ 1550554 h 5052291"/>
              <a:gd name="connsiteX73" fmla="*/ 3184047 w 3864074"/>
              <a:gd name="connsiteY73" fmla="*/ 1615786 h 5052291"/>
              <a:gd name="connsiteX74" fmla="*/ 3149988 w 3864074"/>
              <a:gd name="connsiteY74" fmla="*/ 1704686 h 5052291"/>
              <a:gd name="connsiteX75" fmla="*/ 3024143 w 3864074"/>
              <a:gd name="connsiteY75" fmla="*/ 1878445 h 5052291"/>
              <a:gd name="connsiteX76" fmla="*/ 2926006 w 3864074"/>
              <a:gd name="connsiteY76" fmla="*/ 2058554 h 5052291"/>
              <a:gd name="connsiteX77" fmla="*/ 2724538 w 3864074"/>
              <a:gd name="connsiteY77" fmla="*/ 2245013 h 5052291"/>
              <a:gd name="connsiteX78" fmla="*/ 2585415 w 3864074"/>
              <a:gd name="connsiteY78" fmla="*/ 2466686 h 5052291"/>
              <a:gd name="connsiteX79" fmla="*/ 2398379 w 3864074"/>
              <a:gd name="connsiteY79" fmla="*/ 2701059 h 5052291"/>
              <a:gd name="connsiteX80" fmla="*/ 2280038 w 3864074"/>
              <a:gd name="connsiteY80" fmla="*/ 2938895 h 5052291"/>
              <a:gd name="connsiteX81" fmla="*/ 2028347 w 3864074"/>
              <a:gd name="connsiteY81" fmla="*/ 3164032 h 5052291"/>
              <a:gd name="connsiteX82" fmla="*/ 1912893 w 3864074"/>
              <a:gd name="connsiteY82" fmla="*/ 2997777 h 5052291"/>
              <a:gd name="connsiteX83" fmla="*/ 1790511 w 3864074"/>
              <a:gd name="connsiteY83" fmla="*/ 2841336 h 5052291"/>
              <a:gd name="connsiteX84" fmla="*/ 1667552 w 3864074"/>
              <a:gd name="connsiteY84" fmla="*/ 2622550 h 5052291"/>
              <a:gd name="connsiteX85" fmla="*/ 1483402 w 3864074"/>
              <a:gd name="connsiteY85" fmla="*/ 2400877 h 5052291"/>
              <a:gd name="connsiteX86" fmla="*/ 1351206 w 3864074"/>
              <a:gd name="connsiteY86" fmla="*/ 2202872 h 5052291"/>
              <a:gd name="connsiteX87" fmla="*/ 1193034 w 3864074"/>
              <a:gd name="connsiteY87" fmla="*/ 1997363 h 5052291"/>
              <a:gd name="connsiteX88" fmla="*/ 962702 w 3864074"/>
              <a:gd name="connsiteY88" fmla="*/ 1693718 h 5052291"/>
              <a:gd name="connsiteX89" fmla="*/ 842629 w 3864074"/>
              <a:gd name="connsiteY89" fmla="*/ 1416050 h 5052291"/>
              <a:gd name="connsiteX90" fmla="*/ 275170 w 3864074"/>
              <a:gd name="connsiteY90" fmla="*/ 876877 h 5052291"/>
              <a:gd name="connsiteX91" fmla="*/ 0 w 3864074"/>
              <a:gd name="connsiteY91" fmla="*/ 428711 h 5052291"/>
              <a:gd name="connsiteX92" fmla="*/ 3274 w 3864074"/>
              <a:gd name="connsiteY92" fmla="*/ 0 h 5052291"/>
              <a:gd name="connsiteX0" fmla="*/ 1675056 w 3864074"/>
              <a:gd name="connsiteY0" fmla="*/ 4765963 h 5052291"/>
              <a:gd name="connsiteX1" fmla="*/ 3397638 w 3864074"/>
              <a:gd name="connsiteY1" fmla="*/ 1356013 h 5052291"/>
              <a:gd name="connsiteX2" fmla="*/ 3224456 w 3864074"/>
              <a:gd name="connsiteY2" fmla="*/ 1550554 h 5052291"/>
              <a:gd name="connsiteX3" fmla="*/ 3184047 w 3864074"/>
              <a:gd name="connsiteY3" fmla="*/ 1615786 h 5052291"/>
              <a:gd name="connsiteX4" fmla="*/ 3149988 w 3864074"/>
              <a:gd name="connsiteY4" fmla="*/ 1704686 h 5052291"/>
              <a:gd name="connsiteX5" fmla="*/ 3024143 w 3864074"/>
              <a:gd name="connsiteY5" fmla="*/ 1878445 h 5052291"/>
              <a:gd name="connsiteX6" fmla="*/ 2926006 w 3864074"/>
              <a:gd name="connsiteY6" fmla="*/ 2058554 h 5052291"/>
              <a:gd name="connsiteX7" fmla="*/ 2724538 w 3864074"/>
              <a:gd name="connsiteY7" fmla="*/ 2245013 h 5052291"/>
              <a:gd name="connsiteX8" fmla="*/ 2585415 w 3864074"/>
              <a:gd name="connsiteY8" fmla="*/ 2466686 h 5052291"/>
              <a:gd name="connsiteX9" fmla="*/ 2398379 w 3864074"/>
              <a:gd name="connsiteY9" fmla="*/ 2701059 h 5052291"/>
              <a:gd name="connsiteX10" fmla="*/ 2280038 w 3864074"/>
              <a:gd name="connsiteY10" fmla="*/ 2938895 h 5052291"/>
              <a:gd name="connsiteX11" fmla="*/ 2028347 w 3864074"/>
              <a:gd name="connsiteY11" fmla="*/ 3164032 h 5052291"/>
              <a:gd name="connsiteX12" fmla="*/ 1912893 w 3864074"/>
              <a:gd name="connsiteY12" fmla="*/ 2997777 h 5052291"/>
              <a:gd name="connsiteX13" fmla="*/ 1790511 w 3864074"/>
              <a:gd name="connsiteY13" fmla="*/ 2841336 h 5052291"/>
              <a:gd name="connsiteX14" fmla="*/ 1667552 w 3864074"/>
              <a:gd name="connsiteY14" fmla="*/ 2622550 h 5052291"/>
              <a:gd name="connsiteX15" fmla="*/ 1483402 w 3864074"/>
              <a:gd name="connsiteY15" fmla="*/ 2400877 h 5052291"/>
              <a:gd name="connsiteX16" fmla="*/ 1351206 w 3864074"/>
              <a:gd name="connsiteY16" fmla="*/ 2202872 h 5052291"/>
              <a:gd name="connsiteX17" fmla="*/ 1193034 w 3864074"/>
              <a:gd name="connsiteY17" fmla="*/ 1997363 h 5052291"/>
              <a:gd name="connsiteX18" fmla="*/ 962702 w 3864074"/>
              <a:gd name="connsiteY18" fmla="*/ 1693718 h 5052291"/>
              <a:gd name="connsiteX19" fmla="*/ 842629 w 3864074"/>
              <a:gd name="connsiteY19" fmla="*/ 1416050 h 5052291"/>
              <a:gd name="connsiteX20" fmla="*/ 275170 w 3864074"/>
              <a:gd name="connsiteY20" fmla="*/ 876877 h 5052291"/>
              <a:gd name="connsiteX21" fmla="*/ 0 w 3864074"/>
              <a:gd name="connsiteY21" fmla="*/ 428711 h 5052291"/>
              <a:gd name="connsiteX22" fmla="*/ 3274 w 3864074"/>
              <a:gd name="connsiteY22" fmla="*/ 0 h 5052291"/>
              <a:gd name="connsiteX23" fmla="*/ 1240947 w 3864074"/>
              <a:gd name="connsiteY23" fmla="*/ 9236 h 5052291"/>
              <a:gd name="connsiteX24" fmla="*/ 1259420 w 3864074"/>
              <a:gd name="connsiteY24" fmla="*/ 979054 h 5052291"/>
              <a:gd name="connsiteX25" fmla="*/ 1361020 w 3864074"/>
              <a:gd name="connsiteY25" fmla="*/ 1016000 h 5052291"/>
              <a:gd name="connsiteX26" fmla="*/ 1471856 w 3864074"/>
              <a:gd name="connsiteY26" fmla="*/ 1062182 h 5052291"/>
              <a:gd name="connsiteX27" fmla="*/ 1564220 w 3864074"/>
              <a:gd name="connsiteY27" fmla="*/ 1034472 h 5052291"/>
              <a:gd name="connsiteX28" fmla="*/ 1628874 w 3864074"/>
              <a:gd name="connsiteY28" fmla="*/ 1089891 h 5052291"/>
              <a:gd name="connsiteX29" fmla="*/ 1628874 w 3864074"/>
              <a:gd name="connsiteY29" fmla="*/ 1089891 h 5052291"/>
              <a:gd name="connsiteX30" fmla="*/ 1758184 w 3864074"/>
              <a:gd name="connsiteY30" fmla="*/ 1173018 h 5052291"/>
              <a:gd name="connsiteX31" fmla="*/ 1859784 w 3864074"/>
              <a:gd name="connsiteY31" fmla="*/ 1117600 h 5052291"/>
              <a:gd name="connsiteX32" fmla="*/ 1896729 w 3864074"/>
              <a:gd name="connsiteY32" fmla="*/ 1209963 h 5052291"/>
              <a:gd name="connsiteX33" fmla="*/ 2016802 w 3864074"/>
              <a:gd name="connsiteY33" fmla="*/ 1200727 h 5052291"/>
              <a:gd name="connsiteX34" fmla="*/ 2072220 w 3864074"/>
              <a:gd name="connsiteY34" fmla="*/ 1265382 h 5052291"/>
              <a:gd name="connsiteX35" fmla="*/ 2155347 w 3864074"/>
              <a:gd name="connsiteY35" fmla="*/ 1339272 h 5052291"/>
              <a:gd name="connsiteX36" fmla="*/ 2238474 w 3864074"/>
              <a:gd name="connsiteY36" fmla="*/ 1256145 h 5052291"/>
              <a:gd name="connsiteX37" fmla="*/ 2303129 w 3864074"/>
              <a:gd name="connsiteY37" fmla="*/ 1330036 h 5052291"/>
              <a:gd name="connsiteX38" fmla="*/ 2377020 w 3864074"/>
              <a:gd name="connsiteY38" fmla="*/ 1330036 h 5052291"/>
              <a:gd name="connsiteX39" fmla="*/ 2432438 w 3864074"/>
              <a:gd name="connsiteY39" fmla="*/ 1385454 h 5052291"/>
              <a:gd name="connsiteX40" fmla="*/ 2561747 w 3864074"/>
              <a:gd name="connsiteY40" fmla="*/ 1330036 h 5052291"/>
              <a:gd name="connsiteX41" fmla="*/ 2626402 w 3864074"/>
              <a:gd name="connsiteY41" fmla="*/ 1376218 h 5052291"/>
              <a:gd name="connsiteX42" fmla="*/ 2949674 w 3864074"/>
              <a:gd name="connsiteY42" fmla="*/ 1330036 h 5052291"/>
              <a:gd name="connsiteX43" fmla="*/ 3226765 w 3864074"/>
              <a:gd name="connsiteY43" fmla="*/ 1283854 h 5052291"/>
              <a:gd name="connsiteX44" fmla="*/ 3559274 w 3864074"/>
              <a:gd name="connsiteY44" fmla="*/ 1440872 h 5052291"/>
              <a:gd name="connsiteX45" fmla="*/ 3651638 w 3864074"/>
              <a:gd name="connsiteY45" fmla="*/ 1477818 h 5052291"/>
              <a:gd name="connsiteX46" fmla="*/ 3697820 w 3864074"/>
              <a:gd name="connsiteY46" fmla="*/ 2216727 h 5052291"/>
              <a:gd name="connsiteX47" fmla="*/ 3854838 w 3864074"/>
              <a:gd name="connsiteY47" fmla="*/ 2475345 h 5052291"/>
              <a:gd name="connsiteX48" fmla="*/ 3864074 w 3864074"/>
              <a:gd name="connsiteY48" fmla="*/ 2687782 h 5052291"/>
              <a:gd name="connsiteX49" fmla="*/ 3836365 w 3864074"/>
              <a:gd name="connsiteY49" fmla="*/ 2789382 h 5052291"/>
              <a:gd name="connsiteX50" fmla="*/ 3836365 w 3864074"/>
              <a:gd name="connsiteY50" fmla="*/ 2974109 h 5052291"/>
              <a:gd name="connsiteX51" fmla="*/ 3836365 w 3864074"/>
              <a:gd name="connsiteY51" fmla="*/ 3066472 h 5052291"/>
              <a:gd name="connsiteX52" fmla="*/ 3744002 w 3864074"/>
              <a:gd name="connsiteY52" fmla="*/ 3278909 h 5052291"/>
              <a:gd name="connsiteX53" fmla="*/ 3531565 w 3864074"/>
              <a:gd name="connsiteY53" fmla="*/ 3380509 h 5052291"/>
              <a:gd name="connsiteX54" fmla="*/ 3383784 w 3864074"/>
              <a:gd name="connsiteY54" fmla="*/ 3491345 h 5052291"/>
              <a:gd name="connsiteX55" fmla="*/ 3383784 w 3864074"/>
              <a:gd name="connsiteY55" fmla="*/ 3491345 h 5052291"/>
              <a:gd name="connsiteX56" fmla="*/ 3365311 w 3864074"/>
              <a:gd name="connsiteY56" fmla="*/ 3463636 h 5052291"/>
              <a:gd name="connsiteX57" fmla="*/ 3457674 w 3864074"/>
              <a:gd name="connsiteY57" fmla="*/ 3362036 h 5052291"/>
              <a:gd name="connsiteX58" fmla="*/ 3365311 w 3864074"/>
              <a:gd name="connsiteY58" fmla="*/ 3371272 h 5052291"/>
              <a:gd name="connsiteX59" fmla="*/ 3365311 w 3864074"/>
              <a:gd name="connsiteY59" fmla="*/ 3260436 h 5052291"/>
              <a:gd name="connsiteX60" fmla="*/ 3328365 w 3864074"/>
              <a:gd name="connsiteY60" fmla="*/ 3260436 h 5052291"/>
              <a:gd name="connsiteX61" fmla="*/ 3254474 w 3864074"/>
              <a:gd name="connsiteY61" fmla="*/ 3315854 h 5052291"/>
              <a:gd name="connsiteX62" fmla="*/ 3282184 w 3864074"/>
              <a:gd name="connsiteY62" fmla="*/ 3417454 h 5052291"/>
              <a:gd name="connsiteX63" fmla="*/ 3282184 w 3864074"/>
              <a:gd name="connsiteY63" fmla="*/ 3417454 h 5052291"/>
              <a:gd name="connsiteX64" fmla="*/ 3319129 w 3864074"/>
              <a:gd name="connsiteY64" fmla="*/ 3574472 h 5052291"/>
              <a:gd name="connsiteX65" fmla="*/ 3189820 w 3864074"/>
              <a:gd name="connsiteY65" fmla="*/ 3648363 h 5052291"/>
              <a:gd name="connsiteX66" fmla="*/ 2968147 w 3864074"/>
              <a:gd name="connsiteY66" fmla="*/ 3879272 h 5052291"/>
              <a:gd name="connsiteX67" fmla="*/ 2958911 w 3864074"/>
              <a:gd name="connsiteY67" fmla="*/ 3805382 h 5052291"/>
              <a:gd name="connsiteX68" fmla="*/ 2894256 w 3864074"/>
              <a:gd name="connsiteY68" fmla="*/ 3759200 h 5052291"/>
              <a:gd name="connsiteX69" fmla="*/ 2755711 w 3864074"/>
              <a:gd name="connsiteY69" fmla="*/ 3786909 h 5052291"/>
              <a:gd name="connsiteX70" fmla="*/ 2885020 w 3864074"/>
              <a:gd name="connsiteY70" fmla="*/ 3860800 h 5052291"/>
              <a:gd name="connsiteX71" fmla="*/ 2755711 w 3864074"/>
              <a:gd name="connsiteY71" fmla="*/ 3962400 h 5052291"/>
              <a:gd name="connsiteX72" fmla="*/ 2663347 w 3864074"/>
              <a:gd name="connsiteY72" fmla="*/ 3888509 h 5052291"/>
              <a:gd name="connsiteX73" fmla="*/ 2626402 w 3864074"/>
              <a:gd name="connsiteY73" fmla="*/ 3980872 h 5052291"/>
              <a:gd name="connsiteX74" fmla="*/ 2506329 w 3864074"/>
              <a:gd name="connsiteY74" fmla="*/ 4008582 h 5052291"/>
              <a:gd name="connsiteX75" fmla="*/ 2506329 w 3864074"/>
              <a:gd name="connsiteY75" fmla="*/ 4128654 h 5052291"/>
              <a:gd name="connsiteX76" fmla="*/ 2413965 w 3864074"/>
              <a:gd name="connsiteY76" fmla="*/ 4165600 h 5052291"/>
              <a:gd name="connsiteX77" fmla="*/ 2367784 w 3864074"/>
              <a:gd name="connsiteY77" fmla="*/ 4128654 h 5052291"/>
              <a:gd name="connsiteX78" fmla="*/ 2330838 w 3864074"/>
              <a:gd name="connsiteY78" fmla="*/ 4294909 h 5052291"/>
              <a:gd name="connsiteX79" fmla="*/ 2395493 w 3864074"/>
              <a:gd name="connsiteY79" fmla="*/ 4239491 h 5052291"/>
              <a:gd name="connsiteX80" fmla="*/ 2432438 w 3864074"/>
              <a:gd name="connsiteY80" fmla="*/ 4267200 h 5052291"/>
              <a:gd name="connsiteX81" fmla="*/ 2330838 w 3864074"/>
              <a:gd name="connsiteY81" fmla="*/ 4433454 h 5052291"/>
              <a:gd name="connsiteX82" fmla="*/ 2256947 w 3864074"/>
              <a:gd name="connsiteY82" fmla="*/ 4442691 h 5052291"/>
              <a:gd name="connsiteX83" fmla="*/ 2256947 w 3864074"/>
              <a:gd name="connsiteY83" fmla="*/ 4488872 h 5052291"/>
              <a:gd name="connsiteX84" fmla="*/ 2340074 w 3864074"/>
              <a:gd name="connsiteY84" fmla="*/ 4451927 h 5052291"/>
              <a:gd name="connsiteX85" fmla="*/ 2349311 w 3864074"/>
              <a:gd name="connsiteY85" fmla="*/ 4636654 h 5052291"/>
              <a:gd name="connsiteX86" fmla="*/ 2266184 w 3864074"/>
              <a:gd name="connsiteY86" fmla="*/ 4701309 h 5052291"/>
              <a:gd name="connsiteX87" fmla="*/ 2321602 w 3864074"/>
              <a:gd name="connsiteY87" fmla="*/ 4729018 h 5052291"/>
              <a:gd name="connsiteX88" fmla="*/ 2432438 w 3864074"/>
              <a:gd name="connsiteY88" fmla="*/ 4978400 h 5052291"/>
              <a:gd name="connsiteX89" fmla="*/ 2441674 w 3864074"/>
              <a:gd name="connsiteY89" fmla="*/ 5052291 h 5052291"/>
              <a:gd name="connsiteX90" fmla="*/ 2109165 w 3864074"/>
              <a:gd name="connsiteY90" fmla="*/ 4969163 h 5052291"/>
              <a:gd name="connsiteX91" fmla="*/ 1960460 w 3864074"/>
              <a:gd name="connsiteY91" fmla="*/ 5014422 h 5052291"/>
              <a:gd name="connsiteX0" fmla="*/ 3397638 w 3864074"/>
              <a:gd name="connsiteY0" fmla="*/ 1356013 h 5052291"/>
              <a:gd name="connsiteX1" fmla="*/ 3224456 w 3864074"/>
              <a:gd name="connsiteY1" fmla="*/ 1550554 h 5052291"/>
              <a:gd name="connsiteX2" fmla="*/ 3184047 w 3864074"/>
              <a:gd name="connsiteY2" fmla="*/ 1615786 h 5052291"/>
              <a:gd name="connsiteX3" fmla="*/ 3149988 w 3864074"/>
              <a:gd name="connsiteY3" fmla="*/ 1704686 h 5052291"/>
              <a:gd name="connsiteX4" fmla="*/ 3024143 w 3864074"/>
              <a:gd name="connsiteY4" fmla="*/ 1878445 h 5052291"/>
              <a:gd name="connsiteX5" fmla="*/ 2926006 w 3864074"/>
              <a:gd name="connsiteY5" fmla="*/ 2058554 h 5052291"/>
              <a:gd name="connsiteX6" fmla="*/ 2724538 w 3864074"/>
              <a:gd name="connsiteY6" fmla="*/ 2245013 h 5052291"/>
              <a:gd name="connsiteX7" fmla="*/ 2585415 w 3864074"/>
              <a:gd name="connsiteY7" fmla="*/ 2466686 h 5052291"/>
              <a:gd name="connsiteX8" fmla="*/ 2398379 w 3864074"/>
              <a:gd name="connsiteY8" fmla="*/ 2701059 h 5052291"/>
              <a:gd name="connsiteX9" fmla="*/ 2280038 w 3864074"/>
              <a:gd name="connsiteY9" fmla="*/ 2938895 h 5052291"/>
              <a:gd name="connsiteX10" fmla="*/ 2028347 w 3864074"/>
              <a:gd name="connsiteY10" fmla="*/ 3164032 h 5052291"/>
              <a:gd name="connsiteX11" fmla="*/ 1912893 w 3864074"/>
              <a:gd name="connsiteY11" fmla="*/ 2997777 h 5052291"/>
              <a:gd name="connsiteX12" fmla="*/ 1790511 w 3864074"/>
              <a:gd name="connsiteY12" fmla="*/ 2841336 h 5052291"/>
              <a:gd name="connsiteX13" fmla="*/ 1667552 w 3864074"/>
              <a:gd name="connsiteY13" fmla="*/ 2622550 h 5052291"/>
              <a:gd name="connsiteX14" fmla="*/ 1483402 w 3864074"/>
              <a:gd name="connsiteY14" fmla="*/ 2400877 h 5052291"/>
              <a:gd name="connsiteX15" fmla="*/ 1351206 w 3864074"/>
              <a:gd name="connsiteY15" fmla="*/ 2202872 h 5052291"/>
              <a:gd name="connsiteX16" fmla="*/ 1193034 w 3864074"/>
              <a:gd name="connsiteY16" fmla="*/ 1997363 h 5052291"/>
              <a:gd name="connsiteX17" fmla="*/ 962702 w 3864074"/>
              <a:gd name="connsiteY17" fmla="*/ 1693718 h 5052291"/>
              <a:gd name="connsiteX18" fmla="*/ 842629 w 3864074"/>
              <a:gd name="connsiteY18" fmla="*/ 1416050 h 5052291"/>
              <a:gd name="connsiteX19" fmla="*/ 275170 w 3864074"/>
              <a:gd name="connsiteY19" fmla="*/ 876877 h 5052291"/>
              <a:gd name="connsiteX20" fmla="*/ 0 w 3864074"/>
              <a:gd name="connsiteY20" fmla="*/ 428711 h 5052291"/>
              <a:gd name="connsiteX21" fmla="*/ 3274 w 3864074"/>
              <a:gd name="connsiteY21" fmla="*/ 0 h 5052291"/>
              <a:gd name="connsiteX22" fmla="*/ 1240947 w 3864074"/>
              <a:gd name="connsiteY22" fmla="*/ 9236 h 5052291"/>
              <a:gd name="connsiteX23" fmla="*/ 1259420 w 3864074"/>
              <a:gd name="connsiteY23" fmla="*/ 979054 h 5052291"/>
              <a:gd name="connsiteX24" fmla="*/ 1361020 w 3864074"/>
              <a:gd name="connsiteY24" fmla="*/ 1016000 h 5052291"/>
              <a:gd name="connsiteX25" fmla="*/ 1471856 w 3864074"/>
              <a:gd name="connsiteY25" fmla="*/ 1062182 h 5052291"/>
              <a:gd name="connsiteX26" fmla="*/ 1564220 w 3864074"/>
              <a:gd name="connsiteY26" fmla="*/ 1034472 h 5052291"/>
              <a:gd name="connsiteX27" fmla="*/ 1628874 w 3864074"/>
              <a:gd name="connsiteY27" fmla="*/ 1089891 h 5052291"/>
              <a:gd name="connsiteX28" fmla="*/ 1628874 w 3864074"/>
              <a:gd name="connsiteY28" fmla="*/ 1089891 h 5052291"/>
              <a:gd name="connsiteX29" fmla="*/ 1758184 w 3864074"/>
              <a:gd name="connsiteY29" fmla="*/ 1173018 h 5052291"/>
              <a:gd name="connsiteX30" fmla="*/ 1859784 w 3864074"/>
              <a:gd name="connsiteY30" fmla="*/ 1117600 h 5052291"/>
              <a:gd name="connsiteX31" fmla="*/ 1896729 w 3864074"/>
              <a:gd name="connsiteY31" fmla="*/ 1209963 h 5052291"/>
              <a:gd name="connsiteX32" fmla="*/ 2016802 w 3864074"/>
              <a:gd name="connsiteY32" fmla="*/ 1200727 h 5052291"/>
              <a:gd name="connsiteX33" fmla="*/ 2072220 w 3864074"/>
              <a:gd name="connsiteY33" fmla="*/ 1265382 h 5052291"/>
              <a:gd name="connsiteX34" fmla="*/ 2155347 w 3864074"/>
              <a:gd name="connsiteY34" fmla="*/ 1339272 h 5052291"/>
              <a:gd name="connsiteX35" fmla="*/ 2238474 w 3864074"/>
              <a:gd name="connsiteY35" fmla="*/ 1256145 h 5052291"/>
              <a:gd name="connsiteX36" fmla="*/ 2303129 w 3864074"/>
              <a:gd name="connsiteY36" fmla="*/ 1330036 h 5052291"/>
              <a:gd name="connsiteX37" fmla="*/ 2377020 w 3864074"/>
              <a:gd name="connsiteY37" fmla="*/ 1330036 h 5052291"/>
              <a:gd name="connsiteX38" fmla="*/ 2432438 w 3864074"/>
              <a:gd name="connsiteY38" fmla="*/ 1385454 h 5052291"/>
              <a:gd name="connsiteX39" fmla="*/ 2561747 w 3864074"/>
              <a:gd name="connsiteY39" fmla="*/ 1330036 h 5052291"/>
              <a:gd name="connsiteX40" fmla="*/ 2626402 w 3864074"/>
              <a:gd name="connsiteY40" fmla="*/ 1376218 h 5052291"/>
              <a:gd name="connsiteX41" fmla="*/ 2949674 w 3864074"/>
              <a:gd name="connsiteY41" fmla="*/ 1330036 h 5052291"/>
              <a:gd name="connsiteX42" fmla="*/ 3226765 w 3864074"/>
              <a:gd name="connsiteY42" fmla="*/ 1283854 h 5052291"/>
              <a:gd name="connsiteX43" fmla="*/ 3559274 w 3864074"/>
              <a:gd name="connsiteY43" fmla="*/ 1440872 h 5052291"/>
              <a:gd name="connsiteX44" fmla="*/ 3651638 w 3864074"/>
              <a:gd name="connsiteY44" fmla="*/ 1477818 h 5052291"/>
              <a:gd name="connsiteX45" fmla="*/ 3697820 w 3864074"/>
              <a:gd name="connsiteY45" fmla="*/ 2216727 h 5052291"/>
              <a:gd name="connsiteX46" fmla="*/ 3854838 w 3864074"/>
              <a:gd name="connsiteY46" fmla="*/ 2475345 h 5052291"/>
              <a:gd name="connsiteX47" fmla="*/ 3864074 w 3864074"/>
              <a:gd name="connsiteY47" fmla="*/ 2687782 h 5052291"/>
              <a:gd name="connsiteX48" fmla="*/ 3836365 w 3864074"/>
              <a:gd name="connsiteY48" fmla="*/ 2789382 h 5052291"/>
              <a:gd name="connsiteX49" fmla="*/ 3836365 w 3864074"/>
              <a:gd name="connsiteY49" fmla="*/ 2974109 h 5052291"/>
              <a:gd name="connsiteX50" fmla="*/ 3836365 w 3864074"/>
              <a:gd name="connsiteY50" fmla="*/ 3066472 h 5052291"/>
              <a:gd name="connsiteX51" fmla="*/ 3744002 w 3864074"/>
              <a:gd name="connsiteY51" fmla="*/ 3278909 h 5052291"/>
              <a:gd name="connsiteX52" fmla="*/ 3531565 w 3864074"/>
              <a:gd name="connsiteY52" fmla="*/ 3380509 h 5052291"/>
              <a:gd name="connsiteX53" fmla="*/ 3383784 w 3864074"/>
              <a:gd name="connsiteY53" fmla="*/ 3491345 h 5052291"/>
              <a:gd name="connsiteX54" fmla="*/ 3383784 w 3864074"/>
              <a:gd name="connsiteY54" fmla="*/ 3491345 h 5052291"/>
              <a:gd name="connsiteX55" fmla="*/ 3365311 w 3864074"/>
              <a:gd name="connsiteY55" fmla="*/ 3463636 h 5052291"/>
              <a:gd name="connsiteX56" fmla="*/ 3457674 w 3864074"/>
              <a:gd name="connsiteY56" fmla="*/ 3362036 h 5052291"/>
              <a:gd name="connsiteX57" fmla="*/ 3365311 w 3864074"/>
              <a:gd name="connsiteY57" fmla="*/ 3371272 h 5052291"/>
              <a:gd name="connsiteX58" fmla="*/ 3365311 w 3864074"/>
              <a:gd name="connsiteY58" fmla="*/ 3260436 h 5052291"/>
              <a:gd name="connsiteX59" fmla="*/ 3328365 w 3864074"/>
              <a:gd name="connsiteY59" fmla="*/ 3260436 h 5052291"/>
              <a:gd name="connsiteX60" fmla="*/ 3254474 w 3864074"/>
              <a:gd name="connsiteY60" fmla="*/ 3315854 h 5052291"/>
              <a:gd name="connsiteX61" fmla="*/ 3282184 w 3864074"/>
              <a:gd name="connsiteY61" fmla="*/ 3417454 h 5052291"/>
              <a:gd name="connsiteX62" fmla="*/ 3282184 w 3864074"/>
              <a:gd name="connsiteY62" fmla="*/ 3417454 h 5052291"/>
              <a:gd name="connsiteX63" fmla="*/ 3319129 w 3864074"/>
              <a:gd name="connsiteY63" fmla="*/ 3574472 h 5052291"/>
              <a:gd name="connsiteX64" fmla="*/ 3189820 w 3864074"/>
              <a:gd name="connsiteY64" fmla="*/ 3648363 h 5052291"/>
              <a:gd name="connsiteX65" fmla="*/ 2968147 w 3864074"/>
              <a:gd name="connsiteY65" fmla="*/ 3879272 h 5052291"/>
              <a:gd name="connsiteX66" fmla="*/ 2958911 w 3864074"/>
              <a:gd name="connsiteY66" fmla="*/ 3805382 h 5052291"/>
              <a:gd name="connsiteX67" fmla="*/ 2894256 w 3864074"/>
              <a:gd name="connsiteY67" fmla="*/ 3759200 h 5052291"/>
              <a:gd name="connsiteX68" fmla="*/ 2755711 w 3864074"/>
              <a:gd name="connsiteY68" fmla="*/ 3786909 h 5052291"/>
              <a:gd name="connsiteX69" fmla="*/ 2885020 w 3864074"/>
              <a:gd name="connsiteY69" fmla="*/ 3860800 h 5052291"/>
              <a:gd name="connsiteX70" fmla="*/ 2755711 w 3864074"/>
              <a:gd name="connsiteY70" fmla="*/ 3962400 h 5052291"/>
              <a:gd name="connsiteX71" fmla="*/ 2663347 w 3864074"/>
              <a:gd name="connsiteY71" fmla="*/ 3888509 h 5052291"/>
              <a:gd name="connsiteX72" fmla="*/ 2626402 w 3864074"/>
              <a:gd name="connsiteY72" fmla="*/ 3980872 h 5052291"/>
              <a:gd name="connsiteX73" fmla="*/ 2506329 w 3864074"/>
              <a:gd name="connsiteY73" fmla="*/ 4008582 h 5052291"/>
              <a:gd name="connsiteX74" fmla="*/ 2506329 w 3864074"/>
              <a:gd name="connsiteY74" fmla="*/ 4128654 h 5052291"/>
              <a:gd name="connsiteX75" fmla="*/ 2413965 w 3864074"/>
              <a:gd name="connsiteY75" fmla="*/ 4165600 h 5052291"/>
              <a:gd name="connsiteX76" fmla="*/ 2367784 w 3864074"/>
              <a:gd name="connsiteY76" fmla="*/ 4128654 h 5052291"/>
              <a:gd name="connsiteX77" fmla="*/ 2330838 w 3864074"/>
              <a:gd name="connsiteY77" fmla="*/ 4294909 h 5052291"/>
              <a:gd name="connsiteX78" fmla="*/ 2395493 w 3864074"/>
              <a:gd name="connsiteY78" fmla="*/ 4239491 h 5052291"/>
              <a:gd name="connsiteX79" fmla="*/ 2432438 w 3864074"/>
              <a:gd name="connsiteY79" fmla="*/ 4267200 h 5052291"/>
              <a:gd name="connsiteX80" fmla="*/ 2330838 w 3864074"/>
              <a:gd name="connsiteY80" fmla="*/ 4433454 h 5052291"/>
              <a:gd name="connsiteX81" fmla="*/ 2256947 w 3864074"/>
              <a:gd name="connsiteY81" fmla="*/ 4442691 h 5052291"/>
              <a:gd name="connsiteX82" fmla="*/ 2256947 w 3864074"/>
              <a:gd name="connsiteY82" fmla="*/ 4488872 h 5052291"/>
              <a:gd name="connsiteX83" fmla="*/ 2340074 w 3864074"/>
              <a:gd name="connsiteY83" fmla="*/ 4451927 h 5052291"/>
              <a:gd name="connsiteX84" fmla="*/ 2349311 w 3864074"/>
              <a:gd name="connsiteY84" fmla="*/ 4636654 h 5052291"/>
              <a:gd name="connsiteX85" fmla="*/ 2266184 w 3864074"/>
              <a:gd name="connsiteY85" fmla="*/ 4701309 h 5052291"/>
              <a:gd name="connsiteX86" fmla="*/ 2321602 w 3864074"/>
              <a:gd name="connsiteY86" fmla="*/ 4729018 h 5052291"/>
              <a:gd name="connsiteX87" fmla="*/ 2432438 w 3864074"/>
              <a:gd name="connsiteY87" fmla="*/ 4978400 h 5052291"/>
              <a:gd name="connsiteX88" fmla="*/ 2441674 w 3864074"/>
              <a:gd name="connsiteY88" fmla="*/ 5052291 h 5052291"/>
              <a:gd name="connsiteX89" fmla="*/ 2109165 w 3864074"/>
              <a:gd name="connsiteY89" fmla="*/ 4969163 h 5052291"/>
              <a:gd name="connsiteX90" fmla="*/ 1960460 w 3864074"/>
              <a:gd name="connsiteY90" fmla="*/ 5014422 h 5052291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1960460 w 3864074"/>
              <a:gd name="connsiteY88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1960460 w 3864074"/>
              <a:gd name="connsiteY87" fmla="*/ 5014422 h 5014422"/>
              <a:gd name="connsiteX0" fmla="*/ 3397638 w 3864074"/>
              <a:gd name="connsiteY0" fmla="*/ 1356013 h 4729018"/>
              <a:gd name="connsiteX1" fmla="*/ 3224456 w 3864074"/>
              <a:gd name="connsiteY1" fmla="*/ 1550554 h 4729018"/>
              <a:gd name="connsiteX2" fmla="*/ 3184047 w 3864074"/>
              <a:gd name="connsiteY2" fmla="*/ 1615786 h 4729018"/>
              <a:gd name="connsiteX3" fmla="*/ 3149988 w 3864074"/>
              <a:gd name="connsiteY3" fmla="*/ 1704686 h 4729018"/>
              <a:gd name="connsiteX4" fmla="*/ 3024143 w 3864074"/>
              <a:gd name="connsiteY4" fmla="*/ 1878445 h 4729018"/>
              <a:gd name="connsiteX5" fmla="*/ 2926006 w 3864074"/>
              <a:gd name="connsiteY5" fmla="*/ 2058554 h 4729018"/>
              <a:gd name="connsiteX6" fmla="*/ 2724538 w 3864074"/>
              <a:gd name="connsiteY6" fmla="*/ 2245013 h 4729018"/>
              <a:gd name="connsiteX7" fmla="*/ 2585415 w 3864074"/>
              <a:gd name="connsiteY7" fmla="*/ 2466686 h 4729018"/>
              <a:gd name="connsiteX8" fmla="*/ 2398379 w 3864074"/>
              <a:gd name="connsiteY8" fmla="*/ 2701059 h 4729018"/>
              <a:gd name="connsiteX9" fmla="*/ 2280038 w 3864074"/>
              <a:gd name="connsiteY9" fmla="*/ 2938895 h 4729018"/>
              <a:gd name="connsiteX10" fmla="*/ 2028347 w 3864074"/>
              <a:gd name="connsiteY10" fmla="*/ 3164032 h 4729018"/>
              <a:gd name="connsiteX11" fmla="*/ 1912893 w 3864074"/>
              <a:gd name="connsiteY11" fmla="*/ 2997777 h 4729018"/>
              <a:gd name="connsiteX12" fmla="*/ 1790511 w 3864074"/>
              <a:gd name="connsiteY12" fmla="*/ 2841336 h 4729018"/>
              <a:gd name="connsiteX13" fmla="*/ 1667552 w 3864074"/>
              <a:gd name="connsiteY13" fmla="*/ 2622550 h 4729018"/>
              <a:gd name="connsiteX14" fmla="*/ 1483402 w 3864074"/>
              <a:gd name="connsiteY14" fmla="*/ 2400877 h 4729018"/>
              <a:gd name="connsiteX15" fmla="*/ 1351206 w 3864074"/>
              <a:gd name="connsiteY15" fmla="*/ 2202872 h 4729018"/>
              <a:gd name="connsiteX16" fmla="*/ 1193034 w 3864074"/>
              <a:gd name="connsiteY16" fmla="*/ 1997363 h 4729018"/>
              <a:gd name="connsiteX17" fmla="*/ 962702 w 3864074"/>
              <a:gd name="connsiteY17" fmla="*/ 1693718 h 4729018"/>
              <a:gd name="connsiteX18" fmla="*/ 842629 w 3864074"/>
              <a:gd name="connsiteY18" fmla="*/ 1416050 h 4729018"/>
              <a:gd name="connsiteX19" fmla="*/ 275170 w 3864074"/>
              <a:gd name="connsiteY19" fmla="*/ 876877 h 4729018"/>
              <a:gd name="connsiteX20" fmla="*/ 0 w 3864074"/>
              <a:gd name="connsiteY20" fmla="*/ 428711 h 4729018"/>
              <a:gd name="connsiteX21" fmla="*/ 3274 w 3864074"/>
              <a:gd name="connsiteY21" fmla="*/ 0 h 4729018"/>
              <a:gd name="connsiteX22" fmla="*/ 1240947 w 3864074"/>
              <a:gd name="connsiteY22" fmla="*/ 9236 h 4729018"/>
              <a:gd name="connsiteX23" fmla="*/ 1259420 w 3864074"/>
              <a:gd name="connsiteY23" fmla="*/ 979054 h 4729018"/>
              <a:gd name="connsiteX24" fmla="*/ 1361020 w 3864074"/>
              <a:gd name="connsiteY24" fmla="*/ 1016000 h 4729018"/>
              <a:gd name="connsiteX25" fmla="*/ 1471856 w 3864074"/>
              <a:gd name="connsiteY25" fmla="*/ 1062182 h 4729018"/>
              <a:gd name="connsiteX26" fmla="*/ 1564220 w 3864074"/>
              <a:gd name="connsiteY26" fmla="*/ 1034472 h 4729018"/>
              <a:gd name="connsiteX27" fmla="*/ 1628874 w 3864074"/>
              <a:gd name="connsiteY27" fmla="*/ 1089891 h 4729018"/>
              <a:gd name="connsiteX28" fmla="*/ 1628874 w 3864074"/>
              <a:gd name="connsiteY28" fmla="*/ 1089891 h 4729018"/>
              <a:gd name="connsiteX29" fmla="*/ 1758184 w 3864074"/>
              <a:gd name="connsiteY29" fmla="*/ 1173018 h 4729018"/>
              <a:gd name="connsiteX30" fmla="*/ 1859784 w 3864074"/>
              <a:gd name="connsiteY30" fmla="*/ 1117600 h 4729018"/>
              <a:gd name="connsiteX31" fmla="*/ 1896729 w 3864074"/>
              <a:gd name="connsiteY31" fmla="*/ 1209963 h 4729018"/>
              <a:gd name="connsiteX32" fmla="*/ 2016802 w 3864074"/>
              <a:gd name="connsiteY32" fmla="*/ 1200727 h 4729018"/>
              <a:gd name="connsiteX33" fmla="*/ 2072220 w 3864074"/>
              <a:gd name="connsiteY33" fmla="*/ 1265382 h 4729018"/>
              <a:gd name="connsiteX34" fmla="*/ 2155347 w 3864074"/>
              <a:gd name="connsiteY34" fmla="*/ 1339272 h 4729018"/>
              <a:gd name="connsiteX35" fmla="*/ 2238474 w 3864074"/>
              <a:gd name="connsiteY35" fmla="*/ 1256145 h 4729018"/>
              <a:gd name="connsiteX36" fmla="*/ 2303129 w 3864074"/>
              <a:gd name="connsiteY36" fmla="*/ 1330036 h 4729018"/>
              <a:gd name="connsiteX37" fmla="*/ 2377020 w 3864074"/>
              <a:gd name="connsiteY37" fmla="*/ 1330036 h 4729018"/>
              <a:gd name="connsiteX38" fmla="*/ 2432438 w 3864074"/>
              <a:gd name="connsiteY38" fmla="*/ 1385454 h 4729018"/>
              <a:gd name="connsiteX39" fmla="*/ 2561747 w 3864074"/>
              <a:gd name="connsiteY39" fmla="*/ 1330036 h 4729018"/>
              <a:gd name="connsiteX40" fmla="*/ 2626402 w 3864074"/>
              <a:gd name="connsiteY40" fmla="*/ 1376218 h 4729018"/>
              <a:gd name="connsiteX41" fmla="*/ 2949674 w 3864074"/>
              <a:gd name="connsiteY41" fmla="*/ 1330036 h 4729018"/>
              <a:gd name="connsiteX42" fmla="*/ 3226765 w 3864074"/>
              <a:gd name="connsiteY42" fmla="*/ 1283854 h 4729018"/>
              <a:gd name="connsiteX43" fmla="*/ 3559274 w 3864074"/>
              <a:gd name="connsiteY43" fmla="*/ 1440872 h 4729018"/>
              <a:gd name="connsiteX44" fmla="*/ 3651638 w 3864074"/>
              <a:gd name="connsiteY44" fmla="*/ 1477818 h 4729018"/>
              <a:gd name="connsiteX45" fmla="*/ 3697820 w 3864074"/>
              <a:gd name="connsiteY45" fmla="*/ 2216727 h 4729018"/>
              <a:gd name="connsiteX46" fmla="*/ 3854838 w 3864074"/>
              <a:gd name="connsiteY46" fmla="*/ 2475345 h 4729018"/>
              <a:gd name="connsiteX47" fmla="*/ 3864074 w 3864074"/>
              <a:gd name="connsiteY47" fmla="*/ 2687782 h 4729018"/>
              <a:gd name="connsiteX48" fmla="*/ 3836365 w 3864074"/>
              <a:gd name="connsiteY48" fmla="*/ 2789382 h 4729018"/>
              <a:gd name="connsiteX49" fmla="*/ 3836365 w 3864074"/>
              <a:gd name="connsiteY49" fmla="*/ 2974109 h 4729018"/>
              <a:gd name="connsiteX50" fmla="*/ 3836365 w 3864074"/>
              <a:gd name="connsiteY50" fmla="*/ 3066472 h 4729018"/>
              <a:gd name="connsiteX51" fmla="*/ 3744002 w 3864074"/>
              <a:gd name="connsiteY51" fmla="*/ 3278909 h 4729018"/>
              <a:gd name="connsiteX52" fmla="*/ 3531565 w 3864074"/>
              <a:gd name="connsiteY52" fmla="*/ 3380509 h 4729018"/>
              <a:gd name="connsiteX53" fmla="*/ 3383784 w 3864074"/>
              <a:gd name="connsiteY53" fmla="*/ 3491345 h 4729018"/>
              <a:gd name="connsiteX54" fmla="*/ 3383784 w 3864074"/>
              <a:gd name="connsiteY54" fmla="*/ 3491345 h 4729018"/>
              <a:gd name="connsiteX55" fmla="*/ 3365311 w 3864074"/>
              <a:gd name="connsiteY55" fmla="*/ 3463636 h 4729018"/>
              <a:gd name="connsiteX56" fmla="*/ 3457674 w 3864074"/>
              <a:gd name="connsiteY56" fmla="*/ 3362036 h 4729018"/>
              <a:gd name="connsiteX57" fmla="*/ 3365311 w 3864074"/>
              <a:gd name="connsiteY57" fmla="*/ 3371272 h 4729018"/>
              <a:gd name="connsiteX58" fmla="*/ 3365311 w 3864074"/>
              <a:gd name="connsiteY58" fmla="*/ 3260436 h 4729018"/>
              <a:gd name="connsiteX59" fmla="*/ 3328365 w 3864074"/>
              <a:gd name="connsiteY59" fmla="*/ 3260436 h 4729018"/>
              <a:gd name="connsiteX60" fmla="*/ 3254474 w 3864074"/>
              <a:gd name="connsiteY60" fmla="*/ 3315854 h 4729018"/>
              <a:gd name="connsiteX61" fmla="*/ 3282184 w 3864074"/>
              <a:gd name="connsiteY61" fmla="*/ 3417454 h 4729018"/>
              <a:gd name="connsiteX62" fmla="*/ 3282184 w 3864074"/>
              <a:gd name="connsiteY62" fmla="*/ 3417454 h 4729018"/>
              <a:gd name="connsiteX63" fmla="*/ 3319129 w 3864074"/>
              <a:gd name="connsiteY63" fmla="*/ 3574472 h 4729018"/>
              <a:gd name="connsiteX64" fmla="*/ 3189820 w 3864074"/>
              <a:gd name="connsiteY64" fmla="*/ 3648363 h 4729018"/>
              <a:gd name="connsiteX65" fmla="*/ 2968147 w 3864074"/>
              <a:gd name="connsiteY65" fmla="*/ 3879272 h 4729018"/>
              <a:gd name="connsiteX66" fmla="*/ 2958911 w 3864074"/>
              <a:gd name="connsiteY66" fmla="*/ 3805382 h 4729018"/>
              <a:gd name="connsiteX67" fmla="*/ 2894256 w 3864074"/>
              <a:gd name="connsiteY67" fmla="*/ 3759200 h 4729018"/>
              <a:gd name="connsiteX68" fmla="*/ 2755711 w 3864074"/>
              <a:gd name="connsiteY68" fmla="*/ 3786909 h 4729018"/>
              <a:gd name="connsiteX69" fmla="*/ 2885020 w 3864074"/>
              <a:gd name="connsiteY69" fmla="*/ 3860800 h 4729018"/>
              <a:gd name="connsiteX70" fmla="*/ 2755711 w 3864074"/>
              <a:gd name="connsiteY70" fmla="*/ 3962400 h 4729018"/>
              <a:gd name="connsiteX71" fmla="*/ 2663347 w 3864074"/>
              <a:gd name="connsiteY71" fmla="*/ 3888509 h 4729018"/>
              <a:gd name="connsiteX72" fmla="*/ 2626402 w 3864074"/>
              <a:gd name="connsiteY72" fmla="*/ 3980872 h 4729018"/>
              <a:gd name="connsiteX73" fmla="*/ 2506329 w 3864074"/>
              <a:gd name="connsiteY73" fmla="*/ 4008582 h 4729018"/>
              <a:gd name="connsiteX74" fmla="*/ 2506329 w 3864074"/>
              <a:gd name="connsiteY74" fmla="*/ 4128654 h 4729018"/>
              <a:gd name="connsiteX75" fmla="*/ 2413965 w 3864074"/>
              <a:gd name="connsiteY75" fmla="*/ 4165600 h 4729018"/>
              <a:gd name="connsiteX76" fmla="*/ 2367784 w 3864074"/>
              <a:gd name="connsiteY76" fmla="*/ 4128654 h 4729018"/>
              <a:gd name="connsiteX77" fmla="*/ 2330838 w 3864074"/>
              <a:gd name="connsiteY77" fmla="*/ 4294909 h 4729018"/>
              <a:gd name="connsiteX78" fmla="*/ 2395493 w 3864074"/>
              <a:gd name="connsiteY78" fmla="*/ 4239491 h 4729018"/>
              <a:gd name="connsiteX79" fmla="*/ 2432438 w 3864074"/>
              <a:gd name="connsiteY79" fmla="*/ 4267200 h 4729018"/>
              <a:gd name="connsiteX80" fmla="*/ 2330838 w 3864074"/>
              <a:gd name="connsiteY80" fmla="*/ 4433454 h 4729018"/>
              <a:gd name="connsiteX81" fmla="*/ 2256947 w 3864074"/>
              <a:gd name="connsiteY81" fmla="*/ 4442691 h 4729018"/>
              <a:gd name="connsiteX82" fmla="*/ 2256947 w 3864074"/>
              <a:gd name="connsiteY82" fmla="*/ 4488872 h 4729018"/>
              <a:gd name="connsiteX83" fmla="*/ 2340074 w 3864074"/>
              <a:gd name="connsiteY83" fmla="*/ 4451927 h 4729018"/>
              <a:gd name="connsiteX84" fmla="*/ 2349311 w 3864074"/>
              <a:gd name="connsiteY84" fmla="*/ 4636654 h 4729018"/>
              <a:gd name="connsiteX85" fmla="*/ 2266184 w 3864074"/>
              <a:gd name="connsiteY85" fmla="*/ 4701309 h 4729018"/>
              <a:gd name="connsiteX86" fmla="*/ 2321602 w 3864074"/>
              <a:gd name="connsiteY86" fmla="*/ 4729018 h 4729018"/>
              <a:gd name="connsiteX0" fmla="*/ 3397638 w 3864074"/>
              <a:gd name="connsiteY0" fmla="*/ 1356013 h 4701309"/>
              <a:gd name="connsiteX1" fmla="*/ 3224456 w 3864074"/>
              <a:gd name="connsiteY1" fmla="*/ 1550554 h 4701309"/>
              <a:gd name="connsiteX2" fmla="*/ 3184047 w 3864074"/>
              <a:gd name="connsiteY2" fmla="*/ 1615786 h 4701309"/>
              <a:gd name="connsiteX3" fmla="*/ 3149988 w 3864074"/>
              <a:gd name="connsiteY3" fmla="*/ 1704686 h 4701309"/>
              <a:gd name="connsiteX4" fmla="*/ 3024143 w 3864074"/>
              <a:gd name="connsiteY4" fmla="*/ 1878445 h 4701309"/>
              <a:gd name="connsiteX5" fmla="*/ 2926006 w 3864074"/>
              <a:gd name="connsiteY5" fmla="*/ 2058554 h 4701309"/>
              <a:gd name="connsiteX6" fmla="*/ 2724538 w 3864074"/>
              <a:gd name="connsiteY6" fmla="*/ 2245013 h 4701309"/>
              <a:gd name="connsiteX7" fmla="*/ 2585415 w 3864074"/>
              <a:gd name="connsiteY7" fmla="*/ 2466686 h 4701309"/>
              <a:gd name="connsiteX8" fmla="*/ 2398379 w 3864074"/>
              <a:gd name="connsiteY8" fmla="*/ 2701059 h 4701309"/>
              <a:gd name="connsiteX9" fmla="*/ 2280038 w 3864074"/>
              <a:gd name="connsiteY9" fmla="*/ 2938895 h 4701309"/>
              <a:gd name="connsiteX10" fmla="*/ 2028347 w 3864074"/>
              <a:gd name="connsiteY10" fmla="*/ 3164032 h 4701309"/>
              <a:gd name="connsiteX11" fmla="*/ 1912893 w 3864074"/>
              <a:gd name="connsiteY11" fmla="*/ 2997777 h 4701309"/>
              <a:gd name="connsiteX12" fmla="*/ 1790511 w 3864074"/>
              <a:gd name="connsiteY12" fmla="*/ 2841336 h 4701309"/>
              <a:gd name="connsiteX13" fmla="*/ 1667552 w 3864074"/>
              <a:gd name="connsiteY13" fmla="*/ 2622550 h 4701309"/>
              <a:gd name="connsiteX14" fmla="*/ 1483402 w 3864074"/>
              <a:gd name="connsiteY14" fmla="*/ 2400877 h 4701309"/>
              <a:gd name="connsiteX15" fmla="*/ 1351206 w 3864074"/>
              <a:gd name="connsiteY15" fmla="*/ 2202872 h 4701309"/>
              <a:gd name="connsiteX16" fmla="*/ 1193034 w 3864074"/>
              <a:gd name="connsiteY16" fmla="*/ 1997363 h 4701309"/>
              <a:gd name="connsiteX17" fmla="*/ 962702 w 3864074"/>
              <a:gd name="connsiteY17" fmla="*/ 1693718 h 4701309"/>
              <a:gd name="connsiteX18" fmla="*/ 842629 w 3864074"/>
              <a:gd name="connsiteY18" fmla="*/ 1416050 h 4701309"/>
              <a:gd name="connsiteX19" fmla="*/ 275170 w 3864074"/>
              <a:gd name="connsiteY19" fmla="*/ 876877 h 4701309"/>
              <a:gd name="connsiteX20" fmla="*/ 0 w 3864074"/>
              <a:gd name="connsiteY20" fmla="*/ 428711 h 4701309"/>
              <a:gd name="connsiteX21" fmla="*/ 3274 w 3864074"/>
              <a:gd name="connsiteY21" fmla="*/ 0 h 4701309"/>
              <a:gd name="connsiteX22" fmla="*/ 1240947 w 3864074"/>
              <a:gd name="connsiteY22" fmla="*/ 9236 h 4701309"/>
              <a:gd name="connsiteX23" fmla="*/ 1259420 w 3864074"/>
              <a:gd name="connsiteY23" fmla="*/ 979054 h 4701309"/>
              <a:gd name="connsiteX24" fmla="*/ 1361020 w 3864074"/>
              <a:gd name="connsiteY24" fmla="*/ 1016000 h 4701309"/>
              <a:gd name="connsiteX25" fmla="*/ 1471856 w 3864074"/>
              <a:gd name="connsiteY25" fmla="*/ 1062182 h 4701309"/>
              <a:gd name="connsiteX26" fmla="*/ 1564220 w 3864074"/>
              <a:gd name="connsiteY26" fmla="*/ 1034472 h 4701309"/>
              <a:gd name="connsiteX27" fmla="*/ 1628874 w 3864074"/>
              <a:gd name="connsiteY27" fmla="*/ 1089891 h 4701309"/>
              <a:gd name="connsiteX28" fmla="*/ 1628874 w 3864074"/>
              <a:gd name="connsiteY28" fmla="*/ 1089891 h 4701309"/>
              <a:gd name="connsiteX29" fmla="*/ 1758184 w 3864074"/>
              <a:gd name="connsiteY29" fmla="*/ 1173018 h 4701309"/>
              <a:gd name="connsiteX30" fmla="*/ 1859784 w 3864074"/>
              <a:gd name="connsiteY30" fmla="*/ 1117600 h 4701309"/>
              <a:gd name="connsiteX31" fmla="*/ 1896729 w 3864074"/>
              <a:gd name="connsiteY31" fmla="*/ 1209963 h 4701309"/>
              <a:gd name="connsiteX32" fmla="*/ 2016802 w 3864074"/>
              <a:gd name="connsiteY32" fmla="*/ 1200727 h 4701309"/>
              <a:gd name="connsiteX33" fmla="*/ 2072220 w 3864074"/>
              <a:gd name="connsiteY33" fmla="*/ 1265382 h 4701309"/>
              <a:gd name="connsiteX34" fmla="*/ 2155347 w 3864074"/>
              <a:gd name="connsiteY34" fmla="*/ 1339272 h 4701309"/>
              <a:gd name="connsiteX35" fmla="*/ 2238474 w 3864074"/>
              <a:gd name="connsiteY35" fmla="*/ 1256145 h 4701309"/>
              <a:gd name="connsiteX36" fmla="*/ 2303129 w 3864074"/>
              <a:gd name="connsiteY36" fmla="*/ 1330036 h 4701309"/>
              <a:gd name="connsiteX37" fmla="*/ 2377020 w 3864074"/>
              <a:gd name="connsiteY37" fmla="*/ 1330036 h 4701309"/>
              <a:gd name="connsiteX38" fmla="*/ 2432438 w 3864074"/>
              <a:gd name="connsiteY38" fmla="*/ 1385454 h 4701309"/>
              <a:gd name="connsiteX39" fmla="*/ 2561747 w 3864074"/>
              <a:gd name="connsiteY39" fmla="*/ 1330036 h 4701309"/>
              <a:gd name="connsiteX40" fmla="*/ 2626402 w 3864074"/>
              <a:gd name="connsiteY40" fmla="*/ 1376218 h 4701309"/>
              <a:gd name="connsiteX41" fmla="*/ 2949674 w 3864074"/>
              <a:gd name="connsiteY41" fmla="*/ 1330036 h 4701309"/>
              <a:gd name="connsiteX42" fmla="*/ 3226765 w 3864074"/>
              <a:gd name="connsiteY42" fmla="*/ 1283854 h 4701309"/>
              <a:gd name="connsiteX43" fmla="*/ 3559274 w 3864074"/>
              <a:gd name="connsiteY43" fmla="*/ 1440872 h 4701309"/>
              <a:gd name="connsiteX44" fmla="*/ 3651638 w 3864074"/>
              <a:gd name="connsiteY44" fmla="*/ 1477818 h 4701309"/>
              <a:gd name="connsiteX45" fmla="*/ 3697820 w 3864074"/>
              <a:gd name="connsiteY45" fmla="*/ 2216727 h 4701309"/>
              <a:gd name="connsiteX46" fmla="*/ 3854838 w 3864074"/>
              <a:gd name="connsiteY46" fmla="*/ 2475345 h 4701309"/>
              <a:gd name="connsiteX47" fmla="*/ 3864074 w 3864074"/>
              <a:gd name="connsiteY47" fmla="*/ 2687782 h 4701309"/>
              <a:gd name="connsiteX48" fmla="*/ 3836365 w 3864074"/>
              <a:gd name="connsiteY48" fmla="*/ 2789382 h 4701309"/>
              <a:gd name="connsiteX49" fmla="*/ 3836365 w 3864074"/>
              <a:gd name="connsiteY49" fmla="*/ 2974109 h 4701309"/>
              <a:gd name="connsiteX50" fmla="*/ 3836365 w 3864074"/>
              <a:gd name="connsiteY50" fmla="*/ 3066472 h 4701309"/>
              <a:gd name="connsiteX51" fmla="*/ 3744002 w 3864074"/>
              <a:gd name="connsiteY51" fmla="*/ 3278909 h 4701309"/>
              <a:gd name="connsiteX52" fmla="*/ 3531565 w 3864074"/>
              <a:gd name="connsiteY52" fmla="*/ 3380509 h 4701309"/>
              <a:gd name="connsiteX53" fmla="*/ 3383784 w 3864074"/>
              <a:gd name="connsiteY53" fmla="*/ 3491345 h 4701309"/>
              <a:gd name="connsiteX54" fmla="*/ 3383784 w 3864074"/>
              <a:gd name="connsiteY54" fmla="*/ 3491345 h 4701309"/>
              <a:gd name="connsiteX55" fmla="*/ 3365311 w 3864074"/>
              <a:gd name="connsiteY55" fmla="*/ 3463636 h 4701309"/>
              <a:gd name="connsiteX56" fmla="*/ 3457674 w 3864074"/>
              <a:gd name="connsiteY56" fmla="*/ 3362036 h 4701309"/>
              <a:gd name="connsiteX57" fmla="*/ 3365311 w 3864074"/>
              <a:gd name="connsiteY57" fmla="*/ 3371272 h 4701309"/>
              <a:gd name="connsiteX58" fmla="*/ 3365311 w 3864074"/>
              <a:gd name="connsiteY58" fmla="*/ 3260436 h 4701309"/>
              <a:gd name="connsiteX59" fmla="*/ 3328365 w 3864074"/>
              <a:gd name="connsiteY59" fmla="*/ 3260436 h 4701309"/>
              <a:gd name="connsiteX60" fmla="*/ 3254474 w 3864074"/>
              <a:gd name="connsiteY60" fmla="*/ 3315854 h 4701309"/>
              <a:gd name="connsiteX61" fmla="*/ 3282184 w 3864074"/>
              <a:gd name="connsiteY61" fmla="*/ 3417454 h 4701309"/>
              <a:gd name="connsiteX62" fmla="*/ 3282184 w 3864074"/>
              <a:gd name="connsiteY62" fmla="*/ 3417454 h 4701309"/>
              <a:gd name="connsiteX63" fmla="*/ 3319129 w 3864074"/>
              <a:gd name="connsiteY63" fmla="*/ 3574472 h 4701309"/>
              <a:gd name="connsiteX64" fmla="*/ 3189820 w 3864074"/>
              <a:gd name="connsiteY64" fmla="*/ 3648363 h 4701309"/>
              <a:gd name="connsiteX65" fmla="*/ 2968147 w 3864074"/>
              <a:gd name="connsiteY65" fmla="*/ 3879272 h 4701309"/>
              <a:gd name="connsiteX66" fmla="*/ 2958911 w 3864074"/>
              <a:gd name="connsiteY66" fmla="*/ 3805382 h 4701309"/>
              <a:gd name="connsiteX67" fmla="*/ 2894256 w 3864074"/>
              <a:gd name="connsiteY67" fmla="*/ 3759200 h 4701309"/>
              <a:gd name="connsiteX68" fmla="*/ 2755711 w 3864074"/>
              <a:gd name="connsiteY68" fmla="*/ 3786909 h 4701309"/>
              <a:gd name="connsiteX69" fmla="*/ 2885020 w 3864074"/>
              <a:gd name="connsiteY69" fmla="*/ 3860800 h 4701309"/>
              <a:gd name="connsiteX70" fmla="*/ 2755711 w 3864074"/>
              <a:gd name="connsiteY70" fmla="*/ 3962400 h 4701309"/>
              <a:gd name="connsiteX71" fmla="*/ 2663347 w 3864074"/>
              <a:gd name="connsiteY71" fmla="*/ 3888509 h 4701309"/>
              <a:gd name="connsiteX72" fmla="*/ 2626402 w 3864074"/>
              <a:gd name="connsiteY72" fmla="*/ 3980872 h 4701309"/>
              <a:gd name="connsiteX73" fmla="*/ 2506329 w 3864074"/>
              <a:gd name="connsiteY73" fmla="*/ 4008582 h 4701309"/>
              <a:gd name="connsiteX74" fmla="*/ 2506329 w 3864074"/>
              <a:gd name="connsiteY74" fmla="*/ 4128654 h 4701309"/>
              <a:gd name="connsiteX75" fmla="*/ 2413965 w 3864074"/>
              <a:gd name="connsiteY75" fmla="*/ 4165600 h 4701309"/>
              <a:gd name="connsiteX76" fmla="*/ 2367784 w 3864074"/>
              <a:gd name="connsiteY76" fmla="*/ 4128654 h 4701309"/>
              <a:gd name="connsiteX77" fmla="*/ 2330838 w 3864074"/>
              <a:gd name="connsiteY77" fmla="*/ 4294909 h 4701309"/>
              <a:gd name="connsiteX78" fmla="*/ 2395493 w 3864074"/>
              <a:gd name="connsiteY78" fmla="*/ 4239491 h 4701309"/>
              <a:gd name="connsiteX79" fmla="*/ 2432438 w 3864074"/>
              <a:gd name="connsiteY79" fmla="*/ 4267200 h 4701309"/>
              <a:gd name="connsiteX80" fmla="*/ 2330838 w 3864074"/>
              <a:gd name="connsiteY80" fmla="*/ 4433454 h 4701309"/>
              <a:gd name="connsiteX81" fmla="*/ 2256947 w 3864074"/>
              <a:gd name="connsiteY81" fmla="*/ 4442691 h 4701309"/>
              <a:gd name="connsiteX82" fmla="*/ 2256947 w 3864074"/>
              <a:gd name="connsiteY82" fmla="*/ 4488872 h 4701309"/>
              <a:gd name="connsiteX83" fmla="*/ 2340074 w 3864074"/>
              <a:gd name="connsiteY83" fmla="*/ 4451927 h 4701309"/>
              <a:gd name="connsiteX84" fmla="*/ 2349311 w 3864074"/>
              <a:gd name="connsiteY84" fmla="*/ 4636654 h 4701309"/>
              <a:gd name="connsiteX85" fmla="*/ 2266184 w 3864074"/>
              <a:gd name="connsiteY85" fmla="*/ 4701309 h 4701309"/>
              <a:gd name="connsiteX0" fmla="*/ 3397638 w 3864074"/>
              <a:gd name="connsiteY0" fmla="*/ 1356013 h 4636654"/>
              <a:gd name="connsiteX1" fmla="*/ 3224456 w 3864074"/>
              <a:gd name="connsiteY1" fmla="*/ 1550554 h 4636654"/>
              <a:gd name="connsiteX2" fmla="*/ 3184047 w 3864074"/>
              <a:gd name="connsiteY2" fmla="*/ 1615786 h 4636654"/>
              <a:gd name="connsiteX3" fmla="*/ 3149988 w 3864074"/>
              <a:gd name="connsiteY3" fmla="*/ 1704686 h 4636654"/>
              <a:gd name="connsiteX4" fmla="*/ 3024143 w 3864074"/>
              <a:gd name="connsiteY4" fmla="*/ 1878445 h 4636654"/>
              <a:gd name="connsiteX5" fmla="*/ 2926006 w 3864074"/>
              <a:gd name="connsiteY5" fmla="*/ 2058554 h 4636654"/>
              <a:gd name="connsiteX6" fmla="*/ 2724538 w 3864074"/>
              <a:gd name="connsiteY6" fmla="*/ 2245013 h 4636654"/>
              <a:gd name="connsiteX7" fmla="*/ 2585415 w 3864074"/>
              <a:gd name="connsiteY7" fmla="*/ 2466686 h 4636654"/>
              <a:gd name="connsiteX8" fmla="*/ 2398379 w 3864074"/>
              <a:gd name="connsiteY8" fmla="*/ 2701059 h 4636654"/>
              <a:gd name="connsiteX9" fmla="*/ 2280038 w 3864074"/>
              <a:gd name="connsiteY9" fmla="*/ 2938895 h 4636654"/>
              <a:gd name="connsiteX10" fmla="*/ 2028347 w 3864074"/>
              <a:gd name="connsiteY10" fmla="*/ 3164032 h 4636654"/>
              <a:gd name="connsiteX11" fmla="*/ 1912893 w 3864074"/>
              <a:gd name="connsiteY11" fmla="*/ 2997777 h 4636654"/>
              <a:gd name="connsiteX12" fmla="*/ 1790511 w 3864074"/>
              <a:gd name="connsiteY12" fmla="*/ 2841336 h 4636654"/>
              <a:gd name="connsiteX13" fmla="*/ 1667552 w 3864074"/>
              <a:gd name="connsiteY13" fmla="*/ 2622550 h 4636654"/>
              <a:gd name="connsiteX14" fmla="*/ 1483402 w 3864074"/>
              <a:gd name="connsiteY14" fmla="*/ 2400877 h 4636654"/>
              <a:gd name="connsiteX15" fmla="*/ 1351206 w 3864074"/>
              <a:gd name="connsiteY15" fmla="*/ 2202872 h 4636654"/>
              <a:gd name="connsiteX16" fmla="*/ 1193034 w 3864074"/>
              <a:gd name="connsiteY16" fmla="*/ 1997363 h 4636654"/>
              <a:gd name="connsiteX17" fmla="*/ 962702 w 3864074"/>
              <a:gd name="connsiteY17" fmla="*/ 1693718 h 4636654"/>
              <a:gd name="connsiteX18" fmla="*/ 842629 w 3864074"/>
              <a:gd name="connsiteY18" fmla="*/ 1416050 h 4636654"/>
              <a:gd name="connsiteX19" fmla="*/ 275170 w 3864074"/>
              <a:gd name="connsiteY19" fmla="*/ 876877 h 4636654"/>
              <a:gd name="connsiteX20" fmla="*/ 0 w 3864074"/>
              <a:gd name="connsiteY20" fmla="*/ 428711 h 4636654"/>
              <a:gd name="connsiteX21" fmla="*/ 3274 w 3864074"/>
              <a:gd name="connsiteY21" fmla="*/ 0 h 4636654"/>
              <a:gd name="connsiteX22" fmla="*/ 1240947 w 3864074"/>
              <a:gd name="connsiteY22" fmla="*/ 9236 h 4636654"/>
              <a:gd name="connsiteX23" fmla="*/ 1259420 w 3864074"/>
              <a:gd name="connsiteY23" fmla="*/ 979054 h 4636654"/>
              <a:gd name="connsiteX24" fmla="*/ 1361020 w 3864074"/>
              <a:gd name="connsiteY24" fmla="*/ 1016000 h 4636654"/>
              <a:gd name="connsiteX25" fmla="*/ 1471856 w 3864074"/>
              <a:gd name="connsiteY25" fmla="*/ 1062182 h 4636654"/>
              <a:gd name="connsiteX26" fmla="*/ 1564220 w 3864074"/>
              <a:gd name="connsiteY26" fmla="*/ 1034472 h 4636654"/>
              <a:gd name="connsiteX27" fmla="*/ 1628874 w 3864074"/>
              <a:gd name="connsiteY27" fmla="*/ 1089891 h 4636654"/>
              <a:gd name="connsiteX28" fmla="*/ 1628874 w 3864074"/>
              <a:gd name="connsiteY28" fmla="*/ 1089891 h 4636654"/>
              <a:gd name="connsiteX29" fmla="*/ 1758184 w 3864074"/>
              <a:gd name="connsiteY29" fmla="*/ 1173018 h 4636654"/>
              <a:gd name="connsiteX30" fmla="*/ 1859784 w 3864074"/>
              <a:gd name="connsiteY30" fmla="*/ 1117600 h 4636654"/>
              <a:gd name="connsiteX31" fmla="*/ 1896729 w 3864074"/>
              <a:gd name="connsiteY31" fmla="*/ 1209963 h 4636654"/>
              <a:gd name="connsiteX32" fmla="*/ 2016802 w 3864074"/>
              <a:gd name="connsiteY32" fmla="*/ 1200727 h 4636654"/>
              <a:gd name="connsiteX33" fmla="*/ 2072220 w 3864074"/>
              <a:gd name="connsiteY33" fmla="*/ 1265382 h 4636654"/>
              <a:gd name="connsiteX34" fmla="*/ 2155347 w 3864074"/>
              <a:gd name="connsiteY34" fmla="*/ 1339272 h 4636654"/>
              <a:gd name="connsiteX35" fmla="*/ 2238474 w 3864074"/>
              <a:gd name="connsiteY35" fmla="*/ 1256145 h 4636654"/>
              <a:gd name="connsiteX36" fmla="*/ 2303129 w 3864074"/>
              <a:gd name="connsiteY36" fmla="*/ 1330036 h 4636654"/>
              <a:gd name="connsiteX37" fmla="*/ 2377020 w 3864074"/>
              <a:gd name="connsiteY37" fmla="*/ 1330036 h 4636654"/>
              <a:gd name="connsiteX38" fmla="*/ 2432438 w 3864074"/>
              <a:gd name="connsiteY38" fmla="*/ 1385454 h 4636654"/>
              <a:gd name="connsiteX39" fmla="*/ 2561747 w 3864074"/>
              <a:gd name="connsiteY39" fmla="*/ 1330036 h 4636654"/>
              <a:gd name="connsiteX40" fmla="*/ 2626402 w 3864074"/>
              <a:gd name="connsiteY40" fmla="*/ 1376218 h 4636654"/>
              <a:gd name="connsiteX41" fmla="*/ 2949674 w 3864074"/>
              <a:gd name="connsiteY41" fmla="*/ 1330036 h 4636654"/>
              <a:gd name="connsiteX42" fmla="*/ 3226765 w 3864074"/>
              <a:gd name="connsiteY42" fmla="*/ 1283854 h 4636654"/>
              <a:gd name="connsiteX43" fmla="*/ 3559274 w 3864074"/>
              <a:gd name="connsiteY43" fmla="*/ 1440872 h 4636654"/>
              <a:gd name="connsiteX44" fmla="*/ 3651638 w 3864074"/>
              <a:gd name="connsiteY44" fmla="*/ 1477818 h 4636654"/>
              <a:gd name="connsiteX45" fmla="*/ 3697820 w 3864074"/>
              <a:gd name="connsiteY45" fmla="*/ 2216727 h 4636654"/>
              <a:gd name="connsiteX46" fmla="*/ 3854838 w 3864074"/>
              <a:gd name="connsiteY46" fmla="*/ 2475345 h 4636654"/>
              <a:gd name="connsiteX47" fmla="*/ 3864074 w 3864074"/>
              <a:gd name="connsiteY47" fmla="*/ 2687782 h 4636654"/>
              <a:gd name="connsiteX48" fmla="*/ 3836365 w 3864074"/>
              <a:gd name="connsiteY48" fmla="*/ 2789382 h 4636654"/>
              <a:gd name="connsiteX49" fmla="*/ 3836365 w 3864074"/>
              <a:gd name="connsiteY49" fmla="*/ 2974109 h 4636654"/>
              <a:gd name="connsiteX50" fmla="*/ 3836365 w 3864074"/>
              <a:gd name="connsiteY50" fmla="*/ 3066472 h 4636654"/>
              <a:gd name="connsiteX51" fmla="*/ 3744002 w 3864074"/>
              <a:gd name="connsiteY51" fmla="*/ 3278909 h 4636654"/>
              <a:gd name="connsiteX52" fmla="*/ 3531565 w 3864074"/>
              <a:gd name="connsiteY52" fmla="*/ 3380509 h 4636654"/>
              <a:gd name="connsiteX53" fmla="*/ 3383784 w 3864074"/>
              <a:gd name="connsiteY53" fmla="*/ 3491345 h 4636654"/>
              <a:gd name="connsiteX54" fmla="*/ 3383784 w 3864074"/>
              <a:gd name="connsiteY54" fmla="*/ 3491345 h 4636654"/>
              <a:gd name="connsiteX55" fmla="*/ 3365311 w 3864074"/>
              <a:gd name="connsiteY55" fmla="*/ 3463636 h 4636654"/>
              <a:gd name="connsiteX56" fmla="*/ 3457674 w 3864074"/>
              <a:gd name="connsiteY56" fmla="*/ 3362036 h 4636654"/>
              <a:gd name="connsiteX57" fmla="*/ 3365311 w 3864074"/>
              <a:gd name="connsiteY57" fmla="*/ 3371272 h 4636654"/>
              <a:gd name="connsiteX58" fmla="*/ 3365311 w 3864074"/>
              <a:gd name="connsiteY58" fmla="*/ 3260436 h 4636654"/>
              <a:gd name="connsiteX59" fmla="*/ 3328365 w 3864074"/>
              <a:gd name="connsiteY59" fmla="*/ 3260436 h 4636654"/>
              <a:gd name="connsiteX60" fmla="*/ 3254474 w 3864074"/>
              <a:gd name="connsiteY60" fmla="*/ 3315854 h 4636654"/>
              <a:gd name="connsiteX61" fmla="*/ 3282184 w 3864074"/>
              <a:gd name="connsiteY61" fmla="*/ 3417454 h 4636654"/>
              <a:gd name="connsiteX62" fmla="*/ 3282184 w 3864074"/>
              <a:gd name="connsiteY62" fmla="*/ 3417454 h 4636654"/>
              <a:gd name="connsiteX63" fmla="*/ 3319129 w 3864074"/>
              <a:gd name="connsiteY63" fmla="*/ 3574472 h 4636654"/>
              <a:gd name="connsiteX64" fmla="*/ 3189820 w 3864074"/>
              <a:gd name="connsiteY64" fmla="*/ 3648363 h 4636654"/>
              <a:gd name="connsiteX65" fmla="*/ 2968147 w 3864074"/>
              <a:gd name="connsiteY65" fmla="*/ 3879272 h 4636654"/>
              <a:gd name="connsiteX66" fmla="*/ 2958911 w 3864074"/>
              <a:gd name="connsiteY66" fmla="*/ 3805382 h 4636654"/>
              <a:gd name="connsiteX67" fmla="*/ 2894256 w 3864074"/>
              <a:gd name="connsiteY67" fmla="*/ 3759200 h 4636654"/>
              <a:gd name="connsiteX68" fmla="*/ 2755711 w 3864074"/>
              <a:gd name="connsiteY68" fmla="*/ 3786909 h 4636654"/>
              <a:gd name="connsiteX69" fmla="*/ 2885020 w 3864074"/>
              <a:gd name="connsiteY69" fmla="*/ 3860800 h 4636654"/>
              <a:gd name="connsiteX70" fmla="*/ 2755711 w 3864074"/>
              <a:gd name="connsiteY70" fmla="*/ 3962400 h 4636654"/>
              <a:gd name="connsiteX71" fmla="*/ 2663347 w 3864074"/>
              <a:gd name="connsiteY71" fmla="*/ 3888509 h 4636654"/>
              <a:gd name="connsiteX72" fmla="*/ 2626402 w 3864074"/>
              <a:gd name="connsiteY72" fmla="*/ 3980872 h 4636654"/>
              <a:gd name="connsiteX73" fmla="*/ 2506329 w 3864074"/>
              <a:gd name="connsiteY73" fmla="*/ 4008582 h 4636654"/>
              <a:gd name="connsiteX74" fmla="*/ 2506329 w 3864074"/>
              <a:gd name="connsiteY74" fmla="*/ 4128654 h 4636654"/>
              <a:gd name="connsiteX75" fmla="*/ 2413965 w 3864074"/>
              <a:gd name="connsiteY75" fmla="*/ 4165600 h 4636654"/>
              <a:gd name="connsiteX76" fmla="*/ 2367784 w 3864074"/>
              <a:gd name="connsiteY76" fmla="*/ 4128654 h 4636654"/>
              <a:gd name="connsiteX77" fmla="*/ 2330838 w 3864074"/>
              <a:gd name="connsiteY77" fmla="*/ 4294909 h 4636654"/>
              <a:gd name="connsiteX78" fmla="*/ 2395493 w 3864074"/>
              <a:gd name="connsiteY78" fmla="*/ 4239491 h 4636654"/>
              <a:gd name="connsiteX79" fmla="*/ 2432438 w 3864074"/>
              <a:gd name="connsiteY79" fmla="*/ 4267200 h 4636654"/>
              <a:gd name="connsiteX80" fmla="*/ 2330838 w 3864074"/>
              <a:gd name="connsiteY80" fmla="*/ 4433454 h 4636654"/>
              <a:gd name="connsiteX81" fmla="*/ 2256947 w 3864074"/>
              <a:gd name="connsiteY81" fmla="*/ 4442691 h 4636654"/>
              <a:gd name="connsiteX82" fmla="*/ 2256947 w 3864074"/>
              <a:gd name="connsiteY82" fmla="*/ 4488872 h 4636654"/>
              <a:gd name="connsiteX83" fmla="*/ 2340074 w 3864074"/>
              <a:gd name="connsiteY83" fmla="*/ 4451927 h 4636654"/>
              <a:gd name="connsiteX84" fmla="*/ 2349311 w 3864074"/>
              <a:gd name="connsiteY84" fmla="*/ 4636654 h 4636654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83" fmla="*/ 2340074 w 3864074"/>
              <a:gd name="connsiteY83" fmla="*/ 4451927 h 4488872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0" fmla="*/ 3397638 w 3864074"/>
              <a:gd name="connsiteY0" fmla="*/ 1356013 h 4442691"/>
              <a:gd name="connsiteX1" fmla="*/ 3224456 w 3864074"/>
              <a:gd name="connsiteY1" fmla="*/ 1550554 h 4442691"/>
              <a:gd name="connsiteX2" fmla="*/ 3184047 w 3864074"/>
              <a:gd name="connsiteY2" fmla="*/ 1615786 h 4442691"/>
              <a:gd name="connsiteX3" fmla="*/ 3149988 w 3864074"/>
              <a:gd name="connsiteY3" fmla="*/ 1704686 h 4442691"/>
              <a:gd name="connsiteX4" fmla="*/ 3024143 w 3864074"/>
              <a:gd name="connsiteY4" fmla="*/ 1878445 h 4442691"/>
              <a:gd name="connsiteX5" fmla="*/ 2926006 w 3864074"/>
              <a:gd name="connsiteY5" fmla="*/ 2058554 h 4442691"/>
              <a:gd name="connsiteX6" fmla="*/ 2724538 w 3864074"/>
              <a:gd name="connsiteY6" fmla="*/ 2245013 h 4442691"/>
              <a:gd name="connsiteX7" fmla="*/ 2585415 w 3864074"/>
              <a:gd name="connsiteY7" fmla="*/ 2466686 h 4442691"/>
              <a:gd name="connsiteX8" fmla="*/ 2398379 w 3864074"/>
              <a:gd name="connsiteY8" fmla="*/ 2701059 h 4442691"/>
              <a:gd name="connsiteX9" fmla="*/ 2280038 w 3864074"/>
              <a:gd name="connsiteY9" fmla="*/ 2938895 h 4442691"/>
              <a:gd name="connsiteX10" fmla="*/ 2028347 w 3864074"/>
              <a:gd name="connsiteY10" fmla="*/ 3164032 h 4442691"/>
              <a:gd name="connsiteX11" fmla="*/ 1912893 w 3864074"/>
              <a:gd name="connsiteY11" fmla="*/ 2997777 h 4442691"/>
              <a:gd name="connsiteX12" fmla="*/ 1790511 w 3864074"/>
              <a:gd name="connsiteY12" fmla="*/ 2841336 h 4442691"/>
              <a:gd name="connsiteX13" fmla="*/ 1667552 w 3864074"/>
              <a:gd name="connsiteY13" fmla="*/ 2622550 h 4442691"/>
              <a:gd name="connsiteX14" fmla="*/ 1483402 w 3864074"/>
              <a:gd name="connsiteY14" fmla="*/ 2400877 h 4442691"/>
              <a:gd name="connsiteX15" fmla="*/ 1351206 w 3864074"/>
              <a:gd name="connsiteY15" fmla="*/ 2202872 h 4442691"/>
              <a:gd name="connsiteX16" fmla="*/ 1193034 w 3864074"/>
              <a:gd name="connsiteY16" fmla="*/ 1997363 h 4442691"/>
              <a:gd name="connsiteX17" fmla="*/ 962702 w 3864074"/>
              <a:gd name="connsiteY17" fmla="*/ 1693718 h 4442691"/>
              <a:gd name="connsiteX18" fmla="*/ 842629 w 3864074"/>
              <a:gd name="connsiteY18" fmla="*/ 1416050 h 4442691"/>
              <a:gd name="connsiteX19" fmla="*/ 275170 w 3864074"/>
              <a:gd name="connsiteY19" fmla="*/ 876877 h 4442691"/>
              <a:gd name="connsiteX20" fmla="*/ 0 w 3864074"/>
              <a:gd name="connsiteY20" fmla="*/ 428711 h 4442691"/>
              <a:gd name="connsiteX21" fmla="*/ 3274 w 3864074"/>
              <a:gd name="connsiteY21" fmla="*/ 0 h 4442691"/>
              <a:gd name="connsiteX22" fmla="*/ 1240947 w 3864074"/>
              <a:gd name="connsiteY22" fmla="*/ 9236 h 4442691"/>
              <a:gd name="connsiteX23" fmla="*/ 1259420 w 3864074"/>
              <a:gd name="connsiteY23" fmla="*/ 979054 h 4442691"/>
              <a:gd name="connsiteX24" fmla="*/ 1361020 w 3864074"/>
              <a:gd name="connsiteY24" fmla="*/ 1016000 h 4442691"/>
              <a:gd name="connsiteX25" fmla="*/ 1471856 w 3864074"/>
              <a:gd name="connsiteY25" fmla="*/ 1062182 h 4442691"/>
              <a:gd name="connsiteX26" fmla="*/ 1564220 w 3864074"/>
              <a:gd name="connsiteY26" fmla="*/ 1034472 h 4442691"/>
              <a:gd name="connsiteX27" fmla="*/ 1628874 w 3864074"/>
              <a:gd name="connsiteY27" fmla="*/ 1089891 h 4442691"/>
              <a:gd name="connsiteX28" fmla="*/ 1628874 w 3864074"/>
              <a:gd name="connsiteY28" fmla="*/ 1089891 h 4442691"/>
              <a:gd name="connsiteX29" fmla="*/ 1758184 w 3864074"/>
              <a:gd name="connsiteY29" fmla="*/ 1173018 h 4442691"/>
              <a:gd name="connsiteX30" fmla="*/ 1859784 w 3864074"/>
              <a:gd name="connsiteY30" fmla="*/ 1117600 h 4442691"/>
              <a:gd name="connsiteX31" fmla="*/ 1896729 w 3864074"/>
              <a:gd name="connsiteY31" fmla="*/ 1209963 h 4442691"/>
              <a:gd name="connsiteX32" fmla="*/ 2016802 w 3864074"/>
              <a:gd name="connsiteY32" fmla="*/ 1200727 h 4442691"/>
              <a:gd name="connsiteX33" fmla="*/ 2072220 w 3864074"/>
              <a:gd name="connsiteY33" fmla="*/ 1265382 h 4442691"/>
              <a:gd name="connsiteX34" fmla="*/ 2155347 w 3864074"/>
              <a:gd name="connsiteY34" fmla="*/ 1339272 h 4442691"/>
              <a:gd name="connsiteX35" fmla="*/ 2238474 w 3864074"/>
              <a:gd name="connsiteY35" fmla="*/ 1256145 h 4442691"/>
              <a:gd name="connsiteX36" fmla="*/ 2303129 w 3864074"/>
              <a:gd name="connsiteY36" fmla="*/ 1330036 h 4442691"/>
              <a:gd name="connsiteX37" fmla="*/ 2377020 w 3864074"/>
              <a:gd name="connsiteY37" fmla="*/ 1330036 h 4442691"/>
              <a:gd name="connsiteX38" fmla="*/ 2432438 w 3864074"/>
              <a:gd name="connsiteY38" fmla="*/ 1385454 h 4442691"/>
              <a:gd name="connsiteX39" fmla="*/ 2561747 w 3864074"/>
              <a:gd name="connsiteY39" fmla="*/ 1330036 h 4442691"/>
              <a:gd name="connsiteX40" fmla="*/ 2626402 w 3864074"/>
              <a:gd name="connsiteY40" fmla="*/ 1376218 h 4442691"/>
              <a:gd name="connsiteX41" fmla="*/ 2949674 w 3864074"/>
              <a:gd name="connsiteY41" fmla="*/ 1330036 h 4442691"/>
              <a:gd name="connsiteX42" fmla="*/ 3226765 w 3864074"/>
              <a:gd name="connsiteY42" fmla="*/ 1283854 h 4442691"/>
              <a:gd name="connsiteX43" fmla="*/ 3559274 w 3864074"/>
              <a:gd name="connsiteY43" fmla="*/ 1440872 h 4442691"/>
              <a:gd name="connsiteX44" fmla="*/ 3651638 w 3864074"/>
              <a:gd name="connsiteY44" fmla="*/ 1477818 h 4442691"/>
              <a:gd name="connsiteX45" fmla="*/ 3697820 w 3864074"/>
              <a:gd name="connsiteY45" fmla="*/ 2216727 h 4442691"/>
              <a:gd name="connsiteX46" fmla="*/ 3854838 w 3864074"/>
              <a:gd name="connsiteY46" fmla="*/ 2475345 h 4442691"/>
              <a:gd name="connsiteX47" fmla="*/ 3864074 w 3864074"/>
              <a:gd name="connsiteY47" fmla="*/ 2687782 h 4442691"/>
              <a:gd name="connsiteX48" fmla="*/ 3836365 w 3864074"/>
              <a:gd name="connsiteY48" fmla="*/ 2789382 h 4442691"/>
              <a:gd name="connsiteX49" fmla="*/ 3836365 w 3864074"/>
              <a:gd name="connsiteY49" fmla="*/ 2974109 h 4442691"/>
              <a:gd name="connsiteX50" fmla="*/ 3836365 w 3864074"/>
              <a:gd name="connsiteY50" fmla="*/ 3066472 h 4442691"/>
              <a:gd name="connsiteX51" fmla="*/ 3744002 w 3864074"/>
              <a:gd name="connsiteY51" fmla="*/ 3278909 h 4442691"/>
              <a:gd name="connsiteX52" fmla="*/ 3531565 w 3864074"/>
              <a:gd name="connsiteY52" fmla="*/ 3380509 h 4442691"/>
              <a:gd name="connsiteX53" fmla="*/ 3383784 w 3864074"/>
              <a:gd name="connsiteY53" fmla="*/ 3491345 h 4442691"/>
              <a:gd name="connsiteX54" fmla="*/ 3383784 w 3864074"/>
              <a:gd name="connsiteY54" fmla="*/ 3491345 h 4442691"/>
              <a:gd name="connsiteX55" fmla="*/ 3365311 w 3864074"/>
              <a:gd name="connsiteY55" fmla="*/ 3463636 h 4442691"/>
              <a:gd name="connsiteX56" fmla="*/ 3457674 w 3864074"/>
              <a:gd name="connsiteY56" fmla="*/ 3362036 h 4442691"/>
              <a:gd name="connsiteX57" fmla="*/ 3365311 w 3864074"/>
              <a:gd name="connsiteY57" fmla="*/ 3371272 h 4442691"/>
              <a:gd name="connsiteX58" fmla="*/ 3365311 w 3864074"/>
              <a:gd name="connsiteY58" fmla="*/ 3260436 h 4442691"/>
              <a:gd name="connsiteX59" fmla="*/ 3328365 w 3864074"/>
              <a:gd name="connsiteY59" fmla="*/ 3260436 h 4442691"/>
              <a:gd name="connsiteX60" fmla="*/ 3254474 w 3864074"/>
              <a:gd name="connsiteY60" fmla="*/ 3315854 h 4442691"/>
              <a:gd name="connsiteX61" fmla="*/ 3282184 w 3864074"/>
              <a:gd name="connsiteY61" fmla="*/ 3417454 h 4442691"/>
              <a:gd name="connsiteX62" fmla="*/ 3282184 w 3864074"/>
              <a:gd name="connsiteY62" fmla="*/ 3417454 h 4442691"/>
              <a:gd name="connsiteX63" fmla="*/ 3319129 w 3864074"/>
              <a:gd name="connsiteY63" fmla="*/ 3574472 h 4442691"/>
              <a:gd name="connsiteX64" fmla="*/ 3189820 w 3864074"/>
              <a:gd name="connsiteY64" fmla="*/ 3648363 h 4442691"/>
              <a:gd name="connsiteX65" fmla="*/ 2968147 w 3864074"/>
              <a:gd name="connsiteY65" fmla="*/ 3879272 h 4442691"/>
              <a:gd name="connsiteX66" fmla="*/ 2958911 w 3864074"/>
              <a:gd name="connsiteY66" fmla="*/ 3805382 h 4442691"/>
              <a:gd name="connsiteX67" fmla="*/ 2894256 w 3864074"/>
              <a:gd name="connsiteY67" fmla="*/ 3759200 h 4442691"/>
              <a:gd name="connsiteX68" fmla="*/ 2755711 w 3864074"/>
              <a:gd name="connsiteY68" fmla="*/ 3786909 h 4442691"/>
              <a:gd name="connsiteX69" fmla="*/ 2885020 w 3864074"/>
              <a:gd name="connsiteY69" fmla="*/ 3860800 h 4442691"/>
              <a:gd name="connsiteX70" fmla="*/ 2755711 w 3864074"/>
              <a:gd name="connsiteY70" fmla="*/ 3962400 h 4442691"/>
              <a:gd name="connsiteX71" fmla="*/ 2663347 w 3864074"/>
              <a:gd name="connsiteY71" fmla="*/ 3888509 h 4442691"/>
              <a:gd name="connsiteX72" fmla="*/ 2626402 w 3864074"/>
              <a:gd name="connsiteY72" fmla="*/ 3980872 h 4442691"/>
              <a:gd name="connsiteX73" fmla="*/ 2506329 w 3864074"/>
              <a:gd name="connsiteY73" fmla="*/ 4008582 h 4442691"/>
              <a:gd name="connsiteX74" fmla="*/ 2506329 w 3864074"/>
              <a:gd name="connsiteY74" fmla="*/ 4128654 h 4442691"/>
              <a:gd name="connsiteX75" fmla="*/ 2413965 w 3864074"/>
              <a:gd name="connsiteY75" fmla="*/ 4165600 h 4442691"/>
              <a:gd name="connsiteX76" fmla="*/ 2367784 w 3864074"/>
              <a:gd name="connsiteY76" fmla="*/ 4128654 h 4442691"/>
              <a:gd name="connsiteX77" fmla="*/ 2330838 w 3864074"/>
              <a:gd name="connsiteY77" fmla="*/ 4294909 h 4442691"/>
              <a:gd name="connsiteX78" fmla="*/ 2395493 w 3864074"/>
              <a:gd name="connsiteY78" fmla="*/ 4239491 h 4442691"/>
              <a:gd name="connsiteX79" fmla="*/ 2432438 w 3864074"/>
              <a:gd name="connsiteY79" fmla="*/ 4267200 h 4442691"/>
              <a:gd name="connsiteX80" fmla="*/ 2330838 w 3864074"/>
              <a:gd name="connsiteY80" fmla="*/ 4433454 h 4442691"/>
              <a:gd name="connsiteX81" fmla="*/ 2256947 w 3864074"/>
              <a:gd name="connsiteY81" fmla="*/ 4442691 h 4442691"/>
              <a:gd name="connsiteX0" fmla="*/ 3397638 w 3864074"/>
              <a:gd name="connsiteY0" fmla="*/ 1356013 h 4433454"/>
              <a:gd name="connsiteX1" fmla="*/ 3224456 w 3864074"/>
              <a:gd name="connsiteY1" fmla="*/ 1550554 h 4433454"/>
              <a:gd name="connsiteX2" fmla="*/ 3184047 w 3864074"/>
              <a:gd name="connsiteY2" fmla="*/ 1615786 h 4433454"/>
              <a:gd name="connsiteX3" fmla="*/ 3149988 w 3864074"/>
              <a:gd name="connsiteY3" fmla="*/ 1704686 h 4433454"/>
              <a:gd name="connsiteX4" fmla="*/ 3024143 w 3864074"/>
              <a:gd name="connsiteY4" fmla="*/ 1878445 h 4433454"/>
              <a:gd name="connsiteX5" fmla="*/ 2926006 w 3864074"/>
              <a:gd name="connsiteY5" fmla="*/ 2058554 h 4433454"/>
              <a:gd name="connsiteX6" fmla="*/ 2724538 w 3864074"/>
              <a:gd name="connsiteY6" fmla="*/ 2245013 h 4433454"/>
              <a:gd name="connsiteX7" fmla="*/ 2585415 w 3864074"/>
              <a:gd name="connsiteY7" fmla="*/ 2466686 h 4433454"/>
              <a:gd name="connsiteX8" fmla="*/ 2398379 w 3864074"/>
              <a:gd name="connsiteY8" fmla="*/ 2701059 h 4433454"/>
              <a:gd name="connsiteX9" fmla="*/ 2280038 w 3864074"/>
              <a:gd name="connsiteY9" fmla="*/ 2938895 h 4433454"/>
              <a:gd name="connsiteX10" fmla="*/ 2028347 w 3864074"/>
              <a:gd name="connsiteY10" fmla="*/ 3164032 h 4433454"/>
              <a:gd name="connsiteX11" fmla="*/ 1912893 w 3864074"/>
              <a:gd name="connsiteY11" fmla="*/ 2997777 h 4433454"/>
              <a:gd name="connsiteX12" fmla="*/ 1790511 w 3864074"/>
              <a:gd name="connsiteY12" fmla="*/ 2841336 h 4433454"/>
              <a:gd name="connsiteX13" fmla="*/ 1667552 w 3864074"/>
              <a:gd name="connsiteY13" fmla="*/ 2622550 h 4433454"/>
              <a:gd name="connsiteX14" fmla="*/ 1483402 w 3864074"/>
              <a:gd name="connsiteY14" fmla="*/ 2400877 h 4433454"/>
              <a:gd name="connsiteX15" fmla="*/ 1351206 w 3864074"/>
              <a:gd name="connsiteY15" fmla="*/ 2202872 h 4433454"/>
              <a:gd name="connsiteX16" fmla="*/ 1193034 w 3864074"/>
              <a:gd name="connsiteY16" fmla="*/ 1997363 h 4433454"/>
              <a:gd name="connsiteX17" fmla="*/ 962702 w 3864074"/>
              <a:gd name="connsiteY17" fmla="*/ 1693718 h 4433454"/>
              <a:gd name="connsiteX18" fmla="*/ 842629 w 3864074"/>
              <a:gd name="connsiteY18" fmla="*/ 1416050 h 4433454"/>
              <a:gd name="connsiteX19" fmla="*/ 275170 w 3864074"/>
              <a:gd name="connsiteY19" fmla="*/ 876877 h 4433454"/>
              <a:gd name="connsiteX20" fmla="*/ 0 w 3864074"/>
              <a:gd name="connsiteY20" fmla="*/ 428711 h 4433454"/>
              <a:gd name="connsiteX21" fmla="*/ 3274 w 3864074"/>
              <a:gd name="connsiteY21" fmla="*/ 0 h 4433454"/>
              <a:gd name="connsiteX22" fmla="*/ 1240947 w 3864074"/>
              <a:gd name="connsiteY22" fmla="*/ 9236 h 4433454"/>
              <a:gd name="connsiteX23" fmla="*/ 1259420 w 3864074"/>
              <a:gd name="connsiteY23" fmla="*/ 979054 h 4433454"/>
              <a:gd name="connsiteX24" fmla="*/ 1361020 w 3864074"/>
              <a:gd name="connsiteY24" fmla="*/ 1016000 h 4433454"/>
              <a:gd name="connsiteX25" fmla="*/ 1471856 w 3864074"/>
              <a:gd name="connsiteY25" fmla="*/ 1062182 h 4433454"/>
              <a:gd name="connsiteX26" fmla="*/ 1564220 w 3864074"/>
              <a:gd name="connsiteY26" fmla="*/ 1034472 h 4433454"/>
              <a:gd name="connsiteX27" fmla="*/ 1628874 w 3864074"/>
              <a:gd name="connsiteY27" fmla="*/ 1089891 h 4433454"/>
              <a:gd name="connsiteX28" fmla="*/ 1628874 w 3864074"/>
              <a:gd name="connsiteY28" fmla="*/ 1089891 h 4433454"/>
              <a:gd name="connsiteX29" fmla="*/ 1758184 w 3864074"/>
              <a:gd name="connsiteY29" fmla="*/ 1173018 h 4433454"/>
              <a:gd name="connsiteX30" fmla="*/ 1859784 w 3864074"/>
              <a:gd name="connsiteY30" fmla="*/ 1117600 h 4433454"/>
              <a:gd name="connsiteX31" fmla="*/ 1896729 w 3864074"/>
              <a:gd name="connsiteY31" fmla="*/ 1209963 h 4433454"/>
              <a:gd name="connsiteX32" fmla="*/ 2016802 w 3864074"/>
              <a:gd name="connsiteY32" fmla="*/ 1200727 h 4433454"/>
              <a:gd name="connsiteX33" fmla="*/ 2072220 w 3864074"/>
              <a:gd name="connsiteY33" fmla="*/ 1265382 h 4433454"/>
              <a:gd name="connsiteX34" fmla="*/ 2155347 w 3864074"/>
              <a:gd name="connsiteY34" fmla="*/ 1339272 h 4433454"/>
              <a:gd name="connsiteX35" fmla="*/ 2238474 w 3864074"/>
              <a:gd name="connsiteY35" fmla="*/ 1256145 h 4433454"/>
              <a:gd name="connsiteX36" fmla="*/ 2303129 w 3864074"/>
              <a:gd name="connsiteY36" fmla="*/ 1330036 h 4433454"/>
              <a:gd name="connsiteX37" fmla="*/ 2377020 w 3864074"/>
              <a:gd name="connsiteY37" fmla="*/ 1330036 h 4433454"/>
              <a:gd name="connsiteX38" fmla="*/ 2432438 w 3864074"/>
              <a:gd name="connsiteY38" fmla="*/ 1385454 h 4433454"/>
              <a:gd name="connsiteX39" fmla="*/ 2561747 w 3864074"/>
              <a:gd name="connsiteY39" fmla="*/ 1330036 h 4433454"/>
              <a:gd name="connsiteX40" fmla="*/ 2626402 w 3864074"/>
              <a:gd name="connsiteY40" fmla="*/ 1376218 h 4433454"/>
              <a:gd name="connsiteX41" fmla="*/ 2949674 w 3864074"/>
              <a:gd name="connsiteY41" fmla="*/ 1330036 h 4433454"/>
              <a:gd name="connsiteX42" fmla="*/ 3226765 w 3864074"/>
              <a:gd name="connsiteY42" fmla="*/ 1283854 h 4433454"/>
              <a:gd name="connsiteX43" fmla="*/ 3559274 w 3864074"/>
              <a:gd name="connsiteY43" fmla="*/ 1440872 h 4433454"/>
              <a:gd name="connsiteX44" fmla="*/ 3651638 w 3864074"/>
              <a:gd name="connsiteY44" fmla="*/ 1477818 h 4433454"/>
              <a:gd name="connsiteX45" fmla="*/ 3697820 w 3864074"/>
              <a:gd name="connsiteY45" fmla="*/ 2216727 h 4433454"/>
              <a:gd name="connsiteX46" fmla="*/ 3854838 w 3864074"/>
              <a:gd name="connsiteY46" fmla="*/ 2475345 h 4433454"/>
              <a:gd name="connsiteX47" fmla="*/ 3864074 w 3864074"/>
              <a:gd name="connsiteY47" fmla="*/ 2687782 h 4433454"/>
              <a:gd name="connsiteX48" fmla="*/ 3836365 w 3864074"/>
              <a:gd name="connsiteY48" fmla="*/ 2789382 h 4433454"/>
              <a:gd name="connsiteX49" fmla="*/ 3836365 w 3864074"/>
              <a:gd name="connsiteY49" fmla="*/ 2974109 h 4433454"/>
              <a:gd name="connsiteX50" fmla="*/ 3836365 w 3864074"/>
              <a:gd name="connsiteY50" fmla="*/ 3066472 h 4433454"/>
              <a:gd name="connsiteX51" fmla="*/ 3744002 w 3864074"/>
              <a:gd name="connsiteY51" fmla="*/ 3278909 h 4433454"/>
              <a:gd name="connsiteX52" fmla="*/ 3531565 w 3864074"/>
              <a:gd name="connsiteY52" fmla="*/ 3380509 h 4433454"/>
              <a:gd name="connsiteX53" fmla="*/ 3383784 w 3864074"/>
              <a:gd name="connsiteY53" fmla="*/ 3491345 h 4433454"/>
              <a:gd name="connsiteX54" fmla="*/ 3383784 w 3864074"/>
              <a:gd name="connsiteY54" fmla="*/ 3491345 h 4433454"/>
              <a:gd name="connsiteX55" fmla="*/ 3365311 w 3864074"/>
              <a:gd name="connsiteY55" fmla="*/ 3463636 h 4433454"/>
              <a:gd name="connsiteX56" fmla="*/ 3457674 w 3864074"/>
              <a:gd name="connsiteY56" fmla="*/ 3362036 h 4433454"/>
              <a:gd name="connsiteX57" fmla="*/ 3365311 w 3864074"/>
              <a:gd name="connsiteY57" fmla="*/ 3371272 h 4433454"/>
              <a:gd name="connsiteX58" fmla="*/ 3365311 w 3864074"/>
              <a:gd name="connsiteY58" fmla="*/ 3260436 h 4433454"/>
              <a:gd name="connsiteX59" fmla="*/ 3328365 w 3864074"/>
              <a:gd name="connsiteY59" fmla="*/ 3260436 h 4433454"/>
              <a:gd name="connsiteX60" fmla="*/ 3254474 w 3864074"/>
              <a:gd name="connsiteY60" fmla="*/ 3315854 h 4433454"/>
              <a:gd name="connsiteX61" fmla="*/ 3282184 w 3864074"/>
              <a:gd name="connsiteY61" fmla="*/ 3417454 h 4433454"/>
              <a:gd name="connsiteX62" fmla="*/ 3282184 w 3864074"/>
              <a:gd name="connsiteY62" fmla="*/ 3417454 h 4433454"/>
              <a:gd name="connsiteX63" fmla="*/ 3319129 w 3864074"/>
              <a:gd name="connsiteY63" fmla="*/ 3574472 h 4433454"/>
              <a:gd name="connsiteX64" fmla="*/ 3189820 w 3864074"/>
              <a:gd name="connsiteY64" fmla="*/ 3648363 h 4433454"/>
              <a:gd name="connsiteX65" fmla="*/ 2968147 w 3864074"/>
              <a:gd name="connsiteY65" fmla="*/ 3879272 h 4433454"/>
              <a:gd name="connsiteX66" fmla="*/ 2958911 w 3864074"/>
              <a:gd name="connsiteY66" fmla="*/ 3805382 h 4433454"/>
              <a:gd name="connsiteX67" fmla="*/ 2894256 w 3864074"/>
              <a:gd name="connsiteY67" fmla="*/ 3759200 h 4433454"/>
              <a:gd name="connsiteX68" fmla="*/ 2755711 w 3864074"/>
              <a:gd name="connsiteY68" fmla="*/ 3786909 h 4433454"/>
              <a:gd name="connsiteX69" fmla="*/ 2885020 w 3864074"/>
              <a:gd name="connsiteY69" fmla="*/ 3860800 h 4433454"/>
              <a:gd name="connsiteX70" fmla="*/ 2755711 w 3864074"/>
              <a:gd name="connsiteY70" fmla="*/ 3962400 h 4433454"/>
              <a:gd name="connsiteX71" fmla="*/ 2663347 w 3864074"/>
              <a:gd name="connsiteY71" fmla="*/ 3888509 h 4433454"/>
              <a:gd name="connsiteX72" fmla="*/ 2626402 w 3864074"/>
              <a:gd name="connsiteY72" fmla="*/ 3980872 h 4433454"/>
              <a:gd name="connsiteX73" fmla="*/ 2506329 w 3864074"/>
              <a:gd name="connsiteY73" fmla="*/ 4008582 h 4433454"/>
              <a:gd name="connsiteX74" fmla="*/ 2506329 w 3864074"/>
              <a:gd name="connsiteY74" fmla="*/ 4128654 h 4433454"/>
              <a:gd name="connsiteX75" fmla="*/ 2413965 w 3864074"/>
              <a:gd name="connsiteY75" fmla="*/ 4165600 h 4433454"/>
              <a:gd name="connsiteX76" fmla="*/ 2367784 w 3864074"/>
              <a:gd name="connsiteY76" fmla="*/ 4128654 h 4433454"/>
              <a:gd name="connsiteX77" fmla="*/ 2330838 w 3864074"/>
              <a:gd name="connsiteY77" fmla="*/ 4294909 h 4433454"/>
              <a:gd name="connsiteX78" fmla="*/ 2395493 w 3864074"/>
              <a:gd name="connsiteY78" fmla="*/ 4239491 h 4433454"/>
              <a:gd name="connsiteX79" fmla="*/ 2432438 w 3864074"/>
              <a:gd name="connsiteY79" fmla="*/ 4267200 h 4433454"/>
              <a:gd name="connsiteX80" fmla="*/ 2330838 w 3864074"/>
              <a:gd name="connsiteY80" fmla="*/ 4433454 h 4433454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79" fmla="*/ 2432438 w 3864074"/>
              <a:gd name="connsiteY79" fmla="*/ 4267200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76" fmla="*/ 2367784 w 3864074"/>
              <a:gd name="connsiteY76" fmla="*/ 4128654 h 4165600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0" fmla="*/ 3397638 w 3864074"/>
              <a:gd name="connsiteY0" fmla="*/ 1356013 h 4128654"/>
              <a:gd name="connsiteX1" fmla="*/ 3224456 w 3864074"/>
              <a:gd name="connsiteY1" fmla="*/ 1550554 h 4128654"/>
              <a:gd name="connsiteX2" fmla="*/ 3184047 w 3864074"/>
              <a:gd name="connsiteY2" fmla="*/ 1615786 h 4128654"/>
              <a:gd name="connsiteX3" fmla="*/ 3149988 w 3864074"/>
              <a:gd name="connsiteY3" fmla="*/ 1704686 h 4128654"/>
              <a:gd name="connsiteX4" fmla="*/ 3024143 w 3864074"/>
              <a:gd name="connsiteY4" fmla="*/ 1878445 h 4128654"/>
              <a:gd name="connsiteX5" fmla="*/ 2926006 w 3864074"/>
              <a:gd name="connsiteY5" fmla="*/ 2058554 h 4128654"/>
              <a:gd name="connsiteX6" fmla="*/ 2724538 w 3864074"/>
              <a:gd name="connsiteY6" fmla="*/ 2245013 h 4128654"/>
              <a:gd name="connsiteX7" fmla="*/ 2585415 w 3864074"/>
              <a:gd name="connsiteY7" fmla="*/ 2466686 h 4128654"/>
              <a:gd name="connsiteX8" fmla="*/ 2398379 w 3864074"/>
              <a:gd name="connsiteY8" fmla="*/ 2701059 h 4128654"/>
              <a:gd name="connsiteX9" fmla="*/ 2280038 w 3864074"/>
              <a:gd name="connsiteY9" fmla="*/ 2938895 h 4128654"/>
              <a:gd name="connsiteX10" fmla="*/ 2028347 w 3864074"/>
              <a:gd name="connsiteY10" fmla="*/ 3164032 h 4128654"/>
              <a:gd name="connsiteX11" fmla="*/ 1912893 w 3864074"/>
              <a:gd name="connsiteY11" fmla="*/ 2997777 h 4128654"/>
              <a:gd name="connsiteX12" fmla="*/ 1790511 w 3864074"/>
              <a:gd name="connsiteY12" fmla="*/ 2841336 h 4128654"/>
              <a:gd name="connsiteX13" fmla="*/ 1667552 w 3864074"/>
              <a:gd name="connsiteY13" fmla="*/ 2622550 h 4128654"/>
              <a:gd name="connsiteX14" fmla="*/ 1483402 w 3864074"/>
              <a:gd name="connsiteY14" fmla="*/ 2400877 h 4128654"/>
              <a:gd name="connsiteX15" fmla="*/ 1351206 w 3864074"/>
              <a:gd name="connsiteY15" fmla="*/ 2202872 h 4128654"/>
              <a:gd name="connsiteX16" fmla="*/ 1193034 w 3864074"/>
              <a:gd name="connsiteY16" fmla="*/ 1997363 h 4128654"/>
              <a:gd name="connsiteX17" fmla="*/ 962702 w 3864074"/>
              <a:gd name="connsiteY17" fmla="*/ 1693718 h 4128654"/>
              <a:gd name="connsiteX18" fmla="*/ 842629 w 3864074"/>
              <a:gd name="connsiteY18" fmla="*/ 1416050 h 4128654"/>
              <a:gd name="connsiteX19" fmla="*/ 275170 w 3864074"/>
              <a:gd name="connsiteY19" fmla="*/ 876877 h 4128654"/>
              <a:gd name="connsiteX20" fmla="*/ 0 w 3864074"/>
              <a:gd name="connsiteY20" fmla="*/ 428711 h 4128654"/>
              <a:gd name="connsiteX21" fmla="*/ 3274 w 3864074"/>
              <a:gd name="connsiteY21" fmla="*/ 0 h 4128654"/>
              <a:gd name="connsiteX22" fmla="*/ 1240947 w 3864074"/>
              <a:gd name="connsiteY22" fmla="*/ 9236 h 4128654"/>
              <a:gd name="connsiteX23" fmla="*/ 1259420 w 3864074"/>
              <a:gd name="connsiteY23" fmla="*/ 979054 h 4128654"/>
              <a:gd name="connsiteX24" fmla="*/ 1361020 w 3864074"/>
              <a:gd name="connsiteY24" fmla="*/ 1016000 h 4128654"/>
              <a:gd name="connsiteX25" fmla="*/ 1471856 w 3864074"/>
              <a:gd name="connsiteY25" fmla="*/ 1062182 h 4128654"/>
              <a:gd name="connsiteX26" fmla="*/ 1564220 w 3864074"/>
              <a:gd name="connsiteY26" fmla="*/ 1034472 h 4128654"/>
              <a:gd name="connsiteX27" fmla="*/ 1628874 w 3864074"/>
              <a:gd name="connsiteY27" fmla="*/ 1089891 h 4128654"/>
              <a:gd name="connsiteX28" fmla="*/ 1628874 w 3864074"/>
              <a:gd name="connsiteY28" fmla="*/ 1089891 h 4128654"/>
              <a:gd name="connsiteX29" fmla="*/ 1758184 w 3864074"/>
              <a:gd name="connsiteY29" fmla="*/ 1173018 h 4128654"/>
              <a:gd name="connsiteX30" fmla="*/ 1859784 w 3864074"/>
              <a:gd name="connsiteY30" fmla="*/ 1117600 h 4128654"/>
              <a:gd name="connsiteX31" fmla="*/ 1896729 w 3864074"/>
              <a:gd name="connsiteY31" fmla="*/ 1209963 h 4128654"/>
              <a:gd name="connsiteX32" fmla="*/ 2016802 w 3864074"/>
              <a:gd name="connsiteY32" fmla="*/ 1200727 h 4128654"/>
              <a:gd name="connsiteX33" fmla="*/ 2072220 w 3864074"/>
              <a:gd name="connsiteY33" fmla="*/ 1265382 h 4128654"/>
              <a:gd name="connsiteX34" fmla="*/ 2155347 w 3864074"/>
              <a:gd name="connsiteY34" fmla="*/ 1339272 h 4128654"/>
              <a:gd name="connsiteX35" fmla="*/ 2238474 w 3864074"/>
              <a:gd name="connsiteY35" fmla="*/ 1256145 h 4128654"/>
              <a:gd name="connsiteX36" fmla="*/ 2303129 w 3864074"/>
              <a:gd name="connsiteY36" fmla="*/ 1330036 h 4128654"/>
              <a:gd name="connsiteX37" fmla="*/ 2377020 w 3864074"/>
              <a:gd name="connsiteY37" fmla="*/ 1330036 h 4128654"/>
              <a:gd name="connsiteX38" fmla="*/ 2432438 w 3864074"/>
              <a:gd name="connsiteY38" fmla="*/ 1385454 h 4128654"/>
              <a:gd name="connsiteX39" fmla="*/ 2561747 w 3864074"/>
              <a:gd name="connsiteY39" fmla="*/ 1330036 h 4128654"/>
              <a:gd name="connsiteX40" fmla="*/ 2626402 w 3864074"/>
              <a:gd name="connsiteY40" fmla="*/ 1376218 h 4128654"/>
              <a:gd name="connsiteX41" fmla="*/ 2949674 w 3864074"/>
              <a:gd name="connsiteY41" fmla="*/ 1330036 h 4128654"/>
              <a:gd name="connsiteX42" fmla="*/ 3226765 w 3864074"/>
              <a:gd name="connsiteY42" fmla="*/ 1283854 h 4128654"/>
              <a:gd name="connsiteX43" fmla="*/ 3559274 w 3864074"/>
              <a:gd name="connsiteY43" fmla="*/ 1440872 h 4128654"/>
              <a:gd name="connsiteX44" fmla="*/ 3651638 w 3864074"/>
              <a:gd name="connsiteY44" fmla="*/ 1477818 h 4128654"/>
              <a:gd name="connsiteX45" fmla="*/ 3697820 w 3864074"/>
              <a:gd name="connsiteY45" fmla="*/ 2216727 h 4128654"/>
              <a:gd name="connsiteX46" fmla="*/ 3854838 w 3864074"/>
              <a:gd name="connsiteY46" fmla="*/ 2475345 h 4128654"/>
              <a:gd name="connsiteX47" fmla="*/ 3864074 w 3864074"/>
              <a:gd name="connsiteY47" fmla="*/ 2687782 h 4128654"/>
              <a:gd name="connsiteX48" fmla="*/ 3836365 w 3864074"/>
              <a:gd name="connsiteY48" fmla="*/ 2789382 h 4128654"/>
              <a:gd name="connsiteX49" fmla="*/ 3836365 w 3864074"/>
              <a:gd name="connsiteY49" fmla="*/ 2974109 h 4128654"/>
              <a:gd name="connsiteX50" fmla="*/ 3836365 w 3864074"/>
              <a:gd name="connsiteY50" fmla="*/ 3066472 h 4128654"/>
              <a:gd name="connsiteX51" fmla="*/ 3744002 w 3864074"/>
              <a:gd name="connsiteY51" fmla="*/ 3278909 h 4128654"/>
              <a:gd name="connsiteX52" fmla="*/ 3531565 w 3864074"/>
              <a:gd name="connsiteY52" fmla="*/ 3380509 h 4128654"/>
              <a:gd name="connsiteX53" fmla="*/ 3383784 w 3864074"/>
              <a:gd name="connsiteY53" fmla="*/ 3491345 h 4128654"/>
              <a:gd name="connsiteX54" fmla="*/ 3383784 w 3864074"/>
              <a:gd name="connsiteY54" fmla="*/ 3491345 h 4128654"/>
              <a:gd name="connsiteX55" fmla="*/ 3365311 w 3864074"/>
              <a:gd name="connsiteY55" fmla="*/ 3463636 h 4128654"/>
              <a:gd name="connsiteX56" fmla="*/ 3457674 w 3864074"/>
              <a:gd name="connsiteY56" fmla="*/ 3362036 h 4128654"/>
              <a:gd name="connsiteX57" fmla="*/ 3365311 w 3864074"/>
              <a:gd name="connsiteY57" fmla="*/ 3371272 h 4128654"/>
              <a:gd name="connsiteX58" fmla="*/ 3365311 w 3864074"/>
              <a:gd name="connsiteY58" fmla="*/ 3260436 h 4128654"/>
              <a:gd name="connsiteX59" fmla="*/ 3328365 w 3864074"/>
              <a:gd name="connsiteY59" fmla="*/ 3260436 h 4128654"/>
              <a:gd name="connsiteX60" fmla="*/ 3254474 w 3864074"/>
              <a:gd name="connsiteY60" fmla="*/ 3315854 h 4128654"/>
              <a:gd name="connsiteX61" fmla="*/ 3282184 w 3864074"/>
              <a:gd name="connsiteY61" fmla="*/ 3417454 h 4128654"/>
              <a:gd name="connsiteX62" fmla="*/ 3282184 w 3864074"/>
              <a:gd name="connsiteY62" fmla="*/ 3417454 h 4128654"/>
              <a:gd name="connsiteX63" fmla="*/ 3319129 w 3864074"/>
              <a:gd name="connsiteY63" fmla="*/ 3574472 h 4128654"/>
              <a:gd name="connsiteX64" fmla="*/ 3189820 w 3864074"/>
              <a:gd name="connsiteY64" fmla="*/ 3648363 h 4128654"/>
              <a:gd name="connsiteX65" fmla="*/ 2968147 w 3864074"/>
              <a:gd name="connsiteY65" fmla="*/ 3879272 h 4128654"/>
              <a:gd name="connsiteX66" fmla="*/ 2958911 w 3864074"/>
              <a:gd name="connsiteY66" fmla="*/ 3805382 h 4128654"/>
              <a:gd name="connsiteX67" fmla="*/ 2894256 w 3864074"/>
              <a:gd name="connsiteY67" fmla="*/ 3759200 h 4128654"/>
              <a:gd name="connsiteX68" fmla="*/ 2755711 w 3864074"/>
              <a:gd name="connsiteY68" fmla="*/ 3786909 h 4128654"/>
              <a:gd name="connsiteX69" fmla="*/ 2885020 w 3864074"/>
              <a:gd name="connsiteY69" fmla="*/ 3860800 h 4128654"/>
              <a:gd name="connsiteX70" fmla="*/ 2755711 w 3864074"/>
              <a:gd name="connsiteY70" fmla="*/ 3962400 h 4128654"/>
              <a:gd name="connsiteX71" fmla="*/ 2663347 w 3864074"/>
              <a:gd name="connsiteY71" fmla="*/ 3888509 h 4128654"/>
              <a:gd name="connsiteX72" fmla="*/ 2626402 w 3864074"/>
              <a:gd name="connsiteY72" fmla="*/ 3980872 h 4128654"/>
              <a:gd name="connsiteX73" fmla="*/ 2506329 w 3864074"/>
              <a:gd name="connsiteY73" fmla="*/ 4008582 h 4128654"/>
              <a:gd name="connsiteX74" fmla="*/ 2506329 w 3864074"/>
              <a:gd name="connsiteY74" fmla="*/ 4128654 h 4128654"/>
              <a:gd name="connsiteX0" fmla="*/ 3397638 w 3864074"/>
              <a:gd name="connsiteY0" fmla="*/ 1356013 h 4008582"/>
              <a:gd name="connsiteX1" fmla="*/ 3224456 w 3864074"/>
              <a:gd name="connsiteY1" fmla="*/ 1550554 h 4008582"/>
              <a:gd name="connsiteX2" fmla="*/ 3184047 w 3864074"/>
              <a:gd name="connsiteY2" fmla="*/ 1615786 h 4008582"/>
              <a:gd name="connsiteX3" fmla="*/ 3149988 w 3864074"/>
              <a:gd name="connsiteY3" fmla="*/ 1704686 h 4008582"/>
              <a:gd name="connsiteX4" fmla="*/ 3024143 w 3864074"/>
              <a:gd name="connsiteY4" fmla="*/ 1878445 h 4008582"/>
              <a:gd name="connsiteX5" fmla="*/ 2926006 w 3864074"/>
              <a:gd name="connsiteY5" fmla="*/ 2058554 h 4008582"/>
              <a:gd name="connsiteX6" fmla="*/ 2724538 w 3864074"/>
              <a:gd name="connsiteY6" fmla="*/ 2245013 h 4008582"/>
              <a:gd name="connsiteX7" fmla="*/ 2585415 w 3864074"/>
              <a:gd name="connsiteY7" fmla="*/ 2466686 h 4008582"/>
              <a:gd name="connsiteX8" fmla="*/ 2398379 w 3864074"/>
              <a:gd name="connsiteY8" fmla="*/ 2701059 h 4008582"/>
              <a:gd name="connsiteX9" fmla="*/ 2280038 w 3864074"/>
              <a:gd name="connsiteY9" fmla="*/ 2938895 h 4008582"/>
              <a:gd name="connsiteX10" fmla="*/ 2028347 w 3864074"/>
              <a:gd name="connsiteY10" fmla="*/ 3164032 h 4008582"/>
              <a:gd name="connsiteX11" fmla="*/ 1912893 w 3864074"/>
              <a:gd name="connsiteY11" fmla="*/ 2997777 h 4008582"/>
              <a:gd name="connsiteX12" fmla="*/ 1790511 w 3864074"/>
              <a:gd name="connsiteY12" fmla="*/ 2841336 h 4008582"/>
              <a:gd name="connsiteX13" fmla="*/ 1667552 w 3864074"/>
              <a:gd name="connsiteY13" fmla="*/ 2622550 h 4008582"/>
              <a:gd name="connsiteX14" fmla="*/ 1483402 w 3864074"/>
              <a:gd name="connsiteY14" fmla="*/ 2400877 h 4008582"/>
              <a:gd name="connsiteX15" fmla="*/ 1351206 w 3864074"/>
              <a:gd name="connsiteY15" fmla="*/ 2202872 h 4008582"/>
              <a:gd name="connsiteX16" fmla="*/ 1193034 w 3864074"/>
              <a:gd name="connsiteY16" fmla="*/ 1997363 h 4008582"/>
              <a:gd name="connsiteX17" fmla="*/ 962702 w 3864074"/>
              <a:gd name="connsiteY17" fmla="*/ 1693718 h 4008582"/>
              <a:gd name="connsiteX18" fmla="*/ 842629 w 3864074"/>
              <a:gd name="connsiteY18" fmla="*/ 1416050 h 4008582"/>
              <a:gd name="connsiteX19" fmla="*/ 275170 w 3864074"/>
              <a:gd name="connsiteY19" fmla="*/ 876877 h 4008582"/>
              <a:gd name="connsiteX20" fmla="*/ 0 w 3864074"/>
              <a:gd name="connsiteY20" fmla="*/ 428711 h 4008582"/>
              <a:gd name="connsiteX21" fmla="*/ 3274 w 3864074"/>
              <a:gd name="connsiteY21" fmla="*/ 0 h 4008582"/>
              <a:gd name="connsiteX22" fmla="*/ 1240947 w 3864074"/>
              <a:gd name="connsiteY22" fmla="*/ 9236 h 4008582"/>
              <a:gd name="connsiteX23" fmla="*/ 1259420 w 3864074"/>
              <a:gd name="connsiteY23" fmla="*/ 979054 h 4008582"/>
              <a:gd name="connsiteX24" fmla="*/ 1361020 w 3864074"/>
              <a:gd name="connsiteY24" fmla="*/ 1016000 h 4008582"/>
              <a:gd name="connsiteX25" fmla="*/ 1471856 w 3864074"/>
              <a:gd name="connsiteY25" fmla="*/ 1062182 h 4008582"/>
              <a:gd name="connsiteX26" fmla="*/ 1564220 w 3864074"/>
              <a:gd name="connsiteY26" fmla="*/ 1034472 h 4008582"/>
              <a:gd name="connsiteX27" fmla="*/ 1628874 w 3864074"/>
              <a:gd name="connsiteY27" fmla="*/ 1089891 h 4008582"/>
              <a:gd name="connsiteX28" fmla="*/ 1628874 w 3864074"/>
              <a:gd name="connsiteY28" fmla="*/ 1089891 h 4008582"/>
              <a:gd name="connsiteX29" fmla="*/ 1758184 w 3864074"/>
              <a:gd name="connsiteY29" fmla="*/ 1173018 h 4008582"/>
              <a:gd name="connsiteX30" fmla="*/ 1859784 w 3864074"/>
              <a:gd name="connsiteY30" fmla="*/ 1117600 h 4008582"/>
              <a:gd name="connsiteX31" fmla="*/ 1896729 w 3864074"/>
              <a:gd name="connsiteY31" fmla="*/ 1209963 h 4008582"/>
              <a:gd name="connsiteX32" fmla="*/ 2016802 w 3864074"/>
              <a:gd name="connsiteY32" fmla="*/ 1200727 h 4008582"/>
              <a:gd name="connsiteX33" fmla="*/ 2072220 w 3864074"/>
              <a:gd name="connsiteY33" fmla="*/ 1265382 h 4008582"/>
              <a:gd name="connsiteX34" fmla="*/ 2155347 w 3864074"/>
              <a:gd name="connsiteY34" fmla="*/ 1339272 h 4008582"/>
              <a:gd name="connsiteX35" fmla="*/ 2238474 w 3864074"/>
              <a:gd name="connsiteY35" fmla="*/ 1256145 h 4008582"/>
              <a:gd name="connsiteX36" fmla="*/ 2303129 w 3864074"/>
              <a:gd name="connsiteY36" fmla="*/ 1330036 h 4008582"/>
              <a:gd name="connsiteX37" fmla="*/ 2377020 w 3864074"/>
              <a:gd name="connsiteY37" fmla="*/ 1330036 h 4008582"/>
              <a:gd name="connsiteX38" fmla="*/ 2432438 w 3864074"/>
              <a:gd name="connsiteY38" fmla="*/ 1385454 h 4008582"/>
              <a:gd name="connsiteX39" fmla="*/ 2561747 w 3864074"/>
              <a:gd name="connsiteY39" fmla="*/ 1330036 h 4008582"/>
              <a:gd name="connsiteX40" fmla="*/ 2626402 w 3864074"/>
              <a:gd name="connsiteY40" fmla="*/ 1376218 h 4008582"/>
              <a:gd name="connsiteX41" fmla="*/ 2949674 w 3864074"/>
              <a:gd name="connsiteY41" fmla="*/ 1330036 h 4008582"/>
              <a:gd name="connsiteX42" fmla="*/ 3226765 w 3864074"/>
              <a:gd name="connsiteY42" fmla="*/ 1283854 h 4008582"/>
              <a:gd name="connsiteX43" fmla="*/ 3559274 w 3864074"/>
              <a:gd name="connsiteY43" fmla="*/ 1440872 h 4008582"/>
              <a:gd name="connsiteX44" fmla="*/ 3651638 w 3864074"/>
              <a:gd name="connsiteY44" fmla="*/ 1477818 h 4008582"/>
              <a:gd name="connsiteX45" fmla="*/ 3697820 w 3864074"/>
              <a:gd name="connsiteY45" fmla="*/ 2216727 h 4008582"/>
              <a:gd name="connsiteX46" fmla="*/ 3854838 w 3864074"/>
              <a:gd name="connsiteY46" fmla="*/ 2475345 h 4008582"/>
              <a:gd name="connsiteX47" fmla="*/ 3864074 w 3864074"/>
              <a:gd name="connsiteY47" fmla="*/ 2687782 h 4008582"/>
              <a:gd name="connsiteX48" fmla="*/ 3836365 w 3864074"/>
              <a:gd name="connsiteY48" fmla="*/ 2789382 h 4008582"/>
              <a:gd name="connsiteX49" fmla="*/ 3836365 w 3864074"/>
              <a:gd name="connsiteY49" fmla="*/ 2974109 h 4008582"/>
              <a:gd name="connsiteX50" fmla="*/ 3836365 w 3864074"/>
              <a:gd name="connsiteY50" fmla="*/ 3066472 h 4008582"/>
              <a:gd name="connsiteX51" fmla="*/ 3744002 w 3864074"/>
              <a:gd name="connsiteY51" fmla="*/ 3278909 h 4008582"/>
              <a:gd name="connsiteX52" fmla="*/ 3531565 w 3864074"/>
              <a:gd name="connsiteY52" fmla="*/ 3380509 h 4008582"/>
              <a:gd name="connsiteX53" fmla="*/ 3383784 w 3864074"/>
              <a:gd name="connsiteY53" fmla="*/ 3491345 h 4008582"/>
              <a:gd name="connsiteX54" fmla="*/ 3383784 w 3864074"/>
              <a:gd name="connsiteY54" fmla="*/ 3491345 h 4008582"/>
              <a:gd name="connsiteX55" fmla="*/ 3365311 w 3864074"/>
              <a:gd name="connsiteY55" fmla="*/ 3463636 h 4008582"/>
              <a:gd name="connsiteX56" fmla="*/ 3457674 w 3864074"/>
              <a:gd name="connsiteY56" fmla="*/ 3362036 h 4008582"/>
              <a:gd name="connsiteX57" fmla="*/ 3365311 w 3864074"/>
              <a:gd name="connsiteY57" fmla="*/ 3371272 h 4008582"/>
              <a:gd name="connsiteX58" fmla="*/ 3365311 w 3864074"/>
              <a:gd name="connsiteY58" fmla="*/ 3260436 h 4008582"/>
              <a:gd name="connsiteX59" fmla="*/ 3328365 w 3864074"/>
              <a:gd name="connsiteY59" fmla="*/ 3260436 h 4008582"/>
              <a:gd name="connsiteX60" fmla="*/ 3254474 w 3864074"/>
              <a:gd name="connsiteY60" fmla="*/ 3315854 h 4008582"/>
              <a:gd name="connsiteX61" fmla="*/ 3282184 w 3864074"/>
              <a:gd name="connsiteY61" fmla="*/ 3417454 h 4008582"/>
              <a:gd name="connsiteX62" fmla="*/ 3282184 w 3864074"/>
              <a:gd name="connsiteY62" fmla="*/ 3417454 h 4008582"/>
              <a:gd name="connsiteX63" fmla="*/ 3319129 w 3864074"/>
              <a:gd name="connsiteY63" fmla="*/ 3574472 h 4008582"/>
              <a:gd name="connsiteX64" fmla="*/ 3189820 w 3864074"/>
              <a:gd name="connsiteY64" fmla="*/ 3648363 h 4008582"/>
              <a:gd name="connsiteX65" fmla="*/ 2968147 w 3864074"/>
              <a:gd name="connsiteY65" fmla="*/ 3879272 h 4008582"/>
              <a:gd name="connsiteX66" fmla="*/ 2958911 w 3864074"/>
              <a:gd name="connsiteY66" fmla="*/ 3805382 h 4008582"/>
              <a:gd name="connsiteX67" fmla="*/ 2894256 w 3864074"/>
              <a:gd name="connsiteY67" fmla="*/ 3759200 h 4008582"/>
              <a:gd name="connsiteX68" fmla="*/ 2755711 w 3864074"/>
              <a:gd name="connsiteY68" fmla="*/ 3786909 h 4008582"/>
              <a:gd name="connsiteX69" fmla="*/ 2885020 w 3864074"/>
              <a:gd name="connsiteY69" fmla="*/ 3860800 h 4008582"/>
              <a:gd name="connsiteX70" fmla="*/ 2755711 w 3864074"/>
              <a:gd name="connsiteY70" fmla="*/ 3962400 h 4008582"/>
              <a:gd name="connsiteX71" fmla="*/ 2663347 w 3864074"/>
              <a:gd name="connsiteY71" fmla="*/ 3888509 h 4008582"/>
              <a:gd name="connsiteX72" fmla="*/ 2626402 w 3864074"/>
              <a:gd name="connsiteY72" fmla="*/ 3980872 h 4008582"/>
              <a:gd name="connsiteX73" fmla="*/ 2506329 w 3864074"/>
              <a:gd name="connsiteY73" fmla="*/ 4008582 h 4008582"/>
              <a:gd name="connsiteX0" fmla="*/ 3397638 w 3864074"/>
              <a:gd name="connsiteY0" fmla="*/ 1356013 h 3980872"/>
              <a:gd name="connsiteX1" fmla="*/ 3224456 w 3864074"/>
              <a:gd name="connsiteY1" fmla="*/ 1550554 h 3980872"/>
              <a:gd name="connsiteX2" fmla="*/ 3184047 w 3864074"/>
              <a:gd name="connsiteY2" fmla="*/ 1615786 h 3980872"/>
              <a:gd name="connsiteX3" fmla="*/ 3149988 w 3864074"/>
              <a:gd name="connsiteY3" fmla="*/ 1704686 h 3980872"/>
              <a:gd name="connsiteX4" fmla="*/ 3024143 w 3864074"/>
              <a:gd name="connsiteY4" fmla="*/ 1878445 h 3980872"/>
              <a:gd name="connsiteX5" fmla="*/ 2926006 w 3864074"/>
              <a:gd name="connsiteY5" fmla="*/ 2058554 h 3980872"/>
              <a:gd name="connsiteX6" fmla="*/ 2724538 w 3864074"/>
              <a:gd name="connsiteY6" fmla="*/ 2245013 h 3980872"/>
              <a:gd name="connsiteX7" fmla="*/ 2585415 w 3864074"/>
              <a:gd name="connsiteY7" fmla="*/ 2466686 h 3980872"/>
              <a:gd name="connsiteX8" fmla="*/ 2398379 w 3864074"/>
              <a:gd name="connsiteY8" fmla="*/ 2701059 h 3980872"/>
              <a:gd name="connsiteX9" fmla="*/ 2280038 w 3864074"/>
              <a:gd name="connsiteY9" fmla="*/ 2938895 h 3980872"/>
              <a:gd name="connsiteX10" fmla="*/ 2028347 w 3864074"/>
              <a:gd name="connsiteY10" fmla="*/ 3164032 h 3980872"/>
              <a:gd name="connsiteX11" fmla="*/ 1912893 w 3864074"/>
              <a:gd name="connsiteY11" fmla="*/ 2997777 h 3980872"/>
              <a:gd name="connsiteX12" fmla="*/ 1790511 w 3864074"/>
              <a:gd name="connsiteY12" fmla="*/ 2841336 h 3980872"/>
              <a:gd name="connsiteX13" fmla="*/ 1667552 w 3864074"/>
              <a:gd name="connsiteY13" fmla="*/ 2622550 h 3980872"/>
              <a:gd name="connsiteX14" fmla="*/ 1483402 w 3864074"/>
              <a:gd name="connsiteY14" fmla="*/ 2400877 h 3980872"/>
              <a:gd name="connsiteX15" fmla="*/ 1351206 w 3864074"/>
              <a:gd name="connsiteY15" fmla="*/ 2202872 h 3980872"/>
              <a:gd name="connsiteX16" fmla="*/ 1193034 w 3864074"/>
              <a:gd name="connsiteY16" fmla="*/ 1997363 h 3980872"/>
              <a:gd name="connsiteX17" fmla="*/ 962702 w 3864074"/>
              <a:gd name="connsiteY17" fmla="*/ 1693718 h 3980872"/>
              <a:gd name="connsiteX18" fmla="*/ 842629 w 3864074"/>
              <a:gd name="connsiteY18" fmla="*/ 1416050 h 3980872"/>
              <a:gd name="connsiteX19" fmla="*/ 275170 w 3864074"/>
              <a:gd name="connsiteY19" fmla="*/ 876877 h 3980872"/>
              <a:gd name="connsiteX20" fmla="*/ 0 w 3864074"/>
              <a:gd name="connsiteY20" fmla="*/ 428711 h 3980872"/>
              <a:gd name="connsiteX21" fmla="*/ 3274 w 3864074"/>
              <a:gd name="connsiteY21" fmla="*/ 0 h 3980872"/>
              <a:gd name="connsiteX22" fmla="*/ 1240947 w 3864074"/>
              <a:gd name="connsiteY22" fmla="*/ 9236 h 3980872"/>
              <a:gd name="connsiteX23" fmla="*/ 1259420 w 3864074"/>
              <a:gd name="connsiteY23" fmla="*/ 979054 h 3980872"/>
              <a:gd name="connsiteX24" fmla="*/ 1361020 w 3864074"/>
              <a:gd name="connsiteY24" fmla="*/ 1016000 h 3980872"/>
              <a:gd name="connsiteX25" fmla="*/ 1471856 w 3864074"/>
              <a:gd name="connsiteY25" fmla="*/ 1062182 h 3980872"/>
              <a:gd name="connsiteX26" fmla="*/ 1564220 w 3864074"/>
              <a:gd name="connsiteY26" fmla="*/ 1034472 h 3980872"/>
              <a:gd name="connsiteX27" fmla="*/ 1628874 w 3864074"/>
              <a:gd name="connsiteY27" fmla="*/ 1089891 h 3980872"/>
              <a:gd name="connsiteX28" fmla="*/ 1628874 w 3864074"/>
              <a:gd name="connsiteY28" fmla="*/ 1089891 h 3980872"/>
              <a:gd name="connsiteX29" fmla="*/ 1758184 w 3864074"/>
              <a:gd name="connsiteY29" fmla="*/ 1173018 h 3980872"/>
              <a:gd name="connsiteX30" fmla="*/ 1859784 w 3864074"/>
              <a:gd name="connsiteY30" fmla="*/ 1117600 h 3980872"/>
              <a:gd name="connsiteX31" fmla="*/ 1896729 w 3864074"/>
              <a:gd name="connsiteY31" fmla="*/ 1209963 h 3980872"/>
              <a:gd name="connsiteX32" fmla="*/ 2016802 w 3864074"/>
              <a:gd name="connsiteY32" fmla="*/ 1200727 h 3980872"/>
              <a:gd name="connsiteX33" fmla="*/ 2072220 w 3864074"/>
              <a:gd name="connsiteY33" fmla="*/ 1265382 h 3980872"/>
              <a:gd name="connsiteX34" fmla="*/ 2155347 w 3864074"/>
              <a:gd name="connsiteY34" fmla="*/ 1339272 h 3980872"/>
              <a:gd name="connsiteX35" fmla="*/ 2238474 w 3864074"/>
              <a:gd name="connsiteY35" fmla="*/ 1256145 h 3980872"/>
              <a:gd name="connsiteX36" fmla="*/ 2303129 w 3864074"/>
              <a:gd name="connsiteY36" fmla="*/ 1330036 h 3980872"/>
              <a:gd name="connsiteX37" fmla="*/ 2377020 w 3864074"/>
              <a:gd name="connsiteY37" fmla="*/ 1330036 h 3980872"/>
              <a:gd name="connsiteX38" fmla="*/ 2432438 w 3864074"/>
              <a:gd name="connsiteY38" fmla="*/ 1385454 h 3980872"/>
              <a:gd name="connsiteX39" fmla="*/ 2561747 w 3864074"/>
              <a:gd name="connsiteY39" fmla="*/ 1330036 h 3980872"/>
              <a:gd name="connsiteX40" fmla="*/ 2626402 w 3864074"/>
              <a:gd name="connsiteY40" fmla="*/ 1376218 h 3980872"/>
              <a:gd name="connsiteX41" fmla="*/ 2949674 w 3864074"/>
              <a:gd name="connsiteY41" fmla="*/ 1330036 h 3980872"/>
              <a:gd name="connsiteX42" fmla="*/ 3226765 w 3864074"/>
              <a:gd name="connsiteY42" fmla="*/ 1283854 h 3980872"/>
              <a:gd name="connsiteX43" fmla="*/ 3559274 w 3864074"/>
              <a:gd name="connsiteY43" fmla="*/ 1440872 h 3980872"/>
              <a:gd name="connsiteX44" fmla="*/ 3651638 w 3864074"/>
              <a:gd name="connsiteY44" fmla="*/ 1477818 h 3980872"/>
              <a:gd name="connsiteX45" fmla="*/ 3697820 w 3864074"/>
              <a:gd name="connsiteY45" fmla="*/ 2216727 h 3980872"/>
              <a:gd name="connsiteX46" fmla="*/ 3854838 w 3864074"/>
              <a:gd name="connsiteY46" fmla="*/ 2475345 h 3980872"/>
              <a:gd name="connsiteX47" fmla="*/ 3864074 w 3864074"/>
              <a:gd name="connsiteY47" fmla="*/ 2687782 h 3980872"/>
              <a:gd name="connsiteX48" fmla="*/ 3836365 w 3864074"/>
              <a:gd name="connsiteY48" fmla="*/ 2789382 h 3980872"/>
              <a:gd name="connsiteX49" fmla="*/ 3836365 w 3864074"/>
              <a:gd name="connsiteY49" fmla="*/ 2974109 h 3980872"/>
              <a:gd name="connsiteX50" fmla="*/ 3836365 w 3864074"/>
              <a:gd name="connsiteY50" fmla="*/ 3066472 h 3980872"/>
              <a:gd name="connsiteX51" fmla="*/ 3744002 w 3864074"/>
              <a:gd name="connsiteY51" fmla="*/ 3278909 h 3980872"/>
              <a:gd name="connsiteX52" fmla="*/ 3531565 w 3864074"/>
              <a:gd name="connsiteY52" fmla="*/ 3380509 h 3980872"/>
              <a:gd name="connsiteX53" fmla="*/ 3383784 w 3864074"/>
              <a:gd name="connsiteY53" fmla="*/ 3491345 h 3980872"/>
              <a:gd name="connsiteX54" fmla="*/ 3383784 w 3864074"/>
              <a:gd name="connsiteY54" fmla="*/ 3491345 h 3980872"/>
              <a:gd name="connsiteX55" fmla="*/ 3365311 w 3864074"/>
              <a:gd name="connsiteY55" fmla="*/ 3463636 h 3980872"/>
              <a:gd name="connsiteX56" fmla="*/ 3457674 w 3864074"/>
              <a:gd name="connsiteY56" fmla="*/ 3362036 h 3980872"/>
              <a:gd name="connsiteX57" fmla="*/ 3365311 w 3864074"/>
              <a:gd name="connsiteY57" fmla="*/ 3371272 h 3980872"/>
              <a:gd name="connsiteX58" fmla="*/ 3365311 w 3864074"/>
              <a:gd name="connsiteY58" fmla="*/ 3260436 h 3980872"/>
              <a:gd name="connsiteX59" fmla="*/ 3328365 w 3864074"/>
              <a:gd name="connsiteY59" fmla="*/ 3260436 h 3980872"/>
              <a:gd name="connsiteX60" fmla="*/ 3254474 w 3864074"/>
              <a:gd name="connsiteY60" fmla="*/ 3315854 h 3980872"/>
              <a:gd name="connsiteX61" fmla="*/ 3282184 w 3864074"/>
              <a:gd name="connsiteY61" fmla="*/ 3417454 h 3980872"/>
              <a:gd name="connsiteX62" fmla="*/ 3282184 w 3864074"/>
              <a:gd name="connsiteY62" fmla="*/ 3417454 h 3980872"/>
              <a:gd name="connsiteX63" fmla="*/ 3319129 w 3864074"/>
              <a:gd name="connsiteY63" fmla="*/ 3574472 h 3980872"/>
              <a:gd name="connsiteX64" fmla="*/ 3189820 w 3864074"/>
              <a:gd name="connsiteY64" fmla="*/ 3648363 h 3980872"/>
              <a:gd name="connsiteX65" fmla="*/ 2968147 w 3864074"/>
              <a:gd name="connsiteY65" fmla="*/ 3879272 h 3980872"/>
              <a:gd name="connsiteX66" fmla="*/ 2958911 w 3864074"/>
              <a:gd name="connsiteY66" fmla="*/ 3805382 h 3980872"/>
              <a:gd name="connsiteX67" fmla="*/ 2894256 w 3864074"/>
              <a:gd name="connsiteY67" fmla="*/ 3759200 h 3980872"/>
              <a:gd name="connsiteX68" fmla="*/ 2755711 w 3864074"/>
              <a:gd name="connsiteY68" fmla="*/ 3786909 h 3980872"/>
              <a:gd name="connsiteX69" fmla="*/ 2885020 w 3864074"/>
              <a:gd name="connsiteY69" fmla="*/ 3860800 h 3980872"/>
              <a:gd name="connsiteX70" fmla="*/ 2755711 w 3864074"/>
              <a:gd name="connsiteY70" fmla="*/ 3962400 h 3980872"/>
              <a:gd name="connsiteX71" fmla="*/ 2663347 w 3864074"/>
              <a:gd name="connsiteY71" fmla="*/ 3888509 h 3980872"/>
              <a:gd name="connsiteX72" fmla="*/ 2626402 w 3864074"/>
              <a:gd name="connsiteY72" fmla="*/ 3980872 h 3980872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71" fmla="*/ 2663347 w 3864074"/>
              <a:gd name="connsiteY71" fmla="*/ 3888509 h 3962400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69" fmla="*/ 2885020 w 3864074"/>
              <a:gd name="connsiteY69" fmla="*/ 38608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0" fmla="*/ 3397638 w 3864074"/>
              <a:gd name="connsiteY0" fmla="*/ 1356013 h 3648363"/>
              <a:gd name="connsiteX1" fmla="*/ 3224456 w 3864074"/>
              <a:gd name="connsiteY1" fmla="*/ 1550554 h 3648363"/>
              <a:gd name="connsiteX2" fmla="*/ 3184047 w 3864074"/>
              <a:gd name="connsiteY2" fmla="*/ 1615786 h 3648363"/>
              <a:gd name="connsiteX3" fmla="*/ 3149988 w 3864074"/>
              <a:gd name="connsiteY3" fmla="*/ 1704686 h 3648363"/>
              <a:gd name="connsiteX4" fmla="*/ 3024143 w 3864074"/>
              <a:gd name="connsiteY4" fmla="*/ 1878445 h 3648363"/>
              <a:gd name="connsiteX5" fmla="*/ 2926006 w 3864074"/>
              <a:gd name="connsiteY5" fmla="*/ 2058554 h 3648363"/>
              <a:gd name="connsiteX6" fmla="*/ 2724538 w 3864074"/>
              <a:gd name="connsiteY6" fmla="*/ 2245013 h 3648363"/>
              <a:gd name="connsiteX7" fmla="*/ 2585415 w 3864074"/>
              <a:gd name="connsiteY7" fmla="*/ 2466686 h 3648363"/>
              <a:gd name="connsiteX8" fmla="*/ 2398379 w 3864074"/>
              <a:gd name="connsiteY8" fmla="*/ 2701059 h 3648363"/>
              <a:gd name="connsiteX9" fmla="*/ 2280038 w 3864074"/>
              <a:gd name="connsiteY9" fmla="*/ 2938895 h 3648363"/>
              <a:gd name="connsiteX10" fmla="*/ 2028347 w 3864074"/>
              <a:gd name="connsiteY10" fmla="*/ 3164032 h 3648363"/>
              <a:gd name="connsiteX11" fmla="*/ 1912893 w 3864074"/>
              <a:gd name="connsiteY11" fmla="*/ 2997777 h 3648363"/>
              <a:gd name="connsiteX12" fmla="*/ 1790511 w 3864074"/>
              <a:gd name="connsiteY12" fmla="*/ 2841336 h 3648363"/>
              <a:gd name="connsiteX13" fmla="*/ 1667552 w 3864074"/>
              <a:gd name="connsiteY13" fmla="*/ 2622550 h 3648363"/>
              <a:gd name="connsiteX14" fmla="*/ 1483402 w 3864074"/>
              <a:gd name="connsiteY14" fmla="*/ 2400877 h 3648363"/>
              <a:gd name="connsiteX15" fmla="*/ 1351206 w 3864074"/>
              <a:gd name="connsiteY15" fmla="*/ 2202872 h 3648363"/>
              <a:gd name="connsiteX16" fmla="*/ 1193034 w 3864074"/>
              <a:gd name="connsiteY16" fmla="*/ 1997363 h 3648363"/>
              <a:gd name="connsiteX17" fmla="*/ 962702 w 3864074"/>
              <a:gd name="connsiteY17" fmla="*/ 1693718 h 3648363"/>
              <a:gd name="connsiteX18" fmla="*/ 842629 w 3864074"/>
              <a:gd name="connsiteY18" fmla="*/ 1416050 h 3648363"/>
              <a:gd name="connsiteX19" fmla="*/ 275170 w 3864074"/>
              <a:gd name="connsiteY19" fmla="*/ 876877 h 3648363"/>
              <a:gd name="connsiteX20" fmla="*/ 0 w 3864074"/>
              <a:gd name="connsiteY20" fmla="*/ 428711 h 3648363"/>
              <a:gd name="connsiteX21" fmla="*/ 3274 w 3864074"/>
              <a:gd name="connsiteY21" fmla="*/ 0 h 3648363"/>
              <a:gd name="connsiteX22" fmla="*/ 1240947 w 3864074"/>
              <a:gd name="connsiteY22" fmla="*/ 9236 h 3648363"/>
              <a:gd name="connsiteX23" fmla="*/ 1259420 w 3864074"/>
              <a:gd name="connsiteY23" fmla="*/ 979054 h 3648363"/>
              <a:gd name="connsiteX24" fmla="*/ 1361020 w 3864074"/>
              <a:gd name="connsiteY24" fmla="*/ 1016000 h 3648363"/>
              <a:gd name="connsiteX25" fmla="*/ 1471856 w 3864074"/>
              <a:gd name="connsiteY25" fmla="*/ 1062182 h 3648363"/>
              <a:gd name="connsiteX26" fmla="*/ 1564220 w 3864074"/>
              <a:gd name="connsiteY26" fmla="*/ 1034472 h 3648363"/>
              <a:gd name="connsiteX27" fmla="*/ 1628874 w 3864074"/>
              <a:gd name="connsiteY27" fmla="*/ 1089891 h 3648363"/>
              <a:gd name="connsiteX28" fmla="*/ 1628874 w 3864074"/>
              <a:gd name="connsiteY28" fmla="*/ 1089891 h 3648363"/>
              <a:gd name="connsiteX29" fmla="*/ 1758184 w 3864074"/>
              <a:gd name="connsiteY29" fmla="*/ 1173018 h 3648363"/>
              <a:gd name="connsiteX30" fmla="*/ 1859784 w 3864074"/>
              <a:gd name="connsiteY30" fmla="*/ 1117600 h 3648363"/>
              <a:gd name="connsiteX31" fmla="*/ 1896729 w 3864074"/>
              <a:gd name="connsiteY31" fmla="*/ 1209963 h 3648363"/>
              <a:gd name="connsiteX32" fmla="*/ 2016802 w 3864074"/>
              <a:gd name="connsiteY32" fmla="*/ 1200727 h 3648363"/>
              <a:gd name="connsiteX33" fmla="*/ 2072220 w 3864074"/>
              <a:gd name="connsiteY33" fmla="*/ 1265382 h 3648363"/>
              <a:gd name="connsiteX34" fmla="*/ 2155347 w 3864074"/>
              <a:gd name="connsiteY34" fmla="*/ 1339272 h 3648363"/>
              <a:gd name="connsiteX35" fmla="*/ 2238474 w 3864074"/>
              <a:gd name="connsiteY35" fmla="*/ 1256145 h 3648363"/>
              <a:gd name="connsiteX36" fmla="*/ 2303129 w 3864074"/>
              <a:gd name="connsiteY36" fmla="*/ 1330036 h 3648363"/>
              <a:gd name="connsiteX37" fmla="*/ 2377020 w 3864074"/>
              <a:gd name="connsiteY37" fmla="*/ 1330036 h 3648363"/>
              <a:gd name="connsiteX38" fmla="*/ 2432438 w 3864074"/>
              <a:gd name="connsiteY38" fmla="*/ 1385454 h 3648363"/>
              <a:gd name="connsiteX39" fmla="*/ 2561747 w 3864074"/>
              <a:gd name="connsiteY39" fmla="*/ 1330036 h 3648363"/>
              <a:gd name="connsiteX40" fmla="*/ 2626402 w 3864074"/>
              <a:gd name="connsiteY40" fmla="*/ 1376218 h 3648363"/>
              <a:gd name="connsiteX41" fmla="*/ 2949674 w 3864074"/>
              <a:gd name="connsiteY41" fmla="*/ 1330036 h 3648363"/>
              <a:gd name="connsiteX42" fmla="*/ 3226765 w 3864074"/>
              <a:gd name="connsiteY42" fmla="*/ 1283854 h 3648363"/>
              <a:gd name="connsiteX43" fmla="*/ 3559274 w 3864074"/>
              <a:gd name="connsiteY43" fmla="*/ 1440872 h 3648363"/>
              <a:gd name="connsiteX44" fmla="*/ 3651638 w 3864074"/>
              <a:gd name="connsiteY44" fmla="*/ 1477818 h 3648363"/>
              <a:gd name="connsiteX45" fmla="*/ 3697820 w 3864074"/>
              <a:gd name="connsiteY45" fmla="*/ 2216727 h 3648363"/>
              <a:gd name="connsiteX46" fmla="*/ 3854838 w 3864074"/>
              <a:gd name="connsiteY46" fmla="*/ 2475345 h 3648363"/>
              <a:gd name="connsiteX47" fmla="*/ 3864074 w 3864074"/>
              <a:gd name="connsiteY47" fmla="*/ 2687782 h 3648363"/>
              <a:gd name="connsiteX48" fmla="*/ 3836365 w 3864074"/>
              <a:gd name="connsiteY48" fmla="*/ 2789382 h 3648363"/>
              <a:gd name="connsiteX49" fmla="*/ 3836365 w 3864074"/>
              <a:gd name="connsiteY49" fmla="*/ 2974109 h 3648363"/>
              <a:gd name="connsiteX50" fmla="*/ 3836365 w 3864074"/>
              <a:gd name="connsiteY50" fmla="*/ 3066472 h 3648363"/>
              <a:gd name="connsiteX51" fmla="*/ 3744002 w 3864074"/>
              <a:gd name="connsiteY51" fmla="*/ 3278909 h 3648363"/>
              <a:gd name="connsiteX52" fmla="*/ 3531565 w 3864074"/>
              <a:gd name="connsiteY52" fmla="*/ 3380509 h 3648363"/>
              <a:gd name="connsiteX53" fmla="*/ 3383784 w 3864074"/>
              <a:gd name="connsiteY53" fmla="*/ 3491345 h 3648363"/>
              <a:gd name="connsiteX54" fmla="*/ 3383784 w 3864074"/>
              <a:gd name="connsiteY54" fmla="*/ 3491345 h 3648363"/>
              <a:gd name="connsiteX55" fmla="*/ 3365311 w 3864074"/>
              <a:gd name="connsiteY55" fmla="*/ 3463636 h 3648363"/>
              <a:gd name="connsiteX56" fmla="*/ 3457674 w 3864074"/>
              <a:gd name="connsiteY56" fmla="*/ 3362036 h 3648363"/>
              <a:gd name="connsiteX57" fmla="*/ 3365311 w 3864074"/>
              <a:gd name="connsiteY57" fmla="*/ 3371272 h 3648363"/>
              <a:gd name="connsiteX58" fmla="*/ 3365311 w 3864074"/>
              <a:gd name="connsiteY58" fmla="*/ 3260436 h 3648363"/>
              <a:gd name="connsiteX59" fmla="*/ 3328365 w 3864074"/>
              <a:gd name="connsiteY59" fmla="*/ 3260436 h 3648363"/>
              <a:gd name="connsiteX60" fmla="*/ 3254474 w 3864074"/>
              <a:gd name="connsiteY60" fmla="*/ 3315854 h 3648363"/>
              <a:gd name="connsiteX61" fmla="*/ 3282184 w 3864074"/>
              <a:gd name="connsiteY61" fmla="*/ 3417454 h 3648363"/>
              <a:gd name="connsiteX62" fmla="*/ 3282184 w 3864074"/>
              <a:gd name="connsiteY62" fmla="*/ 3417454 h 3648363"/>
              <a:gd name="connsiteX63" fmla="*/ 3319129 w 3864074"/>
              <a:gd name="connsiteY63" fmla="*/ 3574472 h 3648363"/>
              <a:gd name="connsiteX64" fmla="*/ 3189820 w 3864074"/>
              <a:gd name="connsiteY64" fmla="*/ 3648363 h 3648363"/>
              <a:gd name="connsiteX0" fmla="*/ 3397638 w 3864074"/>
              <a:gd name="connsiteY0" fmla="*/ 1356013 h 3574472"/>
              <a:gd name="connsiteX1" fmla="*/ 3224456 w 3864074"/>
              <a:gd name="connsiteY1" fmla="*/ 1550554 h 3574472"/>
              <a:gd name="connsiteX2" fmla="*/ 3184047 w 3864074"/>
              <a:gd name="connsiteY2" fmla="*/ 1615786 h 3574472"/>
              <a:gd name="connsiteX3" fmla="*/ 3149988 w 3864074"/>
              <a:gd name="connsiteY3" fmla="*/ 1704686 h 3574472"/>
              <a:gd name="connsiteX4" fmla="*/ 3024143 w 3864074"/>
              <a:gd name="connsiteY4" fmla="*/ 1878445 h 3574472"/>
              <a:gd name="connsiteX5" fmla="*/ 2926006 w 3864074"/>
              <a:gd name="connsiteY5" fmla="*/ 2058554 h 3574472"/>
              <a:gd name="connsiteX6" fmla="*/ 2724538 w 3864074"/>
              <a:gd name="connsiteY6" fmla="*/ 2245013 h 3574472"/>
              <a:gd name="connsiteX7" fmla="*/ 2585415 w 3864074"/>
              <a:gd name="connsiteY7" fmla="*/ 2466686 h 3574472"/>
              <a:gd name="connsiteX8" fmla="*/ 2398379 w 3864074"/>
              <a:gd name="connsiteY8" fmla="*/ 2701059 h 3574472"/>
              <a:gd name="connsiteX9" fmla="*/ 2280038 w 3864074"/>
              <a:gd name="connsiteY9" fmla="*/ 2938895 h 3574472"/>
              <a:gd name="connsiteX10" fmla="*/ 2028347 w 3864074"/>
              <a:gd name="connsiteY10" fmla="*/ 3164032 h 3574472"/>
              <a:gd name="connsiteX11" fmla="*/ 1912893 w 3864074"/>
              <a:gd name="connsiteY11" fmla="*/ 2997777 h 3574472"/>
              <a:gd name="connsiteX12" fmla="*/ 1790511 w 3864074"/>
              <a:gd name="connsiteY12" fmla="*/ 2841336 h 3574472"/>
              <a:gd name="connsiteX13" fmla="*/ 1667552 w 3864074"/>
              <a:gd name="connsiteY13" fmla="*/ 2622550 h 3574472"/>
              <a:gd name="connsiteX14" fmla="*/ 1483402 w 3864074"/>
              <a:gd name="connsiteY14" fmla="*/ 2400877 h 3574472"/>
              <a:gd name="connsiteX15" fmla="*/ 1351206 w 3864074"/>
              <a:gd name="connsiteY15" fmla="*/ 2202872 h 3574472"/>
              <a:gd name="connsiteX16" fmla="*/ 1193034 w 3864074"/>
              <a:gd name="connsiteY16" fmla="*/ 1997363 h 3574472"/>
              <a:gd name="connsiteX17" fmla="*/ 962702 w 3864074"/>
              <a:gd name="connsiteY17" fmla="*/ 1693718 h 3574472"/>
              <a:gd name="connsiteX18" fmla="*/ 842629 w 3864074"/>
              <a:gd name="connsiteY18" fmla="*/ 1416050 h 3574472"/>
              <a:gd name="connsiteX19" fmla="*/ 275170 w 3864074"/>
              <a:gd name="connsiteY19" fmla="*/ 876877 h 3574472"/>
              <a:gd name="connsiteX20" fmla="*/ 0 w 3864074"/>
              <a:gd name="connsiteY20" fmla="*/ 428711 h 3574472"/>
              <a:gd name="connsiteX21" fmla="*/ 3274 w 3864074"/>
              <a:gd name="connsiteY21" fmla="*/ 0 h 3574472"/>
              <a:gd name="connsiteX22" fmla="*/ 1240947 w 3864074"/>
              <a:gd name="connsiteY22" fmla="*/ 9236 h 3574472"/>
              <a:gd name="connsiteX23" fmla="*/ 1259420 w 3864074"/>
              <a:gd name="connsiteY23" fmla="*/ 979054 h 3574472"/>
              <a:gd name="connsiteX24" fmla="*/ 1361020 w 3864074"/>
              <a:gd name="connsiteY24" fmla="*/ 1016000 h 3574472"/>
              <a:gd name="connsiteX25" fmla="*/ 1471856 w 3864074"/>
              <a:gd name="connsiteY25" fmla="*/ 1062182 h 3574472"/>
              <a:gd name="connsiteX26" fmla="*/ 1564220 w 3864074"/>
              <a:gd name="connsiteY26" fmla="*/ 1034472 h 3574472"/>
              <a:gd name="connsiteX27" fmla="*/ 1628874 w 3864074"/>
              <a:gd name="connsiteY27" fmla="*/ 1089891 h 3574472"/>
              <a:gd name="connsiteX28" fmla="*/ 1628874 w 3864074"/>
              <a:gd name="connsiteY28" fmla="*/ 1089891 h 3574472"/>
              <a:gd name="connsiteX29" fmla="*/ 1758184 w 3864074"/>
              <a:gd name="connsiteY29" fmla="*/ 1173018 h 3574472"/>
              <a:gd name="connsiteX30" fmla="*/ 1859784 w 3864074"/>
              <a:gd name="connsiteY30" fmla="*/ 1117600 h 3574472"/>
              <a:gd name="connsiteX31" fmla="*/ 1896729 w 3864074"/>
              <a:gd name="connsiteY31" fmla="*/ 1209963 h 3574472"/>
              <a:gd name="connsiteX32" fmla="*/ 2016802 w 3864074"/>
              <a:gd name="connsiteY32" fmla="*/ 1200727 h 3574472"/>
              <a:gd name="connsiteX33" fmla="*/ 2072220 w 3864074"/>
              <a:gd name="connsiteY33" fmla="*/ 1265382 h 3574472"/>
              <a:gd name="connsiteX34" fmla="*/ 2155347 w 3864074"/>
              <a:gd name="connsiteY34" fmla="*/ 1339272 h 3574472"/>
              <a:gd name="connsiteX35" fmla="*/ 2238474 w 3864074"/>
              <a:gd name="connsiteY35" fmla="*/ 1256145 h 3574472"/>
              <a:gd name="connsiteX36" fmla="*/ 2303129 w 3864074"/>
              <a:gd name="connsiteY36" fmla="*/ 1330036 h 3574472"/>
              <a:gd name="connsiteX37" fmla="*/ 2377020 w 3864074"/>
              <a:gd name="connsiteY37" fmla="*/ 1330036 h 3574472"/>
              <a:gd name="connsiteX38" fmla="*/ 2432438 w 3864074"/>
              <a:gd name="connsiteY38" fmla="*/ 1385454 h 3574472"/>
              <a:gd name="connsiteX39" fmla="*/ 2561747 w 3864074"/>
              <a:gd name="connsiteY39" fmla="*/ 1330036 h 3574472"/>
              <a:gd name="connsiteX40" fmla="*/ 2626402 w 3864074"/>
              <a:gd name="connsiteY40" fmla="*/ 1376218 h 3574472"/>
              <a:gd name="connsiteX41" fmla="*/ 2949674 w 3864074"/>
              <a:gd name="connsiteY41" fmla="*/ 1330036 h 3574472"/>
              <a:gd name="connsiteX42" fmla="*/ 3226765 w 3864074"/>
              <a:gd name="connsiteY42" fmla="*/ 1283854 h 3574472"/>
              <a:gd name="connsiteX43" fmla="*/ 3559274 w 3864074"/>
              <a:gd name="connsiteY43" fmla="*/ 1440872 h 3574472"/>
              <a:gd name="connsiteX44" fmla="*/ 3651638 w 3864074"/>
              <a:gd name="connsiteY44" fmla="*/ 1477818 h 3574472"/>
              <a:gd name="connsiteX45" fmla="*/ 3697820 w 3864074"/>
              <a:gd name="connsiteY45" fmla="*/ 2216727 h 3574472"/>
              <a:gd name="connsiteX46" fmla="*/ 3854838 w 3864074"/>
              <a:gd name="connsiteY46" fmla="*/ 2475345 h 3574472"/>
              <a:gd name="connsiteX47" fmla="*/ 3864074 w 3864074"/>
              <a:gd name="connsiteY47" fmla="*/ 2687782 h 3574472"/>
              <a:gd name="connsiteX48" fmla="*/ 3836365 w 3864074"/>
              <a:gd name="connsiteY48" fmla="*/ 2789382 h 3574472"/>
              <a:gd name="connsiteX49" fmla="*/ 3836365 w 3864074"/>
              <a:gd name="connsiteY49" fmla="*/ 2974109 h 3574472"/>
              <a:gd name="connsiteX50" fmla="*/ 3836365 w 3864074"/>
              <a:gd name="connsiteY50" fmla="*/ 3066472 h 3574472"/>
              <a:gd name="connsiteX51" fmla="*/ 3744002 w 3864074"/>
              <a:gd name="connsiteY51" fmla="*/ 3278909 h 3574472"/>
              <a:gd name="connsiteX52" fmla="*/ 3531565 w 3864074"/>
              <a:gd name="connsiteY52" fmla="*/ 3380509 h 3574472"/>
              <a:gd name="connsiteX53" fmla="*/ 3383784 w 3864074"/>
              <a:gd name="connsiteY53" fmla="*/ 3491345 h 3574472"/>
              <a:gd name="connsiteX54" fmla="*/ 3383784 w 3864074"/>
              <a:gd name="connsiteY54" fmla="*/ 3491345 h 3574472"/>
              <a:gd name="connsiteX55" fmla="*/ 3365311 w 3864074"/>
              <a:gd name="connsiteY55" fmla="*/ 3463636 h 3574472"/>
              <a:gd name="connsiteX56" fmla="*/ 3457674 w 3864074"/>
              <a:gd name="connsiteY56" fmla="*/ 3362036 h 3574472"/>
              <a:gd name="connsiteX57" fmla="*/ 3365311 w 3864074"/>
              <a:gd name="connsiteY57" fmla="*/ 3371272 h 3574472"/>
              <a:gd name="connsiteX58" fmla="*/ 3365311 w 3864074"/>
              <a:gd name="connsiteY58" fmla="*/ 3260436 h 3574472"/>
              <a:gd name="connsiteX59" fmla="*/ 3328365 w 3864074"/>
              <a:gd name="connsiteY59" fmla="*/ 3260436 h 3574472"/>
              <a:gd name="connsiteX60" fmla="*/ 3254474 w 3864074"/>
              <a:gd name="connsiteY60" fmla="*/ 3315854 h 3574472"/>
              <a:gd name="connsiteX61" fmla="*/ 3282184 w 3864074"/>
              <a:gd name="connsiteY61" fmla="*/ 3417454 h 3574472"/>
              <a:gd name="connsiteX62" fmla="*/ 3282184 w 3864074"/>
              <a:gd name="connsiteY62" fmla="*/ 3417454 h 3574472"/>
              <a:gd name="connsiteX63" fmla="*/ 3319129 w 3864074"/>
              <a:gd name="connsiteY63" fmla="*/ 3574472 h 3574472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62" fmla="*/ 3282184 w 3864074"/>
              <a:gd name="connsiteY62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82184 w 3864074"/>
              <a:gd name="connsiteY60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28365 w 3864074"/>
              <a:gd name="connsiteY58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54" fmla="*/ 3365311 w 3864074"/>
              <a:gd name="connsiteY54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383784 w 3864074"/>
              <a:gd name="connsiteY51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383784 w 3864074"/>
              <a:gd name="connsiteY50" fmla="*/ 3491345 h 3491345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54838 w 3864074"/>
              <a:gd name="connsiteY46" fmla="*/ 2475345 h 3164032"/>
              <a:gd name="connsiteX47" fmla="*/ 3864074 w 3864074"/>
              <a:gd name="connsiteY47" fmla="*/ 2687782 h 3164032"/>
              <a:gd name="connsiteX48" fmla="*/ 3836365 w 3864074"/>
              <a:gd name="connsiteY48" fmla="*/ 2974109 h 3164032"/>
              <a:gd name="connsiteX49" fmla="*/ 3836365 w 3864074"/>
              <a:gd name="connsiteY49" fmla="*/ 3066472 h 3164032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64074 w 3864074"/>
              <a:gd name="connsiteY46" fmla="*/ 2687782 h 3164032"/>
              <a:gd name="connsiteX47" fmla="*/ 3836365 w 3864074"/>
              <a:gd name="connsiteY47" fmla="*/ 2974109 h 3164032"/>
              <a:gd name="connsiteX48" fmla="*/ 3836365 w 3864074"/>
              <a:gd name="connsiteY48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47" fmla="*/ 3836365 w 3836365"/>
              <a:gd name="connsiteY47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0" fmla="*/ 3397638 w 3697820"/>
              <a:gd name="connsiteY0" fmla="*/ 1356013 h 3164032"/>
              <a:gd name="connsiteX1" fmla="*/ 3224456 w 3697820"/>
              <a:gd name="connsiteY1" fmla="*/ 1550554 h 3164032"/>
              <a:gd name="connsiteX2" fmla="*/ 3184047 w 3697820"/>
              <a:gd name="connsiteY2" fmla="*/ 1615786 h 3164032"/>
              <a:gd name="connsiteX3" fmla="*/ 3149988 w 3697820"/>
              <a:gd name="connsiteY3" fmla="*/ 1704686 h 3164032"/>
              <a:gd name="connsiteX4" fmla="*/ 3024143 w 3697820"/>
              <a:gd name="connsiteY4" fmla="*/ 1878445 h 3164032"/>
              <a:gd name="connsiteX5" fmla="*/ 2926006 w 3697820"/>
              <a:gd name="connsiteY5" fmla="*/ 2058554 h 3164032"/>
              <a:gd name="connsiteX6" fmla="*/ 2724538 w 3697820"/>
              <a:gd name="connsiteY6" fmla="*/ 2245013 h 3164032"/>
              <a:gd name="connsiteX7" fmla="*/ 2585415 w 3697820"/>
              <a:gd name="connsiteY7" fmla="*/ 2466686 h 3164032"/>
              <a:gd name="connsiteX8" fmla="*/ 2398379 w 3697820"/>
              <a:gd name="connsiteY8" fmla="*/ 2701059 h 3164032"/>
              <a:gd name="connsiteX9" fmla="*/ 2280038 w 3697820"/>
              <a:gd name="connsiteY9" fmla="*/ 2938895 h 3164032"/>
              <a:gd name="connsiteX10" fmla="*/ 2028347 w 3697820"/>
              <a:gd name="connsiteY10" fmla="*/ 3164032 h 3164032"/>
              <a:gd name="connsiteX11" fmla="*/ 1912893 w 3697820"/>
              <a:gd name="connsiteY11" fmla="*/ 2997777 h 3164032"/>
              <a:gd name="connsiteX12" fmla="*/ 1790511 w 3697820"/>
              <a:gd name="connsiteY12" fmla="*/ 2841336 h 3164032"/>
              <a:gd name="connsiteX13" fmla="*/ 1667552 w 3697820"/>
              <a:gd name="connsiteY13" fmla="*/ 2622550 h 3164032"/>
              <a:gd name="connsiteX14" fmla="*/ 1483402 w 3697820"/>
              <a:gd name="connsiteY14" fmla="*/ 2400877 h 3164032"/>
              <a:gd name="connsiteX15" fmla="*/ 1351206 w 3697820"/>
              <a:gd name="connsiteY15" fmla="*/ 2202872 h 3164032"/>
              <a:gd name="connsiteX16" fmla="*/ 1193034 w 3697820"/>
              <a:gd name="connsiteY16" fmla="*/ 1997363 h 3164032"/>
              <a:gd name="connsiteX17" fmla="*/ 962702 w 3697820"/>
              <a:gd name="connsiteY17" fmla="*/ 1693718 h 3164032"/>
              <a:gd name="connsiteX18" fmla="*/ 842629 w 3697820"/>
              <a:gd name="connsiteY18" fmla="*/ 1416050 h 3164032"/>
              <a:gd name="connsiteX19" fmla="*/ 275170 w 3697820"/>
              <a:gd name="connsiteY19" fmla="*/ 876877 h 3164032"/>
              <a:gd name="connsiteX20" fmla="*/ 0 w 3697820"/>
              <a:gd name="connsiteY20" fmla="*/ 428711 h 3164032"/>
              <a:gd name="connsiteX21" fmla="*/ 3274 w 3697820"/>
              <a:gd name="connsiteY21" fmla="*/ 0 h 3164032"/>
              <a:gd name="connsiteX22" fmla="*/ 1240947 w 3697820"/>
              <a:gd name="connsiteY22" fmla="*/ 9236 h 3164032"/>
              <a:gd name="connsiteX23" fmla="*/ 1259420 w 3697820"/>
              <a:gd name="connsiteY23" fmla="*/ 979054 h 3164032"/>
              <a:gd name="connsiteX24" fmla="*/ 1361020 w 3697820"/>
              <a:gd name="connsiteY24" fmla="*/ 1016000 h 3164032"/>
              <a:gd name="connsiteX25" fmla="*/ 1471856 w 3697820"/>
              <a:gd name="connsiteY25" fmla="*/ 1062182 h 3164032"/>
              <a:gd name="connsiteX26" fmla="*/ 1564220 w 3697820"/>
              <a:gd name="connsiteY26" fmla="*/ 1034472 h 3164032"/>
              <a:gd name="connsiteX27" fmla="*/ 1628874 w 3697820"/>
              <a:gd name="connsiteY27" fmla="*/ 1089891 h 3164032"/>
              <a:gd name="connsiteX28" fmla="*/ 1628874 w 3697820"/>
              <a:gd name="connsiteY28" fmla="*/ 1089891 h 3164032"/>
              <a:gd name="connsiteX29" fmla="*/ 1758184 w 3697820"/>
              <a:gd name="connsiteY29" fmla="*/ 1173018 h 3164032"/>
              <a:gd name="connsiteX30" fmla="*/ 1859784 w 3697820"/>
              <a:gd name="connsiteY30" fmla="*/ 1117600 h 3164032"/>
              <a:gd name="connsiteX31" fmla="*/ 1896729 w 3697820"/>
              <a:gd name="connsiteY31" fmla="*/ 1209963 h 3164032"/>
              <a:gd name="connsiteX32" fmla="*/ 2016802 w 3697820"/>
              <a:gd name="connsiteY32" fmla="*/ 1200727 h 3164032"/>
              <a:gd name="connsiteX33" fmla="*/ 2072220 w 3697820"/>
              <a:gd name="connsiteY33" fmla="*/ 1265382 h 3164032"/>
              <a:gd name="connsiteX34" fmla="*/ 2155347 w 3697820"/>
              <a:gd name="connsiteY34" fmla="*/ 1339272 h 3164032"/>
              <a:gd name="connsiteX35" fmla="*/ 2238474 w 3697820"/>
              <a:gd name="connsiteY35" fmla="*/ 1256145 h 3164032"/>
              <a:gd name="connsiteX36" fmla="*/ 2303129 w 3697820"/>
              <a:gd name="connsiteY36" fmla="*/ 1330036 h 3164032"/>
              <a:gd name="connsiteX37" fmla="*/ 2377020 w 3697820"/>
              <a:gd name="connsiteY37" fmla="*/ 1330036 h 3164032"/>
              <a:gd name="connsiteX38" fmla="*/ 2432438 w 3697820"/>
              <a:gd name="connsiteY38" fmla="*/ 1385454 h 3164032"/>
              <a:gd name="connsiteX39" fmla="*/ 2561747 w 3697820"/>
              <a:gd name="connsiteY39" fmla="*/ 1330036 h 3164032"/>
              <a:gd name="connsiteX40" fmla="*/ 2626402 w 3697820"/>
              <a:gd name="connsiteY40" fmla="*/ 1376218 h 3164032"/>
              <a:gd name="connsiteX41" fmla="*/ 2949674 w 3697820"/>
              <a:gd name="connsiteY41" fmla="*/ 1330036 h 3164032"/>
              <a:gd name="connsiteX42" fmla="*/ 3226765 w 3697820"/>
              <a:gd name="connsiteY42" fmla="*/ 1283854 h 3164032"/>
              <a:gd name="connsiteX43" fmla="*/ 3559274 w 3697820"/>
              <a:gd name="connsiteY43" fmla="*/ 1440872 h 3164032"/>
              <a:gd name="connsiteX44" fmla="*/ 3651638 w 3697820"/>
              <a:gd name="connsiteY44" fmla="*/ 1477818 h 3164032"/>
              <a:gd name="connsiteX45" fmla="*/ 3697820 w 3697820"/>
              <a:gd name="connsiteY45" fmla="*/ 2216727 h 3164032"/>
              <a:gd name="connsiteX0" fmla="*/ 3397638 w 3651638"/>
              <a:gd name="connsiteY0" fmla="*/ 1356013 h 3164032"/>
              <a:gd name="connsiteX1" fmla="*/ 3224456 w 3651638"/>
              <a:gd name="connsiteY1" fmla="*/ 1550554 h 3164032"/>
              <a:gd name="connsiteX2" fmla="*/ 3184047 w 3651638"/>
              <a:gd name="connsiteY2" fmla="*/ 1615786 h 3164032"/>
              <a:gd name="connsiteX3" fmla="*/ 3149988 w 3651638"/>
              <a:gd name="connsiteY3" fmla="*/ 1704686 h 3164032"/>
              <a:gd name="connsiteX4" fmla="*/ 3024143 w 3651638"/>
              <a:gd name="connsiteY4" fmla="*/ 1878445 h 3164032"/>
              <a:gd name="connsiteX5" fmla="*/ 2926006 w 3651638"/>
              <a:gd name="connsiteY5" fmla="*/ 2058554 h 3164032"/>
              <a:gd name="connsiteX6" fmla="*/ 2724538 w 3651638"/>
              <a:gd name="connsiteY6" fmla="*/ 2245013 h 3164032"/>
              <a:gd name="connsiteX7" fmla="*/ 2585415 w 3651638"/>
              <a:gd name="connsiteY7" fmla="*/ 2466686 h 3164032"/>
              <a:gd name="connsiteX8" fmla="*/ 2398379 w 3651638"/>
              <a:gd name="connsiteY8" fmla="*/ 2701059 h 3164032"/>
              <a:gd name="connsiteX9" fmla="*/ 2280038 w 3651638"/>
              <a:gd name="connsiteY9" fmla="*/ 2938895 h 3164032"/>
              <a:gd name="connsiteX10" fmla="*/ 2028347 w 3651638"/>
              <a:gd name="connsiteY10" fmla="*/ 3164032 h 3164032"/>
              <a:gd name="connsiteX11" fmla="*/ 1912893 w 3651638"/>
              <a:gd name="connsiteY11" fmla="*/ 2997777 h 3164032"/>
              <a:gd name="connsiteX12" fmla="*/ 1790511 w 3651638"/>
              <a:gd name="connsiteY12" fmla="*/ 2841336 h 3164032"/>
              <a:gd name="connsiteX13" fmla="*/ 1667552 w 3651638"/>
              <a:gd name="connsiteY13" fmla="*/ 2622550 h 3164032"/>
              <a:gd name="connsiteX14" fmla="*/ 1483402 w 3651638"/>
              <a:gd name="connsiteY14" fmla="*/ 2400877 h 3164032"/>
              <a:gd name="connsiteX15" fmla="*/ 1351206 w 3651638"/>
              <a:gd name="connsiteY15" fmla="*/ 2202872 h 3164032"/>
              <a:gd name="connsiteX16" fmla="*/ 1193034 w 3651638"/>
              <a:gd name="connsiteY16" fmla="*/ 1997363 h 3164032"/>
              <a:gd name="connsiteX17" fmla="*/ 962702 w 3651638"/>
              <a:gd name="connsiteY17" fmla="*/ 1693718 h 3164032"/>
              <a:gd name="connsiteX18" fmla="*/ 842629 w 3651638"/>
              <a:gd name="connsiteY18" fmla="*/ 1416050 h 3164032"/>
              <a:gd name="connsiteX19" fmla="*/ 275170 w 3651638"/>
              <a:gd name="connsiteY19" fmla="*/ 876877 h 3164032"/>
              <a:gd name="connsiteX20" fmla="*/ 0 w 3651638"/>
              <a:gd name="connsiteY20" fmla="*/ 428711 h 3164032"/>
              <a:gd name="connsiteX21" fmla="*/ 3274 w 3651638"/>
              <a:gd name="connsiteY21" fmla="*/ 0 h 3164032"/>
              <a:gd name="connsiteX22" fmla="*/ 1240947 w 3651638"/>
              <a:gd name="connsiteY22" fmla="*/ 9236 h 3164032"/>
              <a:gd name="connsiteX23" fmla="*/ 1259420 w 3651638"/>
              <a:gd name="connsiteY23" fmla="*/ 979054 h 3164032"/>
              <a:gd name="connsiteX24" fmla="*/ 1361020 w 3651638"/>
              <a:gd name="connsiteY24" fmla="*/ 1016000 h 3164032"/>
              <a:gd name="connsiteX25" fmla="*/ 1471856 w 3651638"/>
              <a:gd name="connsiteY25" fmla="*/ 1062182 h 3164032"/>
              <a:gd name="connsiteX26" fmla="*/ 1564220 w 3651638"/>
              <a:gd name="connsiteY26" fmla="*/ 1034472 h 3164032"/>
              <a:gd name="connsiteX27" fmla="*/ 1628874 w 3651638"/>
              <a:gd name="connsiteY27" fmla="*/ 1089891 h 3164032"/>
              <a:gd name="connsiteX28" fmla="*/ 1628874 w 3651638"/>
              <a:gd name="connsiteY28" fmla="*/ 1089891 h 3164032"/>
              <a:gd name="connsiteX29" fmla="*/ 1758184 w 3651638"/>
              <a:gd name="connsiteY29" fmla="*/ 1173018 h 3164032"/>
              <a:gd name="connsiteX30" fmla="*/ 1859784 w 3651638"/>
              <a:gd name="connsiteY30" fmla="*/ 1117600 h 3164032"/>
              <a:gd name="connsiteX31" fmla="*/ 1896729 w 3651638"/>
              <a:gd name="connsiteY31" fmla="*/ 1209963 h 3164032"/>
              <a:gd name="connsiteX32" fmla="*/ 2016802 w 3651638"/>
              <a:gd name="connsiteY32" fmla="*/ 1200727 h 3164032"/>
              <a:gd name="connsiteX33" fmla="*/ 2072220 w 3651638"/>
              <a:gd name="connsiteY33" fmla="*/ 1265382 h 3164032"/>
              <a:gd name="connsiteX34" fmla="*/ 2155347 w 3651638"/>
              <a:gd name="connsiteY34" fmla="*/ 1339272 h 3164032"/>
              <a:gd name="connsiteX35" fmla="*/ 2238474 w 3651638"/>
              <a:gd name="connsiteY35" fmla="*/ 1256145 h 3164032"/>
              <a:gd name="connsiteX36" fmla="*/ 2303129 w 3651638"/>
              <a:gd name="connsiteY36" fmla="*/ 1330036 h 3164032"/>
              <a:gd name="connsiteX37" fmla="*/ 2377020 w 3651638"/>
              <a:gd name="connsiteY37" fmla="*/ 1330036 h 3164032"/>
              <a:gd name="connsiteX38" fmla="*/ 2432438 w 3651638"/>
              <a:gd name="connsiteY38" fmla="*/ 1385454 h 3164032"/>
              <a:gd name="connsiteX39" fmla="*/ 2561747 w 3651638"/>
              <a:gd name="connsiteY39" fmla="*/ 1330036 h 3164032"/>
              <a:gd name="connsiteX40" fmla="*/ 2626402 w 3651638"/>
              <a:gd name="connsiteY40" fmla="*/ 1376218 h 3164032"/>
              <a:gd name="connsiteX41" fmla="*/ 2949674 w 3651638"/>
              <a:gd name="connsiteY41" fmla="*/ 1330036 h 3164032"/>
              <a:gd name="connsiteX42" fmla="*/ 3226765 w 3651638"/>
              <a:gd name="connsiteY42" fmla="*/ 1283854 h 3164032"/>
              <a:gd name="connsiteX43" fmla="*/ 3559274 w 3651638"/>
              <a:gd name="connsiteY43" fmla="*/ 1440872 h 3164032"/>
              <a:gd name="connsiteX44" fmla="*/ 3651638 w 3651638"/>
              <a:gd name="connsiteY44" fmla="*/ 1477818 h 3164032"/>
              <a:gd name="connsiteX0" fmla="*/ 3397638 w 3559274"/>
              <a:gd name="connsiteY0" fmla="*/ 1356013 h 3164032"/>
              <a:gd name="connsiteX1" fmla="*/ 3224456 w 3559274"/>
              <a:gd name="connsiteY1" fmla="*/ 1550554 h 3164032"/>
              <a:gd name="connsiteX2" fmla="*/ 3184047 w 3559274"/>
              <a:gd name="connsiteY2" fmla="*/ 1615786 h 3164032"/>
              <a:gd name="connsiteX3" fmla="*/ 3149988 w 3559274"/>
              <a:gd name="connsiteY3" fmla="*/ 1704686 h 3164032"/>
              <a:gd name="connsiteX4" fmla="*/ 3024143 w 3559274"/>
              <a:gd name="connsiteY4" fmla="*/ 1878445 h 3164032"/>
              <a:gd name="connsiteX5" fmla="*/ 2926006 w 3559274"/>
              <a:gd name="connsiteY5" fmla="*/ 2058554 h 3164032"/>
              <a:gd name="connsiteX6" fmla="*/ 2724538 w 3559274"/>
              <a:gd name="connsiteY6" fmla="*/ 2245013 h 3164032"/>
              <a:gd name="connsiteX7" fmla="*/ 2585415 w 3559274"/>
              <a:gd name="connsiteY7" fmla="*/ 2466686 h 3164032"/>
              <a:gd name="connsiteX8" fmla="*/ 2398379 w 3559274"/>
              <a:gd name="connsiteY8" fmla="*/ 2701059 h 3164032"/>
              <a:gd name="connsiteX9" fmla="*/ 2280038 w 3559274"/>
              <a:gd name="connsiteY9" fmla="*/ 2938895 h 3164032"/>
              <a:gd name="connsiteX10" fmla="*/ 2028347 w 3559274"/>
              <a:gd name="connsiteY10" fmla="*/ 3164032 h 3164032"/>
              <a:gd name="connsiteX11" fmla="*/ 1912893 w 3559274"/>
              <a:gd name="connsiteY11" fmla="*/ 2997777 h 3164032"/>
              <a:gd name="connsiteX12" fmla="*/ 1790511 w 3559274"/>
              <a:gd name="connsiteY12" fmla="*/ 2841336 h 3164032"/>
              <a:gd name="connsiteX13" fmla="*/ 1667552 w 3559274"/>
              <a:gd name="connsiteY13" fmla="*/ 2622550 h 3164032"/>
              <a:gd name="connsiteX14" fmla="*/ 1483402 w 3559274"/>
              <a:gd name="connsiteY14" fmla="*/ 2400877 h 3164032"/>
              <a:gd name="connsiteX15" fmla="*/ 1351206 w 3559274"/>
              <a:gd name="connsiteY15" fmla="*/ 2202872 h 3164032"/>
              <a:gd name="connsiteX16" fmla="*/ 1193034 w 3559274"/>
              <a:gd name="connsiteY16" fmla="*/ 1997363 h 3164032"/>
              <a:gd name="connsiteX17" fmla="*/ 962702 w 3559274"/>
              <a:gd name="connsiteY17" fmla="*/ 1693718 h 3164032"/>
              <a:gd name="connsiteX18" fmla="*/ 842629 w 3559274"/>
              <a:gd name="connsiteY18" fmla="*/ 1416050 h 3164032"/>
              <a:gd name="connsiteX19" fmla="*/ 275170 w 3559274"/>
              <a:gd name="connsiteY19" fmla="*/ 876877 h 3164032"/>
              <a:gd name="connsiteX20" fmla="*/ 0 w 3559274"/>
              <a:gd name="connsiteY20" fmla="*/ 428711 h 3164032"/>
              <a:gd name="connsiteX21" fmla="*/ 3274 w 3559274"/>
              <a:gd name="connsiteY21" fmla="*/ 0 h 3164032"/>
              <a:gd name="connsiteX22" fmla="*/ 1240947 w 3559274"/>
              <a:gd name="connsiteY22" fmla="*/ 9236 h 3164032"/>
              <a:gd name="connsiteX23" fmla="*/ 1259420 w 3559274"/>
              <a:gd name="connsiteY23" fmla="*/ 979054 h 3164032"/>
              <a:gd name="connsiteX24" fmla="*/ 1361020 w 3559274"/>
              <a:gd name="connsiteY24" fmla="*/ 1016000 h 3164032"/>
              <a:gd name="connsiteX25" fmla="*/ 1471856 w 3559274"/>
              <a:gd name="connsiteY25" fmla="*/ 1062182 h 3164032"/>
              <a:gd name="connsiteX26" fmla="*/ 1564220 w 3559274"/>
              <a:gd name="connsiteY26" fmla="*/ 1034472 h 3164032"/>
              <a:gd name="connsiteX27" fmla="*/ 1628874 w 3559274"/>
              <a:gd name="connsiteY27" fmla="*/ 1089891 h 3164032"/>
              <a:gd name="connsiteX28" fmla="*/ 1628874 w 3559274"/>
              <a:gd name="connsiteY28" fmla="*/ 1089891 h 3164032"/>
              <a:gd name="connsiteX29" fmla="*/ 1758184 w 3559274"/>
              <a:gd name="connsiteY29" fmla="*/ 1173018 h 3164032"/>
              <a:gd name="connsiteX30" fmla="*/ 1859784 w 3559274"/>
              <a:gd name="connsiteY30" fmla="*/ 1117600 h 3164032"/>
              <a:gd name="connsiteX31" fmla="*/ 1896729 w 3559274"/>
              <a:gd name="connsiteY31" fmla="*/ 1209963 h 3164032"/>
              <a:gd name="connsiteX32" fmla="*/ 2016802 w 3559274"/>
              <a:gd name="connsiteY32" fmla="*/ 1200727 h 3164032"/>
              <a:gd name="connsiteX33" fmla="*/ 2072220 w 3559274"/>
              <a:gd name="connsiteY33" fmla="*/ 1265382 h 3164032"/>
              <a:gd name="connsiteX34" fmla="*/ 2155347 w 3559274"/>
              <a:gd name="connsiteY34" fmla="*/ 1339272 h 3164032"/>
              <a:gd name="connsiteX35" fmla="*/ 2238474 w 3559274"/>
              <a:gd name="connsiteY35" fmla="*/ 1256145 h 3164032"/>
              <a:gd name="connsiteX36" fmla="*/ 2303129 w 3559274"/>
              <a:gd name="connsiteY36" fmla="*/ 1330036 h 3164032"/>
              <a:gd name="connsiteX37" fmla="*/ 2377020 w 3559274"/>
              <a:gd name="connsiteY37" fmla="*/ 1330036 h 3164032"/>
              <a:gd name="connsiteX38" fmla="*/ 2432438 w 3559274"/>
              <a:gd name="connsiteY38" fmla="*/ 1385454 h 3164032"/>
              <a:gd name="connsiteX39" fmla="*/ 2561747 w 3559274"/>
              <a:gd name="connsiteY39" fmla="*/ 1330036 h 3164032"/>
              <a:gd name="connsiteX40" fmla="*/ 2626402 w 3559274"/>
              <a:gd name="connsiteY40" fmla="*/ 1376218 h 3164032"/>
              <a:gd name="connsiteX41" fmla="*/ 2949674 w 3559274"/>
              <a:gd name="connsiteY41" fmla="*/ 1330036 h 3164032"/>
              <a:gd name="connsiteX42" fmla="*/ 3226765 w 3559274"/>
              <a:gd name="connsiteY42" fmla="*/ 1283854 h 3164032"/>
              <a:gd name="connsiteX43" fmla="*/ 3559274 w 3559274"/>
              <a:gd name="connsiteY43" fmla="*/ 1440872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43" fmla="*/ 3397638 w 3397638"/>
              <a:gd name="connsiteY43" fmla="*/ 1356013 h 31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97638" h="3164032">
                <a:moveTo>
                  <a:pt x="3397638" y="1356013"/>
                </a:moveTo>
                <a:lnTo>
                  <a:pt x="3224456" y="1550554"/>
                </a:lnTo>
                <a:lnTo>
                  <a:pt x="3184047" y="1615786"/>
                </a:lnTo>
                <a:lnTo>
                  <a:pt x="3149988" y="1704686"/>
                </a:lnTo>
                <a:lnTo>
                  <a:pt x="3024143" y="1878445"/>
                </a:lnTo>
                <a:lnTo>
                  <a:pt x="2926006" y="2058554"/>
                </a:lnTo>
                <a:lnTo>
                  <a:pt x="2724538" y="2245013"/>
                </a:lnTo>
                <a:lnTo>
                  <a:pt x="2585415" y="2466686"/>
                </a:lnTo>
                <a:lnTo>
                  <a:pt x="2398379" y="2701059"/>
                </a:lnTo>
                <a:lnTo>
                  <a:pt x="2280038" y="2938895"/>
                </a:lnTo>
                <a:lnTo>
                  <a:pt x="2028347" y="3164032"/>
                </a:lnTo>
                <a:lnTo>
                  <a:pt x="1912893" y="2997777"/>
                </a:lnTo>
                <a:lnTo>
                  <a:pt x="1790511" y="2841336"/>
                </a:lnTo>
                <a:lnTo>
                  <a:pt x="1667552" y="2622550"/>
                </a:lnTo>
                <a:lnTo>
                  <a:pt x="1483402" y="2400877"/>
                </a:lnTo>
                <a:lnTo>
                  <a:pt x="1351206" y="2202872"/>
                </a:lnTo>
                <a:lnTo>
                  <a:pt x="1193034" y="1997363"/>
                </a:lnTo>
                <a:lnTo>
                  <a:pt x="962702" y="1693718"/>
                </a:lnTo>
                <a:lnTo>
                  <a:pt x="842629" y="1416050"/>
                </a:lnTo>
                <a:lnTo>
                  <a:pt x="275170" y="876877"/>
                </a:lnTo>
                <a:lnTo>
                  <a:pt x="0" y="428711"/>
                </a:lnTo>
                <a:cubicBezTo>
                  <a:pt x="1091" y="285807"/>
                  <a:pt x="2183" y="142904"/>
                  <a:pt x="3274" y="0"/>
                </a:cubicBezTo>
                <a:lnTo>
                  <a:pt x="1240947" y="9236"/>
                </a:lnTo>
                <a:lnTo>
                  <a:pt x="1259420" y="979054"/>
                </a:lnTo>
                <a:lnTo>
                  <a:pt x="1361020" y="1016000"/>
                </a:lnTo>
                <a:lnTo>
                  <a:pt x="1471856" y="1062182"/>
                </a:lnTo>
                <a:lnTo>
                  <a:pt x="1564220" y="1034472"/>
                </a:lnTo>
                <a:lnTo>
                  <a:pt x="1628874" y="1089891"/>
                </a:lnTo>
                <a:lnTo>
                  <a:pt x="1628874" y="1089891"/>
                </a:lnTo>
                <a:lnTo>
                  <a:pt x="1758184" y="1173018"/>
                </a:lnTo>
                <a:lnTo>
                  <a:pt x="1859784" y="1117600"/>
                </a:lnTo>
                <a:lnTo>
                  <a:pt x="1896729" y="1209963"/>
                </a:lnTo>
                <a:lnTo>
                  <a:pt x="2016802" y="1200727"/>
                </a:lnTo>
                <a:lnTo>
                  <a:pt x="2072220" y="1265382"/>
                </a:lnTo>
                <a:lnTo>
                  <a:pt x="2155347" y="1339272"/>
                </a:lnTo>
                <a:lnTo>
                  <a:pt x="2238474" y="1256145"/>
                </a:lnTo>
                <a:lnTo>
                  <a:pt x="2303129" y="1330036"/>
                </a:lnTo>
                <a:lnTo>
                  <a:pt x="2377020" y="1330036"/>
                </a:lnTo>
                <a:lnTo>
                  <a:pt x="2432438" y="1385454"/>
                </a:lnTo>
                <a:lnTo>
                  <a:pt x="2561747" y="1330036"/>
                </a:lnTo>
                <a:lnTo>
                  <a:pt x="2626402" y="1376218"/>
                </a:lnTo>
                <a:lnTo>
                  <a:pt x="2949674" y="1330036"/>
                </a:lnTo>
                <a:lnTo>
                  <a:pt x="3226765" y="1283854"/>
                </a:lnTo>
                <a:lnTo>
                  <a:pt x="3397638" y="1356013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851250" y="630073"/>
            <a:ext cx="406054" cy="817727"/>
          </a:xfrm>
          <a:custGeom>
            <a:avLst/>
            <a:gdLst>
              <a:gd name="connsiteX0" fmla="*/ 12700 w 1835150"/>
              <a:gd name="connsiteY0" fmla="*/ 1841500 h 3695700"/>
              <a:gd name="connsiteX1" fmla="*/ 0 w 1835150"/>
              <a:gd name="connsiteY1" fmla="*/ 2089150 h 3695700"/>
              <a:gd name="connsiteX2" fmla="*/ 44450 w 1835150"/>
              <a:gd name="connsiteY2" fmla="*/ 2247900 h 3695700"/>
              <a:gd name="connsiteX3" fmla="*/ 19050 w 1835150"/>
              <a:gd name="connsiteY3" fmla="*/ 2451100 h 3695700"/>
              <a:gd name="connsiteX4" fmla="*/ 44450 w 1835150"/>
              <a:gd name="connsiteY4" fmla="*/ 2584450 h 3695700"/>
              <a:gd name="connsiteX5" fmla="*/ 44450 w 1835150"/>
              <a:gd name="connsiteY5" fmla="*/ 2889250 h 3695700"/>
              <a:gd name="connsiteX6" fmla="*/ 19050 w 1835150"/>
              <a:gd name="connsiteY6" fmla="*/ 3073400 h 3695700"/>
              <a:gd name="connsiteX7" fmla="*/ 88900 w 1835150"/>
              <a:gd name="connsiteY7" fmla="*/ 3282950 h 3695700"/>
              <a:gd name="connsiteX8" fmla="*/ 63500 w 1835150"/>
              <a:gd name="connsiteY8" fmla="*/ 3619500 h 3695700"/>
              <a:gd name="connsiteX9" fmla="*/ 406400 w 1835150"/>
              <a:gd name="connsiteY9" fmla="*/ 3695700 h 3695700"/>
              <a:gd name="connsiteX10" fmla="*/ 406400 w 1835150"/>
              <a:gd name="connsiteY10" fmla="*/ 3600450 h 3695700"/>
              <a:gd name="connsiteX11" fmla="*/ 285750 w 1835150"/>
              <a:gd name="connsiteY11" fmla="*/ 3352800 h 3695700"/>
              <a:gd name="connsiteX12" fmla="*/ 222250 w 1835150"/>
              <a:gd name="connsiteY12" fmla="*/ 3340100 h 3695700"/>
              <a:gd name="connsiteX13" fmla="*/ 304800 w 1835150"/>
              <a:gd name="connsiteY13" fmla="*/ 3257550 h 3695700"/>
              <a:gd name="connsiteX14" fmla="*/ 304800 w 1835150"/>
              <a:gd name="connsiteY14" fmla="*/ 3092450 h 3695700"/>
              <a:gd name="connsiteX15" fmla="*/ 222250 w 1835150"/>
              <a:gd name="connsiteY15" fmla="*/ 3130550 h 3695700"/>
              <a:gd name="connsiteX16" fmla="*/ 222250 w 1835150"/>
              <a:gd name="connsiteY16" fmla="*/ 3067050 h 3695700"/>
              <a:gd name="connsiteX17" fmla="*/ 292100 w 1835150"/>
              <a:gd name="connsiteY17" fmla="*/ 3060700 h 3695700"/>
              <a:gd name="connsiteX18" fmla="*/ 400050 w 1835150"/>
              <a:gd name="connsiteY18" fmla="*/ 2901950 h 3695700"/>
              <a:gd name="connsiteX19" fmla="*/ 368300 w 1835150"/>
              <a:gd name="connsiteY19" fmla="*/ 2863850 h 3695700"/>
              <a:gd name="connsiteX20" fmla="*/ 304800 w 1835150"/>
              <a:gd name="connsiteY20" fmla="*/ 2933700 h 3695700"/>
              <a:gd name="connsiteX21" fmla="*/ 317500 w 1835150"/>
              <a:gd name="connsiteY21" fmla="*/ 2762250 h 3695700"/>
              <a:gd name="connsiteX22" fmla="*/ 381000 w 1835150"/>
              <a:gd name="connsiteY22" fmla="*/ 2800350 h 3695700"/>
              <a:gd name="connsiteX23" fmla="*/ 476250 w 1835150"/>
              <a:gd name="connsiteY23" fmla="*/ 2774950 h 3695700"/>
              <a:gd name="connsiteX24" fmla="*/ 495300 w 1835150"/>
              <a:gd name="connsiteY24" fmla="*/ 2628900 h 3695700"/>
              <a:gd name="connsiteX25" fmla="*/ 615950 w 1835150"/>
              <a:gd name="connsiteY25" fmla="*/ 2609850 h 3695700"/>
              <a:gd name="connsiteX26" fmla="*/ 635000 w 1835150"/>
              <a:gd name="connsiteY26" fmla="*/ 2508250 h 3695700"/>
              <a:gd name="connsiteX27" fmla="*/ 723900 w 1835150"/>
              <a:gd name="connsiteY27" fmla="*/ 2584450 h 3695700"/>
              <a:gd name="connsiteX28" fmla="*/ 844550 w 1835150"/>
              <a:gd name="connsiteY28" fmla="*/ 2489200 h 3695700"/>
              <a:gd name="connsiteX29" fmla="*/ 736600 w 1835150"/>
              <a:gd name="connsiteY29" fmla="*/ 2413000 h 3695700"/>
              <a:gd name="connsiteX30" fmla="*/ 863600 w 1835150"/>
              <a:gd name="connsiteY30" fmla="*/ 2387600 h 3695700"/>
              <a:gd name="connsiteX31" fmla="*/ 933450 w 1835150"/>
              <a:gd name="connsiteY31" fmla="*/ 2438400 h 3695700"/>
              <a:gd name="connsiteX32" fmla="*/ 933450 w 1835150"/>
              <a:gd name="connsiteY32" fmla="*/ 2508250 h 3695700"/>
              <a:gd name="connsiteX33" fmla="*/ 1162050 w 1835150"/>
              <a:gd name="connsiteY33" fmla="*/ 2260600 h 3695700"/>
              <a:gd name="connsiteX34" fmla="*/ 1276350 w 1835150"/>
              <a:gd name="connsiteY34" fmla="*/ 2209800 h 3695700"/>
              <a:gd name="connsiteX35" fmla="*/ 1225550 w 1835150"/>
              <a:gd name="connsiteY35" fmla="*/ 1949450 h 3695700"/>
              <a:gd name="connsiteX36" fmla="*/ 1301750 w 1835150"/>
              <a:gd name="connsiteY36" fmla="*/ 1873250 h 3695700"/>
              <a:gd name="connsiteX37" fmla="*/ 1301750 w 1835150"/>
              <a:gd name="connsiteY37" fmla="*/ 1873250 h 3695700"/>
              <a:gd name="connsiteX38" fmla="*/ 1339850 w 1835150"/>
              <a:gd name="connsiteY38" fmla="*/ 2012950 h 3695700"/>
              <a:gd name="connsiteX39" fmla="*/ 1416050 w 1835150"/>
              <a:gd name="connsiteY39" fmla="*/ 1981200 h 3695700"/>
              <a:gd name="connsiteX40" fmla="*/ 1333500 w 1835150"/>
              <a:gd name="connsiteY40" fmla="*/ 2108200 h 3695700"/>
              <a:gd name="connsiteX41" fmla="*/ 1333500 w 1835150"/>
              <a:gd name="connsiteY41" fmla="*/ 2108200 h 3695700"/>
              <a:gd name="connsiteX42" fmla="*/ 1504950 w 1835150"/>
              <a:gd name="connsiteY42" fmla="*/ 2000250 h 3695700"/>
              <a:gd name="connsiteX43" fmla="*/ 1720850 w 1835150"/>
              <a:gd name="connsiteY43" fmla="*/ 1936750 h 3695700"/>
              <a:gd name="connsiteX44" fmla="*/ 1809750 w 1835150"/>
              <a:gd name="connsiteY44" fmla="*/ 1695450 h 3695700"/>
              <a:gd name="connsiteX45" fmla="*/ 1803400 w 1835150"/>
              <a:gd name="connsiteY45" fmla="*/ 1416050 h 3695700"/>
              <a:gd name="connsiteX46" fmla="*/ 1835150 w 1835150"/>
              <a:gd name="connsiteY46" fmla="*/ 1339850 h 3695700"/>
              <a:gd name="connsiteX47" fmla="*/ 1816100 w 1835150"/>
              <a:gd name="connsiteY47" fmla="*/ 1092200 h 3695700"/>
              <a:gd name="connsiteX48" fmla="*/ 1663700 w 1835150"/>
              <a:gd name="connsiteY48" fmla="*/ 831850 h 3695700"/>
              <a:gd name="connsiteX49" fmla="*/ 1625600 w 1835150"/>
              <a:gd name="connsiteY49" fmla="*/ 114300 h 3695700"/>
              <a:gd name="connsiteX50" fmla="*/ 1339850 w 1835150"/>
              <a:gd name="connsiteY50" fmla="*/ 0 h 3695700"/>
              <a:gd name="connsiteX51" fmla="*/ 1250950 w 1835150"/>
              <a:gd name="connsiteY51" fmla="*/ 190500 h 3695700"/>
              <a:gd name="connsiteX52" fmla="*/ 1162050 w 1835150"/>
              <a:gd name="connsiteY52" fmla="*/ 254000 h 3695700"/>
              <a:gd name="connsiteX53" fmla="*/ 1117600 w 1835150"/>
              <a:gd name="connsiteY53" fmla="*/ 425450 h 3695700"/>
              <a:gd name="connsiteX54" fmla="*/ 1009650 w 1835150"/>
              <a:gd name="connsiteY54" fmla="*/ 514350 h 3695700"/>
              <a:gd name="connsiteX55" fmla="*/ 946150 w 1835150"/>
              <a:gd name="connsiteY55" fmla="*/ 692150 h 3695700"/>
              <a:gd name="connsiteX56" fmla="*/ 806450 w 1835150"/>
              <a:gd name="connsiteY56" fmla="*/ 819150 h 3695700"/>
              <a:gd name="connsiteX57" fmla="*/ 723900 w 1835150"/>
              <a:gd name="connsiteY57" fmla="*/ 977900 h 3695700"/>
              <a:gd name="connsiteX58" fmla="*/ 609600 w 1835150"/>
              <a:gd name="connsiteY58" fmla="*/ 1022350 h 3695700"/>
              <a:gd name="connsiteX59" fmla="*/ 539750 w 1835150"/>
              <a:gd name="connsiteY59" fmla="*/ 1200150 h 3695700"/>
              <a:gd name="connsiteX60" fmla="*/ 412750 w 1835150"/>
              <a:gd name="connsiteY60" fmla="*/ 1276350 h 3695700"/>
              <a:gd name="connsiteX61" fmla="*/ 330200 w 1835150"/>
              <a:gd name="connsiteY61" fmla="*/ 1473200 h 3695700"/>
              <a:gd name="connsiteX62" fmla="*/ 260350 w 1835150"/>
              <a:gd name="connsiteY62" fmla="*/ 1511300 h 3695700"/>
              <a:gd name="connsiteX63" fmla="*/ 209550 w 1835150"/>
              <a:gd name="connsiteY63" fmla="*/ 1631950 h 3695700"/>
              <a:gd name="connsiteX64" fmla="*/ 12700 w 1835150"/>
              <a:gd name="connsiteY64" fmla="*/ 18415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835150" h="3695700">
                <a:moveTo>
                  <a:pt x="12700" y="1841500"/>
                </a:moveTo>
                <a:lnTo>
                  <a:pt x="0" y="2089150"/>
                </a:lnTo>
                <a:lnTo>
                  <a:pt x="44450" y="2247900"/>
                </a:lnTo>
                <a:lnTo>
                  <a:pt x="19050" y="2451100"/>
                </a:lnTo>
                <a:lnTo>
                  <a:pt x="44450" y="2584450"/>
                </a:lnTo>
                <a:lnTo>
                  <a:pt x="44450" y="2889250"/>
                </a:lnTo>
                <a:lnTo>
                  <a:pt x="19050" y="3073400"/>
                </a:lnTo>
                <a:lnTo>
                  <a:pt x="88900" y="3282950"/>
                </a:lnTo>
                <a:lnTo>
                  <a:pt x="63500" y="3619500"/>
                </a:lnTo>
                <a:lnTo>
                  <a:pt x="406400" y="3695700"/>
                </a:lnTo>
                <a:lnTo>
                  <a:pt x="406400" y="3600450"/>
                </a:lnTo>
                <a:lnTo>
                  <a:pt x="285750" y="3352800"/>
                </a:lnTo>
                <a:lnTo>
                  <a:pt x="222250" y="3340100"/>
                </a:lnTo>
                <a:lnTo>
                  <a:pt x="304800" y="3257550"/>
                </a:lnTo>
                <a:lnTo>
                  <a:pt x="304800" y="3092450"/>
                </a:lnTo>
                <a:lnTo>
                  <a:pt x="222250" y="3130550"/>
                </a:lnTo>
                <a:lnTo>
                  <a:pt x="222250" y="3067050"/>
                </a:lnTo>
                <a:lnTo>
                  <a:pt x="292100" y="3060700"/>
                </a:lnTo>
                <a:lnTo>
                  <a:pt x="400050" y="2901950"/>
                </a:lnTo>
                <a:lnTo>
                  <a:pt x="368300" y="2863850"/>
                </a:lnTo>
                <a:lnTo>
                  <a:pt x="304800" y="2933700"/>
                </a:lnTo>
                <a:lnTo>
                  <a:pt x="317500" y="2762250"/>
                </a:lnTo>
                <a:lnTo>
                  <a:pt x="381000" y="2800350"/>
                </a:lnTo>
                <a:lnTo>
                  <a:pt x="476250" y="2774950"/>
                </a:lnTo>
                <a:lnTo>
                  <a:pt x="495300" y="2628900"/>
                </a:lnTo>
                <a:lnTo>
                  <a:pt x="615950" y="2609850"/>
                </a:lnTo>
                <a:lnTo>
                  <a:pt x="635000" y="2508250"/>
                </a:lnTo>
                <a:lnTo>
                  <a:pt x="723900" y="2584450"/>
                </a:lnTo>
                <a:lnTo>
                  <a:pt x="844550" y="2489200"/>
                </a:lnTo>
                <a:lnTo>
                  <a:pt x="736600" y="2413000"/>
                </a:lnTo>
                <a:lnTo>
                  <a:pt x="863600" y="2387600"/>
                </a:lnTo>
                <a:lnTo>
                  <a:pt x="933450" y="2438400"/>
                </a:lnTo>
                <a:lnTo>
                  <a:pt x="933450" y="2508250"/>
                </a:lnTo>
                <a:lnTo>
                  <a:pt x="1162050" y="2260600"/>
                </a:lnTo>
                <a:lnTo>
                  <a:pt x="1276350" y="2209800"/>
                </a:lnTo>
                <a:lnTo>
                  <a:pt x="1225550" y="1949450"/>
                </a:lnTo>
                <a:lnTo>
                  <a:pt x="1301750" y="1873250"/>
                </a:lnTo>
                <a:lnTo>
                  <a:pt x="1301750" y="1873250"/>
                </a:lnTo>
                <a:lnTo>
                  <a:pt x="1339850" y="2012950"/>
                </a:lnTo>
                <a:lnTo>
                  <a:pt x="1416050" y="1981200"/>
                </a:lnTo>
                <a:lnTo>
                  <a:pt x="1333500" y="2108200"/>
                </a:lnTo>
                <a:lnTo>
                  <a:pt x="1333500" y="2108200"/>
                </a:lnTo>
                <a:lnTo>
                  <a:pt x="1504950" y="2000250"/>
                </a:lnTo>
                <a:lnTo>
                  <a:pt x="1720850" y="1936750"/>
                </a:lnTo>
                <a:lnTo>
                  <a:pt x="1809750" y="1695450"/>
                </a:lnTo>
                <a:lnTo>
                  <a:pt x="1803400" y="1416050"/>
                </a:lnTo>
                <a:lnTo>
                  <a:pt x="1835150" y="1339850"/>
                </a:lnTo>
                <a:lnTo>
                  <a:pt x="1816100" y="1092200"/>
                </a:lnTo>
                <a:lnTo>
                  <a:pt x="1663700" y="831850"/>
                </a:lnTo>
                <a:lnTo>
                  <a:pt x="1625600" y="114300"/>
                </a:lnTo>
                <a:lnTo>
                  <a:pt x="1339850" y="0"/>
                </a:lnTo>
                <a:lnTo>
                  <a:pt x="1250950" y="190500"/>
                </a:lnTo>
                <a:lnTo>
                  <a:pt x="1162050" y="254000"/>
                </a:lnTo>
                <a:lnTo>
                  <a:pt x="1117600" y="425450"/>
                </a:lnTo>
                <a:lnTo>
                  <a:pt x="1009650" y="514350"/>
                </a:lnTo>
                <a:lnTo>
                  <a:pt x="946150" y="692150"/>
                </a:lnTo>
                <a:lnTo>
                  <a:pt x="806450" y="819150"/>
                </a:lnTo>
                <a:lnTo>
                  <a:pt x="723900" y="977900"/>
                </a:lnTo>
                <a:lnTo>
                  <a:pt x="609600" y="1022350"/>
                </a:lnTo>
                <a:lnTo>
                  <a:pt x="539750" y="1200150"/>
                </a:lnTo>
                <a:lnTo>
                  <a:pt x="412750" y="1276350"/>
                </a:lnTo>
                <a:lnTo>
                  <a:pt x="330200" y="1473200"/>
                </a:lnTo>
                <a:lnTo>
                  <a:pt x="260350" y="1511300"/>
                </a:lnTo>
                <a:lnTo>
                  <a:pt x="209550" y="1631950"/>
                </a:lnTo>
                <a:lnTo>
                  <a:pt x="12700" y="1841500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7738" y="410888"/>
            <a:ext cx="796652" cy="1006001"/>
            <a:chOff x="1276350" y="1250950"/>
            <a:chExt cx="3600450" cy="4546600"/>
          </a:xfrm>
          <a:noFill/>
        </p:grpSpPr>
        <p:sp>
          <p:nvSpPr>
            <p:cNvPr id="10" name="Freeform 9"/>
            <p:cNvSpPr/>
            <p:nvPr/>
          </p:nvSpPr>
          <p:spPr>
            <a:xfrm>
              <a:off x="1276350" y="1250950"/>
              <a:ext cx="3600450" cy="4546600"/>
            </a:xfrm>
            <a:custGeom>
              <a:avLst/>
              <a:gdLst>
                <a:gd name="connsiteX0" fmla="*/ 1485900 w 3600450"/>
                <a:gd name="connsiteY0" fmla="*/ 0 h 4546600"/>
                <a:gd name="connsiteX1" fmla="*/ 1485900 w 3600450"/>
                <a:gd name="connsiteY1" fmla="*/ 1803400 h 4546600"/>
                <a:gd name="connsiteX2" fmla="*/ 0 w 3600450"/>
                <a:gd name="connsiteY2" fmla="*/ 1803400 h 4546600"/>
                <a:gd name="connsiteX3" fmla="*/ 133350 w 3600450"/>
                <a:gd name="connsiteY3" fmla="*/ 2038350 h 4546600"/>
                <a:gd name="connsiteX4" fmla="*/ 266700 w 3600450"/>
                <a:gd name="connsiteY4" fmla="*/ 2089150 h 4546600"/>
                <a:gd name="connsiteX5" fmla="*/ 552450 w 3600450"/>
                <a:gd name="connsiteY5" fmla="*/ 2413000 h 4546600"/>
                <a:gd name="connsiteX6" fmla="*/ 698500 w 3600450"/>
                <a:gd name="connsiteY6" fmla="*/ 2444750 h 4546600"/>
                <a:gd name="connsiteX7" fmla="*/ 736600 w 3600450"/>
                <a:gd name="connsiteY7" fmla="*/ 2736850 h 4546600"/>
                <a:gd name="connsiteX8" fmla="*/ 895350 w 3600450"/>
                <a:gd name="connsiteY8" fmla="*/ 2990850 h 4546600"/>
                <a:gd name="connsiteX9" fmla="*/ 1079500 w 3600450"/>
                <a:gd name="connsiteY9" fmla="*/ 3073400 h 4546600"/>
                <a:gd name="connsiteX10" fmla="*/ 1143000 w 3600450"/>
                <a:gd name="connsiteY10" fmla="*/ 3162300 h 4546600"/>
                <a:gd name="connsiteX11" fmla="*/ 1473200 w 3600450"/>
                <a:gd name="connsiteY11" fmla="*/ 3263900 h 4546600"/>
                <a:gd name="connsiteX12" fmla="*/ 1504950 w 3600450"/>
                <a:gd name="connsiteY12" fmla="*/ 3130550 h 4546600"/>
                <a:gd name="connsiteX13" fmla="*/ 1555750 w 3600450"/>
                <a:gd name="connsiteY13" fmla="*/ 3105150 h 4546600"/>
                <a:gd name="connsiteX14" fmla="*/ 1549400 w 3600450"/>
                <a:gd name="connsiteY14" fmla="*/ 2971800 h 4546600"/>
                <a:gd name="connsiteX15" fmla="*/ 1701800 w 3600450"/>
                <a:gd name="connsiteY15" fmla="*/ 2838450 h 4546600"/>
                <a:gd name="connsiteX16" fmla="*/ 1828800 w 3600450"/>
                <a:gd name="connsiteY16" fmla="*/ 2857500 h 4546600"/>
                <a:gd name="connsiteX17" fmla="*/ 1854200 w 3600450"/>
                <a:gd name="connsiteY17" fmla="*/ 2787650 h 4546600"/>
                <a:gd name="connsiteX18" fmla="*/ 2101850 w 3600450"/>
                <a:gd name="connsiteY18" fmla="*/ 2832100 h 4546600"/>
                <a:gd name="connsiteX19" fmla="*/ 2451100 w 3600450"/>
                <a:gd name="connsiteY19" fmla="*/ 3143250 h 4546600"/>
                <a:gd name="connsiteX20" fmla="*/ 2489200 w 3600450"/>
                <a:gd name="connsiteY20" fmla="*/ 3321050 h 4546600"/>
                <a:gd name="connsiteX21" fmla="*/ 2603500 w 3600450"/>
                <a:gd name="connsiteY21" fmla="*/ 3543300 h 4546600"/>
                <a:gd name="connsiteX22" fmla="*/ 2736850 w 3600450"/>
                <a:gd name="connsiteY22" fmla="*/ 3606800 h 4546600"/>
                <a:gd name="connsiteX23" fmla="*/ 2768600 w 3600450"/>
                <a:gd name="connsiteY23" fmla="*/ 3714750 h 4546600"/>
                <a:gd name="connsiteX24" fmla="*/ 2952750 w 3600450"/>
                <a:gd name="connsiteY24" fmla="*/ 3854450 h 4546600"/>
                <a:gd name="connsiteX25" fmla="*/ 2946400 w 3600450"/>
                <a:gd name="connsiteY25" fmla="*/ 4006850 h 4546600"/>
                <a:gd name="connsiteX26" fmla="*/ 3073400 w 3600450"/>
                <a:gd name="connsiteY26" fmla="*/ 4286250 h 4546600"/>
                <a:gd name="connsiteX27" fmla="*/ 3340100 w 3600450"/>
                <a:gd name="connsiteY27" fmla="*/ 4508500 h 4546600"/>
                <a:gd name="connsiteX28" fmla="*/ 3587750 w 3600450"/>
                <a:gd name="connsiteY28" fmla="*/ 4546600 h 4546600"/>
                <a:gd name="connsiteX29" fmla="*/ 3587750 w 3600450"/>
                <a:gd name="connsiteY29" fmla="*/ 4330700 h 4546600"/>
                <a:gd name="connsiteX30" fmla="*/ 3600450 w 3600450"/>
                <a:gd name="connsiteY30" fmla="*/ 4210050 h 4546600"/>
                <a:gd name="connsiteX31" fmla="*/ 3524250 w 3600450"/>
                <a:gd name="connsiteY31" fmla="*/ 4089400 h 4546600"/>
                <a:gd name="connsiteX32" fmla="*/ 3581400 w 3600450"/>
                <a:gd name="connsiteY32" fmla="*/ 3886200 h 4546600"/>
                <a:gd name="connsiteX33" fmla="*/ 3524250 w 3600450"/>
                <a:gd name="connsiteY33" fmla="*/ 3759200 h 4546600"/>
                <a:gd name="connsiteX34" fmla="*/ 3549650 w 3600450"/>
                <a:gd name="connsiteY34" fmla="*/ 3549650 h 4546600"/>
                <a:gd name="connsiteX35" fmla="*/ 3517900 w 3600450"/>
                <a:gd name="connsiteY35" fmla="*/ 3390900 h 4546600"/>
                <a:gd name="connsiteX36" fmla="*/ 3568700 w 3600450"/>
                <a:gd name="connsiteY36" fmla="*/ 3200400 h 4546600"/>
                <a:gd name="connsiteX37" fmla="*/ 3524250 w 3600450"/>
                <a:gd name="connsiteY37" fmla="*/ 2990850 h 4546600"/>
                <a:gd name="connsiteX38" fmla="*/ 3524250 w 3600450"/>
                <a:gd name="connsiteY38" fmla="*/ 2794000 h 4546600"/>
                <a:gd name="connsiteX39" fmla="*/ 3359150 w 3600450"/>
                <a:gd name="connsiteY39" fmla="*/ 2520950 h 4546600"/>
                <a:gd name="connsiteX40" fmla="*/ 3194050 w 3600450"/>
                <a:gd name="connsiteY40" fmla="*/ 2336800 h 4546600"/>
                <a:gd name="connsiteX41" fmla="*/ 3136900 w 3600450"/>
                <a:gd name="connsiteY41" fmla="*/ 2209800 h 4546600"/>
                <a:gd name="connsiteX42" fmla="*/ 2984500 w 3600450"/>
                <a:gd name="connsiteY42" fmla="*/ 2082800 h 4546600"/>
                <a:gd name="connsiteX43" fmla="*/ 2889250 w 3600450"/>
                <a:gd name="connsiteY43" fmla="*/ 1860550 h 4546600"/>
                <a:gd name="connsiteX44" fmla="*/ 2781300 w 3600450"/>
                <a:gd name="connsiteY44" fmla="*/ 1809750 h 4546600"/>
                <a:gd name="connsiteX45" fmla="*/ 2660650 w 3600450"/>
                <a:gd name="connsiteY45" fmla="*/ 1600200 h 4546600"/>
                <a:gd name="connsiteX46" fmla="*/ 2540000 w 3600450"/>
                <a:gd name="connsiteY46" fmla="*/ 1460500 h 4546600"/>
                <a:gd name="connsiteX47" fmla="*/ 2489200 w 3600450"/>
                <a:gd name="connsiteY47" fmla="*/ 1327150 h 4546600"/>
                <a:gd name="connsiteX48" fmla="*/ 2355850 w 3600450"/>
                <a:gd name="connsiteY48" fmla="*/ 1085850 h 4546600"/>
                <a:gd name="connsiteX49" fmla="*/ 2222500 w 3600450"/>
                <a:gd name="connsiteY49" fmla="*/ 1047750 h 4546600"/>
                <a:gd name="connsiteX50" fmla="*/ 2159000 w 3600450"/>
                <a:gd name="connsiteY50" fmla="*/ 895350 h 4546600"/>
                <a:gd name="connsiteX51" fmla="*/ 1987550 w 3600450"/>
                <a:gd name="connsiteY51" fmla="*/ 679450 h 4546600"/>
                <a:gd name="connsiteX52" fmla="*/ 1835150 w 3600450"/>
                <a:gd name="connsiteY52" fmla="*/ 628650 h 4546600"/>
                <a:gd name="connsiteX53" fmla="*/ 1644650 w 3600450"/>
                <a:gd name="connsiteY53" fmla="*/ 285750 h 4546600"/>
                <a:gd name="connsiteX54" fmla="*/ 1543050 w 3600450"/>
                <a:gd name="connsiteY54" fmla="*/ 114300 h 4546600"/>
                <a:gd name="connsiteX55" fmla="*/ 1485900 w 3600450"/>
                <a:gd name="connsiteY55" fmla="*/ 0 h 454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600450" h="4546600">
                  <a:moveTo>
                    <a:pt x="1485900" y="0"/>
                  </a:moveTo>
                  <a:lnTo>
                    <a:pt x="1485900" y="1803400"/>
                  </a:lnTo>
                  <a:lnTo>
                    <a:pt x="0" y="1803400"/>
                  </a:lnTo>
                  <a:lnTo>
                    <a:pt x="133350" y="2038350"/>
                  </a:lnTo>
                  <a:lnTo>
                    <a:pt x="266700" y="2089150"/>
                  </a:lnTo>
                  <a:lnTo>
                    <a:pt x="552450" y="2413000"/>
                  </a:lnTo>
                  <a:lnTo>
                    <a:pt x="698500" y="2444750"/>
                  </a:lnTo>
                  <a:lnTo>
                    <a:pt x="736600" y="2736850"/>
                  </a:lnTo>
                  <a:lnTo>
                    <a:pt x="895350" y="2990850"/>
                  </a:lnTo>
                  <a:lnTo>
                    <a:pt x="1079500" y="3073400"/>
                  </a:lnTo>
                  <a:lnTo>
                    <a:pt x="1143000" y="3162300"/>
                  </a:lnTo>
                  <a:lnTo>
                    <a:pt x="1473200" y="3263900"/>
                  </a:lnTo>
                  <a:lnTo>
                    <a:pt x="1504950" y="3130550"/>
                  </a:lnTo>
                  <a:lnTo>
                    <a:pt x="1555750" y="3105150"/>
                  </a:lnTo>
                  <a:lnTo>
                    <a:pt x="1549400" y="2971800"/>
                  </a:lnTo>
                  <a:lnTo>
                    <a:pt x="1701800" y="2838450"/>
                  </a:lnTo>
                  <a:lnTo>
                    <a:pt x="1828800" y="2857500"/>
                  </a:lnTo>
                  <a:lnTo>
                    <a:pt x="1854200" y="2787650"/>
                  </a:lnTo>
                  <a:lnTo>
                    <a:pt x="2101850" y="2832100"/>
                  </a:lnTo>
                  <a:lnTo>
                    <a:pt x="2451100" y="3143250"/>
                  </a:lnTo>
                  <a:lnTo>
                    <a:pt x="2489200" y="3321050"/>
                  </a:lnTo>
                  <a:lnTo>
                    <a:pt x="2603500" y="3543300"/>
                  </a:lnTo>
                  <a:lnTo>
                    <a:pt x="2736850" y="3606800"/>
                  </a:lnTo>
                  <a:lnTo>
                    <a:pt x="2768600" y="3714750"/>
                  </a:lnTo>
                  <a:lnTo>
                    <a:pt x="2952750" y="3854450"/>
                  </a:lnTo>
                  <a:lnTo>
                    <a:pt x="2946400" y="4006850"/>
                  </a:lnTo>
                  <a:lnTo>
                    <a:pt x="3073400" y="4286250"/>
                  </a:lnTo>
                  <a:lnTo>
                    <a:pt x="3340100" y="4508500"/>
                  </a:lnTo>
                  <a:lnTo>
                    <a:pt x="3587750" y="4546600"/>
                  </a:lnTo>
                  <a:lnTo>
                    <a:pt x="3587750" y="4330700"/>
                  </a:lnTo>
                  <a:lnTo>
                    <a:pt x="3600450" y="4210050"/>
                  </a:lnTo>
                  <a:lnTo>
                    <a:pt x="3524250" y="4089400"/>
                  </a:lnTo>
                  <a:lnTo>
                    <a:pt x="3581400" y="3886200"/>
                  </a:lnTo>
                  <a:lnTo>
                    <a:pt x="3524250" y="3759200"/>
                  </a:lnTo>
                  <a:lnTo>
                    <a:pt x="3549650" y="3549650"/>
                  </a:lnTo>
                  <a:lnTo>
                    <a:pt x="3517900" y="3390900"/>
                  </a:lnTo>
                  <a:lnTo>
                    <a:pt x="3568700" y="3200400"/>
                  </a:lnTo>
                  <a:lnTo>
                    <a:pt x="3524250" y="2990850"/>
                  </a:lnTo>
                  <a:lnTo>
                    <a:pt x="3524250" y="2794000"/>
                  </a:lnTo>
                  <a:lnTo>
                    <a:pt x="3359150" y="2520950"/>
                  </a:lnTo>
                  <a:lnTo>
                    <a:pt x="3194050" y="2336800"/>
                  </a:lnTo>
                  <a:lnTo>
                    <a:pt x="3136900" y="2209800"/>
                  </a:lnTo>
                  <a:lnTo>
                    <a:pt x="2984500" y="2082800"/>
                  </a:lnTo>
                  <a:lnTo>
                    <a:pt x="2889250" y="1860550"/>
                  </a:lnTo>
                  <a:lnTo>
                    <a:pt x="2781300" y="1809750"/>
                  </a:lnTo>
                  <a:lnTo>
                    <a:pt x="2660650" y="1600200"/>
                  </a:lnTo>
                  <a:lnTo>
                    <a:pt x="2540000" y="1460500"/>
                  </a:lnTo>
                  <a:lnTo>
                    <a:pt x="2489200" y="1327150"/>
                  </a:lnTo>
                  <a:lnTo>
                    <a:pt x="2355850" y="1085850"/>
                  </a:lnTo>
                  <a:lnTo>
                    <a:pt x="2222500" y="1047750"/>
                  </a:lnTo>
                  <a:lnTo>
                    <a:pt x="2159000" y="895350"/>
                  </a:lnTo>
                  <a:lnTo>
                    <a:pt x="1987550" y="679450"/>
                  </a:lnTo>
                  <a:lnTo>
                    <a:pt x="1835150" y="628650"/>
                  </a:lnTo>
                  <a:lnTo>
                    <a:pt x="1644650" y="285750"/>
                  </a:lnTo>
                  <a:lnTo>
                    <a:pt x="1543050" y="114300"/>
                  </a:lnTo>
                  <a:lnTo>
                    <a:pt x="1485900" y="0"/>
                  </a:lnTo>
                  <a:close/>
                </a:path>
              </a:pathLst>
            </a:custGeom>
            <a:grpFill/>
            <a:ln w="190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374603" y="3080281"/>
              <a:ext cx="152401" cy="152401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412672" y="4114800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666672" y="5507184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744811" y="924950"/>
            <a:ext cx="175546" cy="177647"/>
            <a:chOff x="855083" y="1082675"/>
            <a:chExt cx="1678567" cy="1698655"/>
          </a:xfrm>
          <a:effectLst>
            <a:glow rad="101600">
              <a:srgbClr val="B49859">
                <a:alpha val="60000"/>
              </a:srgbClr>
            </a:glow>
          </a:effectLst>
        </p:grpSpPr>
        <p:sp>
          <p:nvSpPr>
            <p:cNvPr id="15" name="Freeform 14"/>
            <p:cNvSpPr/>
            <p:nvPr/>
          </p:nvSpPr>
          <p:spPr>
            <a:xfrm>
              <a:off x="914400" y="1095375"/>
              <a:ext cx="1619250" cy="1533525"/>
            </a:xfrm>
            <a:custGeom>
              <a:avLst/>
              <a:gdLst>
                <a:gd name="connsiteX0" fmla="*/ 596900 w 1619250"/>
                <a:gd name="connsiteY0" fmla="*/ 584200 h 1533525"/>
                <a:gd name="connsiteX1" fmla="*/ 800100 w 1619250"/>
                <a:gd name="connsiteY1" fmla="*/ 0 h 1533525"/>
                <a:gd name="connsiteX2" fmla="*/ 990600 w 1619250"/>
                <a:gd name="connsiteY2" fmla="*/ 590550 h 1533525"/>
                <a:gd name="connsiteX3" fmla="*/ 1619250 w 1619250"/>
                <a:gd name="connsiteY3" fmla="*/ 590550 h 1533525"/>
                <a:gd name="connsiteX4" fmla="*/ 1104900 w 1619250"/>
                <a:gd name="connsiteY4" fmla="*/ 958850 h 1533525"/>
                <a:gd name="connsiteX5" fmla="*/ 1292225 w 1619250"/>
                <a:gd name="connsiteY5" fmla="*/ 1524000 h 1533525"/>
                <a:gd name="connsiteX6" fmla="*/ 796925 w 1619250"/>
                <a:gd name="connsiteY6" fmla="*/ 1181100 h 1533525"/>
                <a:gd name="connsiteX7" fmla="*/ 304800 w 1619250"/>
                <a:gd name="connsiteY7" fmla="*/ 1533525 h 1533525"/>
                <a:gd name="connsiteX8" fmla="*/ 482600 w 1619250"/>
                <a:gd name="connsiteY8" fmla="*/ 952500 h 1533525"/>
                <a:gd name="connsiteX9" fmla="*/ 0 w 1619250"/>
                <a:gd name="connsiteY9" fmla="*/ 596900 h 1533525"/>
                <a:gd name="connsiteX10" fmla="*/ 596900 w 1619250"/>
                <a:gd name="connsiteY10" fmla="*/ 58420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9250" h="1533525">
                  <a:moveTo>
                    <a:pt x="596900" y="584200"/>
                  </a:moveTo>
                  <a:lnTo>
                    <a:pt x="800100" y="0"/>
                  </a:lnTo>
                  <a:lnTo>
                    <a:pt x="990600" y="590550"/>
                  </a:lnTo>
                  <a:lnTo>
                    <a:pt x="1619250" y="590550"/>
                  </a:lnTo>
                  <a:lnTo>
                    <a:pt x="1104900" y="958850"/>
                  </a:lnTo>
                  <a:lnTo>
                    <a:pt x="1292225" y="1524000"/>
                  </a:lnTo>
                  <a:lnTo>
                    <a:pt x="796925" y="1181100"/>
                  </a:lnTo>
                  <a:lnTo>
                    <a:pt x="304800" y="1533525"/>
                  </a:lnTo>
                  <a:lnTo>
                    <a:pt x="482600" y="952500"/>
                  </a:lnTo>
                  <a:lnTo>
                    <a:pt x="0" y="596900"/>
                  </a:lnTo>
                  <a:lnTo>
                    <a:pt x="596900" y="584200"/>
                  </a:lnTo>
                  <a:close/>
                </a:path>
              </a:pathLst>
            </a:custGeom>
            <a:solidFill>
              <a:srgbClr val="B4985A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513681" y="108267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4319339">
              <a:off x="1991043" y="129498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8578107">
              <a:off x="1942799" y="179994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12918613">
              <a:off x="1448484" y="192090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 rot="17271012">
              <a:off x="1185283" y="148345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3257617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reeform 2"/>
          <p:cNvSpPr/>
          <p:nvPr userDrawn="1"/>
        </p:nvSpPr>
        <p:spPr>
          <a:xfrm>
            <a:off x="388016" y="267192"/>
            <a:ext cx="751777" cy="700088"/>
          </a:xfrm>
          <a:custGeom>
            <a:avLst/>
            <a:gdLst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7054 w 5347854"/>
              <a:gd name="connsiteY100" fmla="*/ 2216727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96480 w 5347854"/>
              <a:gd name="connsiteY100" fmla="*/ 4350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77430 w 5347854"/>
              <a:gd name="connsiteY100" fmla="*/ 4985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3780 w 5347854"/>
              <a:gd name="connsiteY100" fmla="*/ 428711 h 5052291"/>
              <a:gd name="connsiteX101" fmla="*/ 1487054 w 5347854"/>
              <a:gd name="connsiteY101" fmla="*/ 0 h 5052291"/>
              <a:gd name="connsiteX0" fmla="*/ 1357745 w 5218545"/>
              <a:gd name="connsiteY0" fmla="*/ 0 h 5052291"/>
              <a:gd name="connsiteX1" fmla="*/ 2595418 w 5218545"/>
              <a:gd name="connsiteY1" fmla="*/ 9236 h 5052291"/>
              <a:gd name="connsiteX2" fmla="*/ 2613891 w 5218545"/>
              <a:gd name="connsiteY2" fmla="*/ 979054 h 5052291"/>
              <a:gd name="connsiteX3" fmla="*/ 2715491 w 5218545"/>
              <a:gd name="connsiteY3" fmla="*/ 1016000 h 5052291"/>
              <a:gd name="connsiteX4" fmla="*/ 2826327 w 5218545"/>
              <a:gd name="connsiteY4" fmla="*/ 1062182 h 5052291"/>
              <a:gd name="connsiteX5" fmla="*/ 2918691 w 5218545"/>
              <a:gd name="connsiteY5" fmla="*/ 1034472 h 5052291"/>
              <a:gd name="connsiteX6" fmla="*/ 2983345 w 5218545"/>
              <a:gd name="connsiteY6" fmla="*/ 1089891 h 5052291"/>
              <a:gd name="connsiteX7" fmla="*/ 2983345 w 5218545"/>
              <a:gd name="connsiteY7" fmla="*/ 1089891 h 5052291"/>
              <a:gd name="connsiteX8" fmla="*/ 3112655 w 5218545"/>
              <a:gd name="connsiteY8" fmla="*/ 1173018 h 5052291"/>
              <a:gd name="connsiteX9" fmla="*/ 3214255 w 5218545"/>
              <a:gd name="connsiteY9" fmla="*/ 1117600 h 5052291"/>
              <a:gd name="connsiteX10" fmla="*/ 3251200 w 5218545"/>
              <a:gd name="connsiteY10" fmla="*/ 1209963 h 5052291"/>
              <a:gd name="connsiteX11" fmla="*/ 3371273 w 5218545"/>
              <a:gd name="connsiteY11" fmla="*/ 1200727 h 5052291"/>
              <a:gd name="connsiteX12" fmla="*/ 3426691 w 5218545"/>
              <a:gd name="connsiteY12" fmla="*/ 1265382 h 5052291"/>
              <a:gd name="connsiteX13" fmla="*/ 3509818 w 5218545"/>
              <a:gd name="connsiteY13" fmla="*/ 1339272 h 5052291"/>
              <a:gd name="connsiteX14" fmla="*/ 3592945 w 5218545"/>
              <a:gd name="connsiteY14" fmla="*/ 1256145 h 5052291"/>
              <a:gd name="connsiteX15" fmla="*/ 3657600 w 5218545"/>
              <a:gd name="connsiteY15" fmla="*/ 1330036 h 5052291"/>
              <a:gd name="connsiteX16" fmla="*/ 3731491 w 5218545"/>
              <a:gd name="connsiteY16" fmla="*/ 1330036 h 5052291"/>
              <a:gd name="connsiteX17" fmla="*/ 3786909 w 5218545"/>
              <a:gd name="connsiteY17" fmla="*/ 1385454 h 5052291"/>
              <a:gd name="connsiteX18" fmla="*/ 3916218 w 5218545"/>
              <a:gd name="connsiteY18" fmla="*/ 1330036 h 5052291"/>
              <a:gd name="connsiteX19" fmla="*/ 3980873 w 5218545"/>
              <a:gd name="connsiteY19" fmla="*/ 1376218 h 5052291"/>
              <a:gd name="connsiteX20" fmla="*/ 4304145 w 5218545"/>
              <a:gd name="connsiteY20" fmla="*/ 1330036 h 5052291"/>
              <a:gd name="connsiteX21" fmla="*/ 4581236 w 5218545"/>
              <a:gd name="connsiteY21" fmla="*/ 1283854 h 5052291"/>
              <a:gd name="connsiteX22" fmla="*/ 4913745 w 5218545"/>
              <a:gd name="connsiteY22" fmla="*/ 1440872 h 5052291"/>
              <a:gd name="connsiteX23" fmla="*/ 5006109 w 5218545"/>
              <a:gd name="connsiteY23" fmla="*/ 1477818 h 5052291"/>
              <a:gd name="connsiteX24" fmla="*/ 5052291 w 5218545"/>
              <a:gd name="connsiteY24" fmla="*/ 2216727 h 5052291"/>
              <a:gd name="connsiteX25" fmla="*/ 5209309 w 5218545"/>
              <a:gd name="connsiteY25" fmla="*/ 2475345 h 5052291"/>
              <a:gd name="connsiteX26" fmla="*/ 5218545 w 5218545"/>
              <a:gd name="connsiteY26" fmla="*/ 2687782 h 5052291"/>
              <a:gd name="connsiteX27" fmla="*/ 5190836 w 5218545"/>
              <a:gd name="connsiteY27" fmla="*/ 2789382 h 5052291"/>
              <a:gd name="connsiteX28" fmla="*/ 5190836 w 5218545"/>
              <a:gd name="connsiteY28" fmla="*/ 2974109 h 5052291"/>
              <a:gd name="connsiteX29" fmla="*/ 5190836 w 5218545"/>
              <a:gd name="connsiteY29" fmla="*/ 3066472 h 5052291"/>
              <a:gd name="connsiteX30" fmla="*/ 5098473 w 5218545"/>
              <a:gd name="connsiteY30" fmla="*/ 3278909 h 5052291"/>
              <a:gd name="connsiteX31" fmla="*/ 4886036 w 5218545"/>
              <a:gd name="connsiteY31" fmla="*/ 3380509 h 5052291"/>
              <a:gd name="connsiteX32" fmla="*/ 4738255 w 5218545"/>
              <a:gd name="connsiteY32" fmla="*/ 3491345 h 5052291"/>
              <a:gd name="connsiteX33" fmla="*/ 4738255 w 5218545"/>
              <a:gd name="connsiteY33" fmla="*/ 3491345 h 5052291"/>
              <a:gd name="connsiteX34" fmla="*/ 4719782 w 5218545"/>
              <a:gd name="connsiteY34" fmla="*/ 3463636 h 5052291"/>
              <a:gd name="connsiteX35" fmla="*/ 4812145 w 5218545"/>
              <a:gd name="connsiteY35" fmla="*/ 3362036 h 5052291"/>
              <a:gd name="connsiteX36" fmla="*/ 4719782 w 5218545"/>
              <a:gd name="connsiteY36" fmla="*/ 3371272 h 5052291"/>
              <a:gd name="connsiteX37" fmla="*/ 4719782 w 5218545"/>
              <a:gd name="connsiteY37" fmla="*/ 3260436 h 5052291"/>
              <a:gd name="connsiteX38" fmla="*/ 4682836 w 5218545"/>
              <a:gd name="connsiteY38" fmla="*/ 3260436 h 5052291"/>
              <a:gd name="connsiteX39" fmla="*/ 4608945 w 5218545"/>
              <a:gd name="connsiteY39" fmla="*/ 3315854 h 5052291"/>
              <a:gd name="connsiteX40" fmla="*/ 4636655 w 5218545"/>
              <a:gd name="connsiteY40" fmla="*/ 3417454 h 5052291"/>
              <a:gd name="connsiteX41" fmla="*/ 4636655 w 5218545"/>
              <a:gd name="connsiteY41" fmla="*/ 3417454 h 5052291"/>
              <a:gd name="connsiteX42" fmla="*/ 4673600 w 5218545"/>
              <a:gd name="connsiteY42" fmla="*/ 3574472 h 5052291"/>
              <a:gd name="connsiteX43" fmla="*/ 4544291 w 5218545"/>
              <a:gd name="connsiteY43" fmla="*/ 3648363 h 5052291"/>
              <a:gd name="connsiteX44" fmla="*/ 4322618 w 5218545"/>
              <a:gd name="connsiteY44" fmla="*/ 3879272 h 5052291"/>
              <a:gd name="connsiteX45" fmla="*/ 4313382 w 5218545"/>
              <a:gd name="connsiteY45" fmla="*/ 3805382 h 5052291"/>
              <a:gd name="connsiteX46" fmla="*/ 4248727 w 5218545"/>
              <a:gd name="connsiteY46" fmla="*/ 3759200 h 5052291"/>
              <a:gd name="connsiteX47" fmla="*/ 4110182 w 5218545"/>
              <a:gd name="connsiteY47" fmla="*/ 3786909 h 5052291"/>
              <a:gd name="connsiteX48" fmla="*/ 4239491 w 5218545"/>
              <a:gd name="connsiteY48" fmla="*/ 3860800 h 5052291"/>
              <a:gd name="connsiteX49" fmla="*/ 4110182 w 5218545"/>
              <a:gd name="connsiteY49" fmla="*/ 3962400 h 5052291"/>
              <a:gd name="connsiteX50" fmla="*/ 4017818 w 5218545"/>
              <a:gd name="connsiteY50" fmla="*/ 3888509 h 5052291"/>
              <a:gd name="connsiteX51" fmla="*/ 3980873 w 5218545"/>
              <a:gd name="connsiteY51" fmla="*/ 3980872 h 5052291"/>
              <a:gd name="connsiteX52" fmla="*/ 3860800 w 5218545"/>
              <a:gd name="connsiteY52" fmla="*/ 4008582 h 5052291"/>
              <a:gd name="connsiteX53" fmla="*/ 3860800 w 5218545"/>
              <a:gd name="connsiteY53" fmla="*/ 4128654 h 5052291"/>
              <a:gd name="connsiteX54" fmla="*/ 3768436 w 5218545"/>
              <a:gd name="connsiteY54" fmla="*/ 4165600 h 5052291"/>
              <a:gd name="connsiteX55" fmla="*/ 3722255 w 5218545"/>
              <a:gd name="connsiteY55" fmla="*/ 4128654 h 5052291"/>
              <a:gd name="connsiteX56" fmla="*/ 3685309 w 5218545"/>
              <a:gd name="connsiteY56" fmla="*/ 4294909 h 5052291"/>
              <a:gd name="connsiteX57" fmla="*/ 3749964 w 5218545"/>
              <a:gd name="connsiteY57" fmla="*/ 4239491 h 5052291"/>
              <a:gd name="connsiteX58" fmla="*/ 3786909 w 5218545"/>
              <a:gd name="connsiteY58" fmla="*/ 4267200 h 5052291"/>
              <a:gd name="connsiteX59" fmla="*/ 3685309 w 5218545"/>
              <a:gd name="connsiteY59" fmla="*/ 4433454 h 5052291"/>
              <a:gd name="connsiteX60" fmla="*/ 3611418 w 5218545"/>
              <a:gd name="connsiteY60" fmla="*/ 4442691 h 5052291"/>
              <a:gd name="connsiteX61" fmla="*/ 3611418 w 5218545"/>
              <a:gd name="connsiteY61" fmla="*/ 4488872 h 5052291"/>
              <a:gd name="connsiteX62" fmla="*/ 3694545 w 5218545"/>
              <a:gd name="connsiteY62" fmla="*/ 4451927 h 5052291"/>
              <a:gd name="connsiteX63" fmla="*/ 3703782 w 5218545"/>
              <a:gd name="connsiteY63" fmla="*/ 4636654 h 5052291"/>
              <a:gd name="connsiteX64" fmla="*/ 3620655 w 5218545"/>
              <a:gd name="connsiteY64" fmla="*/ 4701309 h 5052291"/>
              <a:gd name="connsiteX65" fmla="*/ 3676073 w 5218545"/>
              <a:gd name="connsiteY65" fmla="*/ 4729018 h 5052291"/>
              <a:gd name="connsiteX66" fmla="*/ 3786909 w 5218545"/>
              <a:gd name="connsiteY66" fmla="*/ 4978400 h 5052291"/>
              <a:gd name="connsiteX67" fmla="*/ 3796145 w 5218545"/>
              <a:gd name="connsiteY67" fmla="*/ 5052291 h 5052291"/>
              <a:gd name="connsiteX68" fmla="*/ 3463636 w 5218545"/>
              <a:gd name="connsiteY68" fmla="*/ 4969163 h 5052291"/>
              <a:gd name="connsiteX69" fmla="*/ 3223491 w 5218545"/>
              <a:gd name="connsiteY69" fmla="*/ 4922982 h 5052291"/>
              <a:gd name="connsiteX70" fmla="*/ 3029527 w 5218545"/>
              <a:gd name="connsiteY70" fmla="*/ 4765963 h 5052291"/>
              <a:gd name="connsiteX71" fmla="*/ 2937164 w 5218545"/>
              <a:gd name="connsiteY71" fmla="*/ 4682836 h 5052291"/>
              <a:gd name="connsiteX72" fmla="*/ 2807855 w 5218545"/>
              <a:gd name="connsiteY72" fmla="*/ 4414982 h 5052291"/>
              <a:gd name="connsiteX73" fmla="*/ 2807855 w 5218545"/>
              <a:gd name="connsiteY73" fmla="*/ 4267200 h 5052291"/>
              <a:gd name="connsiteX74" fmla="*/ 2641600 w 5218545"/>
              <a:gd name="connsiteY74" fmla="*/ 4119418 h 5052291"/>
              <a:gd name="connsiteX75" fmla="*/ 2586182 w 5218545"/>
              <a:gd name="connsiteY75" fmla="*/ 4017818 h 5052291"/>
              <a:gd name="connsiteX76" fmla="*/ 2475345 w 5218545"/>
              <a:gd name="connsiteY76" fmla="*/ 3943927 h 5052291"/>
              <a:gd name="connsiteX77" fmla="*/ 2346036 w 5218545"/>
              <a:gd name="connsiteY77" fmla="*/ 3703782 h 5052291"/>
              <a:gd name="connsiteX78" fmla="*/ 2299855 w 5218545"/>
              <a:gd name="connsiteY78" fmla="*/ 3556000 h 5052291"/>
              <a:gd name="connsiteX79" fmla="*/ 2068945 w 5218545"/>
              <a:gd name="connsiteY79" fmla="*/ 3352800 h 5052291"/>
              <a:gd name="connsiteX80" fmla="*/ 1958109 w 5218545"/>
              <a:gd name="connsiteY80" fmla="*/ 3241963 h 5052291"/>
              <a:gd name="connsiteX81" fmla="*/ 1708727 w 5218545"/>
              <a:gd name="connsiteY81" fmla="*/ 3214254 h 5052291"/>
              <a:gd name="connsiteX82" fmla="*/ 1681018 w 5218545"/>
              <a:gd name="connsiteY82" fmla="*/ 3260436 h 5052291"/>
              <a:gd name="connsiteX83" fmla="*/ 1551709 w 5218545"/>
              <a:gd name="connsiteY83" fmla="*/ 3260436 h 5052291"/>
              <a:gd name="connsiteX84" fmla="*/ 1413164 w 5218545"/>
              <a:gd name="connsiteY84" fmla="*/ 3389745 h 5052291"/>
              <a:gd name="connsiteX85" fmla="*/ 1403927 w 5218545"/>
              <a:gd name="connsiteY85" fmla="*/ 3519054 h 5052291"/>
              <a:gd name="connsiteX86" fmla="*/ 1348509 w 5218545"/>
              <a:gd name="connsiteY86" fmla="*/ 3546763 h 5052291"/>
              <a:gd name="connsiteX87" fmla="*/ 1330036 w 5218545"/>
              <a:gd name="connsiteY87" fmla="*/ 3666836 h 5052291"/>
              <a:gd name="connsiteX88" fmla="*/ 1016000 w 5218545"/>
              <a:gd name="connsiteY88" fmla="*/ 3583709 h 5052291"/>
              <a:gd name="connsiteX89" fmla="*/ 942109 w 5218545"/>
              <a:gd name="connsiteY89" fmla="*/ 3491345 h 5052291"/>
              <a:gd name="connsiteX90" fmla="*/ 766618 w 5218545"/>
              <a:gd name="connsiteY90" fmla="*/ 3398982 h 5052291"/>
              <a:gd name="connsiteX91" fmla="*/ 600364 w 5218545"/>
              <a:gd name="connsiteY91" fmla="*/ 3131127 h 5052291"/>
              <a:gd name="connsiteX92" fmla="*/ 554182 w 5218545"/>
              <a:gd name="connsiteY92" fmla="*/ 2854036 h 5052291"/>
              <a:gd name="connsiteX93" fmla="*/ 526473 w 5218545"/>
              <a:gd name="connsiteY93" fmla="*/ 2844800 h 5052291"/>
              <a:gd name="connsiteX94" fmla="*/ 424873 w 5218545"/>
              <a:gd name="connsiteY94" fmla="*/ 2826327 h 5052291"/>
              <a:gd name="connsiteX95" fmla="*/ 286327 w 5218545"/>
              <a:gd name="connsiteY95" fmla="*/ 2660072 h 5052291"/>
              <a:gd name="connsiteX96" fmla="*/ 166255 w 5218545"/>
              <a:gd name="connsiteY96" fmla="*/ 2530763 h 5052291"/>
              <a:gd name="connsiteX97" fmla="*/ 120073 w 5218545"/>
              <a:gd name="connsiteY97" fmla="*/ 2493818 h 5052291"/>
              <a:gd name="connsiteX98" fmla="*/ 0 w 5218545"/>
              <a:gd name="connsiteY98" fmla="*/ 2438400 h 5052291"/>
              <a:gd name="connsiteX99" fmla="*/ 1629641 w 5218545"/>
              <a:gd name="connsiteY99" fmla="*/ 876877 h 5052291"/>
              <a:gd name="connsiteX100" fmla="*/ 1354471 w 5218545"/>
              <a:gd name="connsiteY100" fmla="*/ 428711 h 5052291"/>
              <a:gd name="connsiteX101" fmla="*/ 1357745 w 5218545"/>
              <a:gd name="connsiteY101" fmla="*/ 0 h 5052291"/>
              <a:gd name="connsiteX0" fmla="*/ 1237672 w 5098472"/>
              <a:gd name="connsiteY0" fmla="*/ 0 h 5052291"/>
              <a:gd name="connsiteX1" fmla="*/ 2475345 w 5098472"/>
              <a:gd name="connsiteY1" fmla="*/ 9236 h 5052291"/>
              <a:gd name="connsiteX2" fmla="*/ 2493818 w 5098472"/>
              <a:gd name="connsiteY2" fmla="*/ 979054 h 5052291"/>
              <a:gd name="connsiteX3" fmla="*/ 2595418 w 5098472"/>
              <a:gd name="connsiteY3" fmla="*/ 1016000 h 5052291"/>
              <a:gd name="connsiteX4" fmla="*/ 2706254 w 5098472"/>
              <a:gd name="connsiteY4" fmla="*/ 1062182 h 5052291"/>
              <a:gd name="connsiteX5" fmla="*/ 2798618 w 5098472"/>
              <a:gd name="connsiteY5" fmla="*/ 1034472 h 5052291"/>
              <a:gd name="connsiteX6" fmla="*/ 2863272 w 5098472"/>
              <a:gd name="connsiteY6" fmla="*/ 1089891 h 5052291"/>
              <a:gd name="connsiteX7" fmla="*/ 2863272 w 5098472"/>
              <a:gd name="connsiteY7" fmla="*/ 1089891 h 5052291"/>
              <a:gd name="connsiteX8" fmla="*/ 2992582 w 5098472"/>
              <a:gd name="connsiteY8" fmla="*/ 1173018 h 5052291"/>
              <a:gd name="connsiteX9" fmla="*/ 3094182 w 5098472"/>
              <a:gd name="connsiteY9" fmla="*/ 1117600 h 5052291"/>
              <a:gd name="connsiteX10" fmla="*/ 3131127 w 5098472"/>
              <a:gd name="connsiteY10" fmla="*/ 1209963 h 5052291"/>
              <a:gd name="connsiteX11" fmla="*/ 3251200 w 5098472"/>
              <a:gd name="connsiteY11" fmla="*/ 1200727 h 5052291"/>
              <a:gd name="connsiteX12" fmla="*/ 3306618 w 5098472"/>
              <a:gd name="connsiteY12" fmla="*/ 1265382 h 5052291"/>
              <a:gd name="connsiteX13" fmla="*/ 3389745 w 5098472"/>
              <a:gd name="connsiteY13" fmla="*/ 1339272 h 5052291"/>
              <a:gd name="connsiteX14" fmla="*/ 3472872 w 5098472"/>
              <a:gd name="connsiteY14" fmla="*/ 1256145 h 5052291"/>
              <a:gd name="connsiteX15" fmla="*/ 3537527 w 5098472"/>
              <a:gd name="connsiteY15" fmla="*/ 1330036 h 5052291"/>
              <a:gd name="connsiteX16" fmla="*/ 3611418 w 5098472"/>
              <a:gd name="connsiteY16" fmla="*/ 1330036 h 5052291"/>
              <a:gd name="connsiteX17" fmla="*/ 3666836 w 5098472"/>
              <a:gd name="connsiteY17" fmla="*/ 1385454 h 5052291"/>
              <a:gd name="connsiteX18" fmla="*/ 3796145 w 5098472"/>
              <a:gd name="connsiteY18" fmla="*/ 1330036 h 5052291"/>
              <a:gd name="connsiteX19" fmla="*/ 3860800 w 5098472"/>
              <a:gd name="connsiteY19" fmla="*/ 1376218 h 5052291"/>
              <a:gd name="connsiteX20" fmla="*/ 4184072 w 5098472"/>
              <a:gd name="connsiteY20" fmla="*/ 1330036 h 5052291"/>
              <a:gd name="connsiteX21" fmla="*/ 4461163 w 5098472"/>
              <a:gd name="connsiteY21" fmla="*/ 1283854 h 5052291"/>
              <a:gd name="connsiteX22" fmla="*/ 4793672 w 5098472"/>
              <a:gd name="connsiteY22" fmla="*/ 1440872 h 5052291"/>
              <a:gd name="connsiteX23" fmla="*/ 4886036 w 5098472"/>
              <a:gd name="connsiteY23" fmla="*/ 1477818 h 5052291"/>
              <a:gd name="connsiteX24" fmla="*/ 4932218 w 5098472"/>
              <a:gd name="connsiteY24" fmla="*/ 2216727 h 5052291"/>
              <a:gd name="connsiteX25" fmla="*/ 5089236 w 5098472"/>
              <a:gd name="connsiteY25" fmla="*/ 2475345 h 5052291"/>
              <a:gd name="connsiteX26" fmla="*/ 5098472 w 5098472"/>
              <a:gd name="connsiteY26" fmla="*/ 2687782 h 5052291"/>
              <a:gd name="connsiteX27" fmla="*/ 5070763 w 5098472"/>
              <a:gd name="connsiteY27" fmla="*/ 2789382 h 5052291"/>
              <a:gd name="connsiteX28" fmla="*/ 5070763 w 5098472"/>
              <a:gd name="connsiteY28" fmla="*/ 2974109 h 5052291"/>
              <a:gd name="connsiteX29" fmla="*/ 5070763 w 5098472"/>
              <a:gd name="connsiteY29" fmla="*/ 3066472 h 5052291"/>
              <a:gd name="connsiteX30" fmla="*/ 4978400 w 5098472"/>
              <a:gd name="connsiteY30" fmla="*/ 3278909 h 5052291"/>
              <a:gd name="connsiteX31" fmla="*/ 4765963 w 5098472"/>
              <a:gd name="connsiteY31" fmla="*/ 3380509 h 5052291"/>
              <a:gd name="connsiteX32" fmla="*/ 4618182 w 5098472"/>
              <a:gd name="connsiteY32" fmla="*/ 3491345 h 5052291"/>
              <a:gd name="connsiteX33" fmla="*/ 4618182 w 5098472"/>
              <a:gd name="connsiteY33" fmla="*/ 3491345 h 5052291"/>
              <a:gd name="connsiteX34" fmla="*/ 4599709 w 5098472"/>
              <a:gd name="connsiteY34" fmla="*/ 3463636 h 5052291"/>
              <a:gd name="connsiteX35" fmla="*/ 4692072 w 5098472"/>
              <a:gd name="connsiteY35" fmla="*/ 3362036 h 5052291"/>
              <a:gd name="connsiteX36" fmla="*/ 4599709 w 5098472"/>
              <a:gd name="connsiteY36" fmla="*/ 3371272 h 5052291"/>
              <a:gd name="connsiteX37" fmla="*/ 4599709 w 5098472"/>
              <a:gd name="connsiteY37" fmla="*/ 3260436 h 5052291"/>
              <a:gd name="connsiteX38" fmla="*/ 4562763 w 5098472"/>
              <a:gd name="connsiteY38" fmla="*/ 3260436 h 5052291"/>
              <a:gd name="connsiteX39" fmla="*/ 4488872 w 5098472"/>
              <a:gd name="connsiteY39" fmla="*/ 3315854 h 5052291"/>
              <a:gd name="connsiteX40" fmla="*/ 4516582 w 5098472"/>
              <a:gd name="connsiteY40" fmla="*/ 3417454 h 5052291"/>
              <a:gd name="connsiteX41" fmla="*/ 4516582 w 5098472"/>
              <a:gd name="connsiteY41" fmla="*/ 3417454 h 5052291"/>
              <a:gd name="connsiteX42" fmla="*/ 4553527 w 5098472"/>
              <a:gd name="connsiteY42" fmla="*/ 3574472 h 5052291"/>
              <a:gd name="connsiteX43" fmla="*/ 4424218 w 5098472"/>
              <a:gd name="connsiteY43" fmla="*/ 3648363 h 5052291"/>
              <a:gd name="connsiteX44" fmla="*/ 4202545 w 5098472"/>
              <a:gd name="connsiteY44" fmla="*/ 3879272 h 5052291"/>
              <a:gd name="connsiteX45" fmla="*/ 4193309 w 5098472"/>
              <a:gd name="connsiteY45" fmla="*/ 3805382 h 5052291"/>
              <a:gd name="connsiteX46" fmla="*/ 4128654 w 5098472"/>
              <a:gd name="connsiteY46" fmla="*/ 3759200 h 5052291"/>
              <a:gd name="connsiteX47" fmla="*/ 3990109 w 5098472"/>
              <a:gd name="connsiteY47" fmla="*/ 3786909 h 5052291"/>
              <a:gd name="connsiteX48" fmla="*/ 4119418 w 5098472"/>
              <a:gd name="connsiteY48" fmla="*/ 3860800 h 5052291"/>
              <a:gd name="connsiteX49" fmla="*/ 3990109 w 5098472"/>
              <a:gd name="connsiteY49" fmla="*/ 3962400 h 5052291"/>
              <a:gd name="connsiteX50" fmla="*/ 3897745 w 5098472"/>
              <a:gd name="connsiteY50" fmla="*/ 3888509 h 5052291"/>
              <a:gd name="connsiteX51" fmla="*/ 3860800 w 5098472"/>
              <a:gd name="connsiteY51" fmla="*/ 3980872 h 5052291"/>
              <a:gd name="connsiteX52" fmla="*/ 3740727 w 5098472"/>
              <a:gd name="connsiteY52" fmla="*/ 4008582 h 5052291"/>
              <a:gd name="connsiteX53" fmla="*/ 3740727 w 5098472"/>
              <a:gd name="connsiteY53" fmla="*/ 4128654 h 5052291"/>
              <a:gd name="connsiteX54" fmla="*/ 3648363 w 5098472"/>
              <a:gd name="connsiteY54" fmla="*/ 4165600 h 5052291"/>
              <a:gd name="connsiteX55" fmla="*/ 3602182 w 5098472"/>
              <a:gd name="connsiteY55" fmla="*/ 4128654 h 5052291"/>
              <a:gd name="connsiteX56" fmla="*/ 3565236 w 5098472"/>
              <a:gd name="connsiteY56" fmla="*/ 4294909 h 5052291"/>
              <a:gd name="connsiteX57" fmla="*/ 3629891 w 5098472"/>
              <a:gd name="connsiteY57" fmla="*/ 4239491 h 5052291"/>
              <a:gd name="connsiteX58" fmla="*/ 3666836 w 5098472"/>
              <a:gd name="connsiteY58" fmla="*/ 4267200 h 5052291"/>
              <a:gd name="connsiteX59" fmla="*/ 3565236 w 5098472"/>
              <a:gd name="connsiteY59" fmla="*/ 4433454 h 5052291"/>
              <a:gd name="connsiteX60" fmla="*/ 3491345 w 5098472"/>
              <a:gd name="connsiteY60" fmla="*/ 4442691 h 5052291"/>
              <a:gd name="connsiteX61" fmla="*/ 3491345 w 5098472"/>
              <a:gd name="connsiteY61" fmla="*/ 4488872 h 5052291"/>
              <a:gd name="connsiteX62" fmla="*/ 3574472 w 5098472"/>
              <a:gd name="connsiteY62" fmla="*/ 4451927 h 5052291"/>
              <a:gd name="connsiteX63" fmla="*/ 3583709 w 5098472"/>
              <a:gd name="connsiteY63" fmla="*/ 4636654 h 5052291"/>
              <a:gd name="connsiteX64" fmla="*/ 3500582 w 5098472"/>
              <a:gd name="connsiteY64" fmla="*/ 4701309 h 5052291"/>
              <a:gd name="connsiteX65" fmla="*/ 3556000 w 5098472"/>
              <a:gd name="connsiteY65" fmla="*/ 4729018 h 5052291"/>
              <a:gd name="connsiteX66" fmla="*/ 3666836 w 5098472"/>
              <a:gd name="connsiteY66" fmla="*/ 4978400 h 5052291"/>
              <a:gd name="connsiteX67" fmla="*/ 3676072 w 5098472"/>
              <a:gd name="connsiteY67" fmla="*/ 5052291 h 5052291"/>
              <a:gd name="connsiteX68" fmla="*/ 3343563 w 5098472"/>
              <a:gd name="connsiteY68" fmla="*/ 4969163 h 5052291"/>
              <a:gd name="connsiteX69" fmla="*/ 3103418 w 5098472"/>
              <a:gd name="connsiteY69" fmla="*/ 4922982 h 5052291"/>
              <a:gd name="connsiteX70" fmla="*/ 2909454 w 5098472"/>
              <a:gd name="connsiteY70" fmla="*/ 4765963 h 5052291"/>
              <a:gd name="connsiteX71" fmla="*/ 2817091 w 5098472"/>
              <a:gd name="connsiteY71" fmla="*/ 4682836 h 5052291"/>
              <a:gd name="connsiteX72" fmla="*/ 2687782 w 5098472"/>
              <a:gd name="connsiteY72" fmla="*/ 4414982 h 5052291"/>
              <a:gd name="connsiteX73" fmla="*/ 2687782 w 5098472"/>
              <a:gd name="connsiteY73" fmla="*/ 4267200 h 5052291"/>
              <a:gd name="connsiteX74" fmla="*/ 2521527 w 5098472"/>
              <a:gd name="connsiteY74" fmla="*/ 4119418 h 5052291"/>
              <a:gd name="connsiteX75" fmla="*/ 2466109 w 5098472"/>
              <a:gd name="connsiteY75" fmla="*/ 4017818 h 5052291"/>
              <a:gd name="connsiteX76" fmla="*/ 2355272 w 5098472"/>
              <a:gd name="connsiteY76" fmla="*/ 3943927 h 5052291"/>
              <a:gd name="connsiteX77" fmla="*/ 2225963 w 5098472"/>
              <a:gd name="connsiteY77" fmla="*/ 3703782 h 5052291"/>
              <a:gd name="connsiteX78" fmla="*/ 2179782 w 5098472"/>
              <a:gd name="connsiteY78" fmla="*/ 3556000 h 5052291"/>
              <a:gd name="connsiteX79" fmla="*/ 1948872 w 5098472"/>
              <a:gd name="connsiteY79" fmla="*/ 3352800 h 5052291"/>
              <a:gd name="connsiteX80" fmla="*/ 1838036 w 5098472"/>
              <a:gd name="connsiteY80" fmla="*/ 3241963 h 5052291"/>
              <a:gd name="connsiteX81" fmla="*/ 1588654 w 5098472"/>
              <a:gd name="connsiteY81" fmla="*/ 3214254 h 5052291"/>
              <a:gd name="connsiteX82" fmla="*/ 1560945 w 5098472"/>
              <a:gd name="connsiteY82" fmla="*/ 3260436 h 5052291"/>
              <a:gd name="connsiteX83" fmla="*/ 1431636 w 5098472"/>
              <a:gd name="connsiteY83" fmla="*/ 3260436 h 5052291"/>
              <a:gd name="connsiteX84" fmla="*/ 1293091 w 5098472"/>
              <a:gd name="connsiteY84" fmla="*/ 3389745 h 5052291"/>
              <a:gd name="connsiteX85" fmla="*/ 1283854 w 5098472"/>
              <a:gd name="connsiteY85" fmla="*/ 3519054 h 5052291"/>
              <a:gd name="connsiteX86" fmla="*/ 1228436 w 5098472"/>
              <a:gd name="connsiteY86" fmla="*/ 3546763 h 5052291"/>
              <a:gd name="connsiteX87" fmla="*/ 1209963 w 5098472"/>
              <a:gd name="connsiteY87" fmla="*/ 3666836 h 5052291"/>
              <a:gd name="connsiteX88" fmla="*/ 895927 w 5098472"/>
              <a:gd name="connsiteY88" fmla="*/ 3583709 h 5052291"/>
              <a:gd name="connsiteX89" fmla="*/ 822036 w 5098472"/>
              <a:gd name="connsiteY89" fmla="*/ 3491345 h 5052291"/>
              <a:gd name="connsiteX90" fmla="*/ 646545 w 5098472"/>
              <a:gd name="connsiteY90" fmla="*/ 3398982 h 5052291"/>
              <a:gd name="connsiteX91" fmla="*/ 480291 w 5098472"/>
              <a:gd name="connsiteY91" fmla="*/ 3131127 h 5052291"/>
              <a:gd name="connsiteX92" fmla="*/ 434109 w 5098472"/>
              <a:gd name="connsiteY92" fmla="*/ 2854036 h 5052291"/>
              <a:gd name="connsiteX93" fmla="*/ 406400 w 5098472"/>
              <a:gd name="connsiteY93" fmla="*/ 2844800 h 5052291"/>
              <a:gd name="connsiteX94" fmla="*/ 304800 w 5098472"/>
              <a:gd name="connsiteY94" fmla="*/ 2826327 h 5052291"/>
              <a:gd name="connsiteX95" fmla="*/ 166254 w 5098472"/>
              <a:gd name="connsiteY95" fmla="*/ 2660072 h 5052291"/>
              <a:gd name="connsiteX96" fmla="*/ 46182 w 5098472"/>
              <a:gd name="connsiteY96" fmla="*/ 2530763 h 5052291"/>
              <a:gd name="connsiteX97" fmla="*/ 0 w 5098472"/>
              <a:gd name="connsiteY97" fmla="*/ 2493818 h 5052291"/>
              <a:gd name="connsiteX98" fmla="*/ 2077027 w 5098472"/>
              <a:gd name="connsiteY98" fmla="*/ 1416050 h 5052291"/>
              <a:gd name="connsiteX99" fmla="*/ 1509568 w 5098472"/>
              <a:gd name="connsiteY99" fmla="*/ 876877 h 5052291"/>
              <a:gd name="connsiteX100" fmla="*/ 1234398 w 5098472"/>
              <a:gd name="connsiteY100" fmla="*/ 428711 h 5052291"/>
              <a:gd name="connsiteX101" fmla="*/ 1237672 w 5098472"/>
              <a:gd name="connsiteY101" fmla="*/ 0 h 5052291"/>
              <a:gd name="connsiteX0" fmla="*/ 1191490 w 5052290"/>
              <a:gd name="connsiteY0" fmla="*/ 0 h 5052291"/>
              <a:gd name="connsiteX1" fmla="*/ 2429163 w 5052290"/>
              <a:gd name="connsiteY1" fmla="*/ 9236 h 5052291"/>
              <a:gd name="connsiteX2" fmla="*/ 2447636 w 5052290"/>
              <a:gd name="connsiteY2" fmla="*/ 979054 h 5052291"/>
              <a:gd name="connsiteX3" fmla="*/ 2549236 w 5052290"/>
              <a:gd name="connsiteY3" fmla="*/ 1016000 h 5052291"/>
              <a:gd name="connsiteX4" fmla="*/ 2660072 w 5052290"/>
              <a:gd name="connsiteY4" fmla="*/ 1062182 h 5052291"/>
              <a:gd name="connsiteX5" fmla="*/ 2752436 w 5052290"/>
              <a:gd name="connsiteY5" fmla="*/ 1034472 h 5052291"/>
              <a:gd name="connsiteX6" fmla="*/ 2817090 w 5052290"/>
              <a:gd name="connsiteY6" fmla="*/ 1089891 h 5052291"/>
              <a:gd name="connsiteX7" fmla="*/ 2817090 w 5052290"/>
              <a:gd name="connsiteY7" fmla="*/ 1089891 h 5052291"/>
              <a:gd name="connsiteX8" fmla="*/ 2946400 w 5052290"/>
              <a:gd name="connsiteY8" fmla="*/ 1173018 h 5052291"/>
              <a:gd name="connsiteX9" fmla="*/ 3048000 w 5052290"/>
              <a:gd name="connsiteY9" fmla="*/ 1117600 h 5052291"/>
              <a:gd name="connsiteX10" fmla="*/ 3084945 w 5052290"/>
              <a:gd name="connsiteY10" fmla="*/ 1209963 h 5052291"/>
              <a:gd name="connsiteX11" fmla="*/ 3205018 w 5052290"/>
              <a:gd name="connsiteY11" fmla="*/ 1200727 h 5052291"/>
              <a:gd name="connsiteX12" fmla="*/ 3260436 w 5052290"/>
              <a:gd name="connsiteY12" fmla="*/ 1265382 h 5052291"/>
              <a:gd name="connsiteX13" fmla="*/ 3343563 w 5052290"/>
              <a:gd name="connsiteY13" fmla="*/ 1339272 h 5052291"/>
              <a:gd name="connsiteX14" fmla="*/ 3426690 w 5052290"/>
              <a:gd name="connsiteY14" fmla="*/ 1256145 h 5052291"/>
              <a:gd name="connsiteX15" fmla="*/ 3491345 w 5052290"/>
              <a:gd name="connsiteY15" fmla="*/ 1330036 h 5052291"/>
              <a:gd name="connsiteX16" fmla="*/ 3565236 w 5052290"/>
              <a:gd name="connsiteY16" fmla="*/ 1330036 h 5052291"/>
              <a:gd name="connsiteX17" fmla="*/ 3620654 w 5052290"/>
              <a:gd name="connsiteY17" fmla="*/ 1385454 h 5052291"/>
              <a:gd name="connsiteX18" fmla="*/ 3749963 w 5052290"/>
              <a:gd name="connsiteY18" fmla="*/ 1330036 h 5052291"/>
              <a:gd name="connsiteX19" fmla="*/ 3814618 w 5052290"/>
              <a:gd name="connsiteY19" fmla="*/ 1376218 h 5052291"/>
              <a:gd name="connsiteX20" fmla="*/ 4137890 w 5052290"/>
              <a:gd name="connsiteY20" fmla="*/ 1330036 h 5052291"/>
              <a:gd name="connsiteX21" fmla="*/ 4414981 w 5052290"/>
              <a:gd name="connsiteY21" fmla="*/ 1283854 h 5052291"/>
              <a:gd name="connsiteX22" fmla="*/ 4747490 w 5052290"/>
              <a:gd name="connsiteY22" fmla="*/ 1440872 h 5052291"/>
              <a:gd name="connsiteX23" fmla="*/ 4839854 w 5052290"/>
              <a:gd name="connsiteY23" fmla="*/ 1477818 h 5052291"/>
              <a:gd name="connsiteX24" fmla="*/ 4886036 w 5052290"/>
              <a:gd name="connsiteY24" fmla="*/ 2216727 h 5052291"/>
              <a:gd name="connsiteX25" fmla="*/ 5043054 w 5052290"/>
              <a:gd name="connsiteY25" fmla="*/ 2475345 h 5052291"/>
              <a:gd name="connsiteX26" fmla="*/ 5052290 w 5052290"/>
              <a:gd name="connsiteY26" fmla="*/ 2687782 h 5052291"/>
              <a:gd name="connsiteX27" fmla="*/ 5024581 w 5052290"/>
              <a:gd name="connsiteY27" fmla="*/ 2789382 h 5052291"/>
              <a:gd name="connsiteX28" fmla="*/ 5024581 w 5052290"/>
              <a:gd name="connsiteY28" fmla="*/ 2974109 h 5052291"/>
              <a:gd name="connsiteX29" fmla="*/ 5024581 w 5052290"/>
              <a:gd name="connsiteY29" fmla="*/ 3066472 h 5052291"/>
              <a:gd name="connsiteX30" fmla="*/ 4932218 w 5052290"/>
              <a:gd name="connsiteY30" fmla="*/ 3278909 h 5052291"/>
              <a:gd name="connsiteX31" fmla="*/ 4719781 w 5052290"/>
              <a:gd name="connsiteY31" fmla="*/ 3380509 h 5052291"/>
              <a:gd name="connsiteX32" fmla="*/ 4572000 w 5052290"/>
              <a:gd name="connsiteY32" fmla="*/ 3491345 h 5052291"/>
              <a:gd name="connsiteX33" fmla="*/ 4572000 w 5052290"/>
              <a:gd name="connsiteY33" fmla="*/ 3491345 h 5052291"/>
              <a:gd name="connsiteX34" fmla="*/ 4553527 w 5052290"/>
              <a:gd name="connsiteY34" fmla="*/ 3463636 h 5052291"/>
              <a:gd name="connsiteX35" fmla="*/ 4645890 w 5052290"/>
              <a:gd name="connsiteY35" fmla="*/ 3362036 h 5052291"/>
              <a:gd name="connsiteX36" fmla="*/ 4553527 w 5052290"/>
              <a:gd name="connsiteY36" fmla="*/ 3371272 h 5052291"/>
              <a:gd name="connsiteX37" fmla="*/ 4553527 w 5052290"/>
              <a:gd name="connsiteY37" fmla="*/ 3260436 h 5052291"/>
              <a:gd name="connsiteX38" fmla="*/ 4516581 w 5052290"/>
              <a:gd name="connsiteY38" fmla="*/ 3260436 h 5052291"/>
              <a:gd name="connsiteX39" fmla="*/ 4442690 w 5052290"/>
              <a:gd name="connsiteY39" fmla="*/ 3315854 h 5052291"/>
              <a:gd name="connsiteX40" fmla="*/ 4470400 w 5052290"/>
              <a:gd name="connsiteY40" fmla="*/ 3417454 h 5052291"/>
              <a:gd name="connsiteX41" fmla="*/ 4470400 w 5052290"/>
              <a:gd name="connsiteY41" fmla="*/ 3417454 h 5052291"/>
              <a:gd name="connsiteX42" fmla="*/ 4507345 w 5052290"/>
              <a:gd name="connsiteY42" fmla="*/ 3574472 h 5052291"/>
              <a:gd name="connsiteX43" fmla="*/ 4378036 w 5052290"/>
              <a:gd name="connsiteY43" fmla="*/ 3648363 h 5052291"/>
              <a:gd name="connsiteX44" fmla="*/ 4156363 w 5052290"/>
              <a:gd name="connsiteY44" fmla="*/ 3879272 h 5052291"/>
              <a:gd name="connsiteX45" fmla="*/ 4147127 w 5052290"/>
              <a:gd name="connsiteY45" fmla="*/ 3805382 h 5052291"/>
              <a:gd name="connsiteX46" fmla="*/ 4082472 w 5052290"/>
              <a:gd name="connsiteY46" fmla="*/ 3759200 h 5052291"/>
              <a:gd name="connsiteX47" fmla="*/ 3943927 w 5052290"/>
              <a:gd name="connsiteY47" fmla="*/ 3786909 h 5052291"/>
              <a:gd name="connsiteX48" fmla="*/ 4073236 w 5052290"/>
              <a:gd name="connsiteY48" fmla="*/ 3860800 h 5052291"/>
              <a:gd name="connsiteX49" fmla="*/ 3943927 w 5052290"/>
              <a:gd name="connsiteY49" fmla="*/ 3962400 h 5052291"/>
              <a:gd name="connsiteX50" fmla="*/ 3851563 w 5052290"/>
              <a:gd name="connsiteY50" fmla="*/ 3888509 h 5052291"/>
              <a:gd name="connsiteX51" fmla="*/ 3814618 w 5052290"/>
              <a:gd name="connsiteY51" fmla="*/ 3980872 h 5052291"/>
              <a:gd name="connsiteX52" fmla="*/ 3694545 w 5052290"/>
              <a:gd name="connsiteY52" fmla="*/ 4008582 h 5052291"/>
              <a:gd name="connsiteX53" fmla="*/ 3694545 w 5052290"/>
              <a:gd name="connsiteY53" fmla="*/ 4128654 h 5052291"/>
              <a:gd name="connsiteX54" fmla="*/ 3602181 w 5052290"/>
              <a:gd name="connsiteY54" fmla="*/ 4165600 h 5052291"/>
              <a:gd name="connsiteX55" fmla="*/ 3556000 w 5052290"/>
              <a:gd name="connsiteY55" fmla="*/ 4128654 h 5052291"/>
              <a:gd name="connsiteX56" fmla="*/ 3519054 w 5052290"/>
              <a:gd name="connsiteY56" fmla="*/ 4294909 h 5052291"/>
              <a:gd name="connsiteX57" fmla="*/ 3583709 w 5052290"/>
              <a:gd name="connsiteY57" fmla="*/ 4239491 h 5052291"/>
              <a:gd name="connsiteX58" fmla="*/ 3620654 w 5052290"/>
              <a:gd name="connsiteY58" fmla="*/ 4267200 h 5052291"/>
              <a:gd name="connsiteX59" fmla="*/ 3519054 w 5052290"/>
              <a:gd name="connsiteY59" fmla="*/ 4433454 h 5052291"/>
              <a:gd name="connsiteX60" fmla="*/ 3445163 w 5052290"/>
              <a:gd name="connsiteY60" fmla="*/ 4442691 h 5052291"/>
              <a:gd name="connsiteX61" fmla="*/ 3445163 w 5052290"/>
              <a:gd name="connsiteY61" fmla="*/ 4488872 h 5052291"/>
              <a:gd name="connsiteX62" fmla="*/ 3528290 w 5052290"/>
              <a:gd name="connsiteY62" fmla="*/ 4451927 h 5052291"/>
              <a:gd name="connsiteX63" fmla="*/ 3537527 w 5052290"/>
              <a:gd name="connsiteY63" fmla="*/ 4636654 h 5052291"/>
              <a:gd name="connsiteX64" fmla="*/ 3454400 w 5052290"/>
              <a:gd name="connsiteY64" fmla="*/ 4701309 h 5052291"/>
              <a:gd name="connsiteX65" fmla="*/ 3509818 w 5052290"/>
              <a:gd name="connsiteY65" fmla="*/ 4729018 h 5052291"/>
              <a:gd name="connsiteX66" fmla="*/ 3620654 w 5052290"/>
              <a:gd name="connsiteY66" fmla="*/ 4978400 h 5052291"/>
              <a:gd name="connsiteX67" fmla="*/ 3629890 w 5052290"/>
              <a:gd name="connsiteY67" fmla="*/ 5052291 h 5052291"/>
              <a:gd name="connsiteX68" fmla="*/ 3297381 w 5052290"/>
              <a:gd name="connsiteY68" fmla="*/ 4969163 h 5052291"/>
              <a:gd name="connsiteX69" fmla="*/ 3057236 w 5052290"/>
              <a:gd name="connsiteY69" fmla="*/ 4922982 h 5052291"/>
              <a:gd name="connsiteX70" fmla="*/ 2863272 w 5052290"/>
              <a:gd name="connsiteY70" fmla="*/ 4765963 h 5052291"/>
              <a:gd name="connsiteX71" fmla="*/ 2770909 w 5052290"/>
              <a:gd name="connsiteY71" fmla="*/ 4682836 h 5052291"/>
              <a:gd name="connsiteX72" fmla="*/ 2641600 w 5052290"/>
              <a:gd name="connsiteY72" fmla="*/ 4414982 h 5052291"/>
              <a:gd name="connsiteX73" fmla="*/ 2641600 w 5052290"/>
              <a:gd name="connsiteY73" fmla="*/ 4267200 h 5052291"/>
              <a:gd name="connsiteX74" fmla="*/ 2475345 w 5052290"/>
              <a:gd name="connsiteY74" fmla="*/ 4119418 h 5052291"/>
              <a:gd name="connsiteX75" fmla="*/ 2419927 w 5052290"/>
              <a:gd name="connsiteY75" fmla="*/ 4017818 h 5052291"/>
              <a:gd name="connsiteX76" fmla="*/ 2309090 w 5052290"/>
              <a:gd name="connsiteY76" fmla="*/ 3943927 h 5052291"/>
              <a:gd name="connsiteX77" fmla="*/ 2179781 w 5052290"/>
              <a:gd name="connsiteY77" fmla="*/ 3703782 h 5052291"/>
              <a:gd name="connsiteX78" fmla="*/ 2133600 w 5052290"/>
              <a:gd name="connsiteY78" fmla="*/ 3556000 h 5052291"/>
              <a:gd name="connsiteX79" fmla="*/ 1902690 w 5052290"/>
              <a:gd name="connsiteY79" fmla="*/ 3352800 h 5052291"/>
              <a:gd name="connsiteX80" fmla="*/ 1791854 w 5052290"/>
              <a:gd name="connsiteY80" fmla="*/ 3241963 h 5052291"/>
              <a:gd name="connsiteX81" fmla="*/ 1542472 w 5052290"/>
              <a:gd name="connsiteY81" fmla="*/ 3214254 h 5052291"/>
              <a:gd name="connsiteX82" fmla="*/ 1514763 w 5052290"/>
              <a:gd name="connsiteY82" fmla="*/ 3260436 h 5052291"/>
              <a:gd name="connsiteX83" fmla="*/ 1385454 w 5052290"/>
              <a:gd name="connsiteY83" fmla="*/ 3260436 h 5052291"/>
              <a:gd name="connsiteX84" fmla="*/ 1246909 w 5052290"/>
              <a:gd name="connsiteY84" fmla="*/ 3389745 h 5052291"/>
              <a:gd name="connsiteX85" fmla="*/ 1237672 w 5052290"/>
              <a:gd name="connsiteY85" fmla="*/ 3519054 h 5052291"/>
              <a:gd name="connsiteX86" fmla="*/ 1182254 w 5052290"/>
              <a:gd name="connsiteY86" fmla="*/ 3546763 h 5052291"/>
              <a:gd name="connsiteX87" fmla="*/ 1163781 w 5052290"/>
              <a:gd name="connsiteY87" fmla="*/ 3666836 h 5052291"/>
              <a:gd name="connsiteX88" fmla="*/ 849745 w 5052290"/>
              <a:gd name="connsiteY88" fmla="*/ 3583709 h 5052291"/>
              <a:gd name="connsiteX89" fmla="*/ 775854 w 5052290"/>
              <a:gd name="connsiteY89" fmla="*/ 3491345 h 5052291"/>
              <a:gd name="connsiteX90" fmla="*/ 600363 w 5052290"/>
              <a:gd name="connsiteY90" fmla="*/ 3398982 h 5052291"/>
              <a:gd name="connsiteX91" fmla="*/ 434109 w 5052290"/>
              <a:gd name="connsiteY91" fmla="*/ 3131127 h 5052291"/>
              <a:gd name="connsiteX92" fmla="*/ 387927 w 5052290"/>
              <a:gd name="connsiteY92" fmla="*/ 2854036 h 5052291"/>
              <a:gd name="connsiteX93" fmla="*/ 360218 w 5052290"/>
              <a:gd name="connsiteY93" fmla="*/ 2844800 h 5052291"/>
              <a:gd name="connsiteX94" fmla="*/ 258618 w 5052290"/>
              <a:gd name="connsiteY94" fmla="*/ 2826327 h 5052291"/>
              <a:gd name="connsiteX95" fmla="*/ 120072 w 5052290"/>
              <a:gd name="connsiteY95" fmla="*/ 2660072 h 5052291"/>
              <a:gd name="connsiteX96" fmla="*/ 0 w 5052290"/>
              <a:gd name="connsiteY96" fmla="*/ 2530763 h 5052291"/>
              <a:gd name="connsiteX97" fmla="*/ 2150918 w 5052290"/>
              <a:gd name="connsiteY97" fmla="*/ 1693718 h 5052291"/>
              <a:gd name="connsiteX98" fmla="*/ 2030845 w 5052290"/>
              <a:gd name="connsiteY98" fmla="*/ 1416050 h 5052291"/>
              <a:gd name="connsiteX99" fmla="*/ 1463386 w 5052290"/>
              <a:gd name="connsiteY99" fmla="*/ 876877 h 5052291"/>
              <a:gd name="connsiteX100" fmla="*/ 1188216 w 5052290"/>
              <a:gd name="connsiteY100" fmla="*/ 428711 h 5052291"/>
              <a:gd name="connsiteX101" fmla="*/ 1191490 w 5052290"/>
              <a:gd name="connsiteY101" fmla="*/ 0 h 5052291"/>
              <a:gd name="connsiteX0" fmla="*/ 1071418 w 4932218"/>
              <a:gd name="connsiteY0" fmla="*/ 0 h 5052291"/>
              <a:gd name="connsiteX1" fmla="*/ 2309091 w 4932218"/>
              <a:gd name="connsiteY1" fmla="*/ 9236 h 5052291"/>
              <a:gd name="connsiteX2" fmla="*/ 2327564 w 4932218"/>
              <a:gd name="connsiteY2" fmla="*/ 979054 h 5052291"/>
              <a:gd name="connsiteX3" fmla="*/ 2429164 w 4932218"/>
              <a:gd name="connsiteY3" fmla="*/ 1016000 h 5052291"/>
              <a:gd name="connsiteX4" fmla="*/ 2540000 w 4932218"/>
              <a:gd name="connsiteY4" fmla="*/ 1062182 h 5052291"/>
              <a:gd name="connsiteX5" fmla="*/ 2632364 w 4932218"/>
              <a:gd name="connsiteY5" fmla="*/ 1034472 h 5052291"/>
              <a:gd name="connsiteX6" fmla="*/ 2697018 w 4932218"/>
              <a:gd name="connsiteY6" fmla="*/ 1089891 h 5052291"/>
              <a:gd name="connsiteX7" fmla="*/ 2697018 w 4932218"/>
              <a:gd name="connsiteY7" fmla="*/ 1089891 h 5052291"/>
              <a:gd name="connsiteX8" fmla="*/ 2826328 w 4932218"/>
              <a:gd name="connsiteY8" fmla="*/ 1173018 h 5052291"/>
              <a:gd name="connsiteX9" fmla="*/ 2927928 w 4932218"/>
              <a:gd name="connsiteY9" fmla="*/ 1117600 h 5052291"/>
              <a:gd name="connsiteX10" fmla="*/ 2964873 w 4932218"/>
              <a:gd name="connsiteY10" fmla="*/ 1209963 h 5052291"/>
              <a:gd name="connsiteX11" fmla="*/ 3084946 w 4932218"/>
              <a:gd name="connsiteY11" fmla="*/ 1200727 h 5052291"/>
              <a:gd name="connsiteX12" fmla="*/ 3140364 w 4932218"/>
              <a:gd name="connsiteY12" fmla="*/ 1265382 h 5052291"/>
              <a:gd name="connsiteX13" fmla="*/ 3223491 w 4932218"/>
              <a:gd name="connsiteY13" fmla="*/ 1339272 h 5052291"/>
              <a:gd name="connsiteX14" fmla="*/ 3306618 w 4932218"/>
              <a:gd name="connsiteY14" fmla="*/ 1256145 h 5052291"/>
              <a:gd name="connsiteX15" fmla="*/ 3371273 w 4932218"/>
              <a:gd name="connsiteY15" fmla="*/ 1330036 h 5052291"/>
              <a:gd name="connsiteX16" fmla="*/ 3445164 w 4932218"/>
              <a:gd name="connsiteY16" fmla="*/ 1330036 h 5052291"/>
              <a:gd name="connsiteX17" fmla="*/ 3500582 w 4932218"/>
              <a:gd name="connsiteY17" fmla="*/ 1385454 h 5052291"/>
              <a:gd name="connsiteX18" fmla="*/ 3629891 w 4932218"/>
              <a:gd name="connsiteY18" fmla="*/ 1330036 h 5052291"/>
              <a:gd name="connsiteX19" fmla="*/ 3694546 w 4932218"/>
              <a:gd name="connsiteY19" fmla="*/ 1376218 h 5052291"/>
              <a:gd name="connsiteX20" fmla="*/ 4017818 w 4932218"/>
              <a:gd name="connsiteY20" fmla="*/ 1330036 h 5052291"/>
              <a:gd name="connsiteX21" fmla="*/ 4294909 w 4932218"/>
              <a:gd name="connsiteY21" fmla="*/ 1283854 h 5052291"/>
              <a:gd name="connsiteX22" fmla="*/ 4627418 w 4932218"/>
              <a:gd name="connsiteY22" fmla="*/ 1440872 h 5052291"/>
              <a:gd name="connsiteX23" fmla="*/ 4719782 w 4932218"/>
              <a:gd name="connsiteY23" fmla="*/ 1477818 h 5052291"/>
              <a:gd name="connsiteX24" fmla="*/ 4765964 w 4932218"/>
              <a:gd name="connsiteY24" fmla="*/ 2216727 h 5052291"/>
              <a:gd name="connsiteX25" fmla="*/ 4922982 w 4932218"/>
              <a:gd name="connsiteY25" fmla="*/ 2475345 h 5052291"/>
              <a:gd name="connsiteX26" fmla="*/ 4932218 w 4932218"/>
              <a:gd name="connsiteY26" fmla="*/ 2687782 h 5052291"/>
              <a:gd name="connsiteX27" fmla="*/ 4904509 w 4932218"/>
              <a:gd name="connsiteY27" fmla="*/ 2789382 h 5052291"/>
              <a:gd name="connsiteX28" fmla="*/ 4904509 w 4932218"/>
              <a:gd name="connsiteY28" fmla="*/ 2974109 h 5052291"/>
              <a:gd name="connsiteX29" fmla="*/ 4904509 w 4932218"/>
              <a:gd name="connsiteY29" fmla="*/ 3066472 h 5052291"/>
              <a:gd name="connsiteX30" fmla="*/ 4812146 w 4932218"/>
              <a:gd name="connsiteY30" fmla="*/ 3278909 h 5052291"/>
              <a:gd name="connsiteX31" fmla="*/ 4599709 w 4932218"/>
              <a:gd name="connsiteY31" fmla="*/ 3380509 h 5052291"/>
              <a:gd name="connsiteX32" fmla="*/ 4451928 w 4932218"/>
              <a:gd name="connsiteY32" fmla="*/ 3491345 h 5052291"/>
              <a:gd name="connsiteX33" fmla="*/ 4451928 w 4932218"/>
              <a:gd name="connsiteY33" fmla="*/ 3491345 h 5052291"/>
              <a:gd name="connsiteX34" fmla="*/ 4433455 w 4932218"/>
              <a:gd name="connsiteY34" fmla="*/ 3463636 h 5052291"/>
              <a:gd name="connsiteX35" fmla="*/ 4525818 w 4932218"/>
              <a:gd name="connsiteY35" fmla="*/ 3362036 h 5052291"/>
              <a:gd name="connsiteX36" fmla="*/ 4433455 w 4932218"/>
              <a:gd name="connsiteY36" fmla="*/ 3371272 h 5052291"/>
              <a:gd name="connsiteX37" fmla="*/ 4433455 w 4932218"/>
              <a:gd name="connsiteY37" fmla="*/ 3260436 h 5052291"/>
              <a:gd name="connsiteX38" fmla="*/ 4396509 w 4932218"/>
              <a:gd name="connsiteY38" fmla="*/ 3260436 h 5052291"/>
              <a:gd name="connsiteX39" fmla="*/ 4322618 w 4932218"/>
              <a:gd name="connsiteY39" fmla="*/ 3315854 h 5052291"/>
              <a:gd name="connsiteX40" fmla="*/ 4350328 w 4932218"/>
              <a:gd name="connsiteY40" fmla="*/ 3417454 h 5052291"/>
              <a:gd name="connsiteX41" fmla="*/ 4350328 w 4932218"/>
              <a:gd name="connsiteY41" fmla="*/ 3417454 h 5052291"/>
              <a:gd name="connsiteX42" fmla="*/ 4387273 w 4932218"/>
              <a:gd name="connsiteY42" fmla="*/ 3574472 h 5052291"/>
              <a:gd name="connsiteX43" fmla="*/ 4257964 w 4932218"/>
              <a:gd name="connsiteY43" fmla="*/ 3648363 h 5052291"/>
              <a:gd name="connsiteX44" fmla="*/ 4036291 w 4932218"/>
              <a:gd name="connsiteY44" fmla="*/ 3879272 h 5052291"/>
              <a:gd name="connsiteX45" fmla="*/ 4027055 w 4932218"/>
              <a:gd name="connsiteY45" fmla="*/ 3805382 h 5052291"/>
              <a:gd name="connsiteX46" fmla="*/ 3962400 w 4932218"/>
              <a:gd name="connsiteY46" fmla="*/ 3759200 h 5052291"/>
              <a:gd name="connsiteX47" fmla="*/ 3823855 w 4932218"/>
              <a:gd name="connsiteY47" fmla="*/ 3786909 h 5052291"/>
              <a:gd name="connsiteX48" fmla="*/ 3953164 w 4932218"/>
              <a:gd name="connsiteY48" fmla="*/ 3860800 h 5052291"/>
              <a:gd name="connsiteX49" fmla="*/ 3823855 w 4932218"/>
              <a:gd name="connsiteY49" fmla="*/ 3962400 h 5052291"/>
              <a:gd name="connsiteX50" fmla="*/ 3731491 w 4932218"/>
              <a:gd name="connsiteY50" fmla="*/ 3888509 h 5052291"/>
              <a:gd name="connsiteX51" fmla="*/ 3694546 w 4932218"/>
              <a:gd name="connsiteY51" fmla="*/ 3980872 h 5052291"/>
              <a:gd name="connsiteX52" fmla="*/ 3574473 w 4932218"/>
              <a:gd name="connsiteY52" fmla="*/ 4008582 h 5052291"/>
              <a:gd name="connsiteX53" fmla="*/ 3574473 w 4932218"/>
              <a:gd name="connsiteY53" fmla="*/ 4128654 h 5052291"/>
              <a:gd name="connsiteX54" fmla="*/ 3482109 w 4932218"/>
              <a:gd name="connsiteY54" fmla="*/ 4165600 h 5052291"/>
              <a:gd name="connsiteX55" fmla="*/ 3435928 w 4932218"/>
              <a:gd name="connsiteY55" fmla="*/ 4128654 h 5052291"/>
              <a:gd name="connsiteX56" fmla="*/ 3398982 w 4932218"/>
              <a:gd name="connsiteY56" fmla="*/ 4294909 h 5052291"/>
              <a:gd name="connsiteX57" fmla="*/ 3463637 w 4932218"/>
              <a:gd name="connsiteY57" fmla="*/ 4239491 h 5052291"/>
              <a:gd name="connsiteX58" fmla="*/ 3500582 w 4932218"/>
              <a:gd name="connsiteY58" fmla="*/ 4267200 h 5052291"/>
              <a:gd name="connsiteX59" fmla="*/ 3398982 w 4932218"/>
              <a:gd name="connsiteY59" fmla="*/ 4433454 h 5052291"/>
              <a:gd name="connsiteX60" fmla="*/ 3325091 w 4932218"/>
              <a:gd name="connsiteY60" fmla="*/ 4442691 h 5052291"/>
              <a:gd name="connsiteX61" fmla="*/ 3325091 w 4932218"/>
              <a:gd name="connsiteY61" fmla="*/ 4488872 h 5052291"/>
              <a:gd name="connsiteX62" fmla="*/ 3408218 w 4932218"/>
              <a:gd name="connsiteY62" fmla="*/ 4451927 h 5052291"/>
              <a:gd name="connsiteX63" fmla="*/ 3417455 w 4932218"/>
              <a:gd name="connsiteY63" fmla="*/ 4636654 h 5052291"/>
              <a:gd name="connsiteX64" fmla="*/ 3334328 w 4932218"/>
              <a:gd name="connsiteY64" fmla="*/ 4701309 h 5052291"/>
              <a:gd name="connsiteX65" fmla="*/ 3389746 w 4932218"/>
              <a:gd name="connsiteY65" fmla="*/ 4729018 h 5052291"/>
              <a:gd name="connsiteX66" fmla="*/ 3500582 w 4932218"/>
              <a:gd name="connsiteY66" fmla="*/ 4978400 h 5052291"/>
              <a:gd name="connsiteX67" fmla="*/ 3509818 w 4932218"/>
              <a:gd name="connsiteY67" fmla="*/ 5052291 h 5052291"/>
              <a:gd name="connsiteX68" fmla="*/ 3177309 w 4932218"/>
              <a:gd name="connsiteY68" fmla="*/ 4969163 h 5052291"/>
              <a:gd name="connsiteX69" fmla="*/ 2937164 w 4932218"/>
              <a:gd name="connsiteY69" fmla="*/ 4922982 h 5052291"/>
              <a:gd name="connsiteX70" fmla="*/ 2743200 w 4932218"/>
              <a:gd name="connsiteY70" fmla="*/ 4765963 h 5052291"/>
              <a:gd name="connsiteX71" fmla="*/ 2650837 w 4932218"/>
              <a:gd name="connsiteY71" fmla="*/ 4682836 h 5052291"/>
              <a:gd name="connsiteX72" fmla="*/ 2521528 w 4932218"/>
              <a:gd name="connsiteY72" fmla="*/ 4414982 h 5052291"/>
              <a:gd name="connsiteX73" fmla="*/ 2521528 w 4932218"/>
              <a:gd name="connsiteY73" fmla="*/ 4267200 h 5052291"/>
              <a:gd name="connsiteX74" fmla="*/ 2355273 w 4932218"/>
              <a:gd name="connsiteY74" fmla="*/ 4119418 h 5052291"/>
              <a:gd name="connsiteX75" fmla="*/ 2299855 w 4932218"/>
              <a:gd name="connsiteY75" fmla="*/ 4017818 h 5052291"/>
              <a:gd name="connsiteX76" fmla="*/ 2189018 w 4932218"/>
              <a:gd name="connsiteY76" fmla="*/ 3943927 h 5052291"/>
              <a:gd name="connsiteX77" fmla="*/ 2059709 w 4932218"/>
              <a:gd name="connsiteY77" fmla="*/ 3703782 h 5052291"/>
              <a:gd name="connsiteX78" fmla="*/ 2013528 w 4932218"/>
              <a:gd name="connsiteY78" fmla="*/ 3556000 h 5052291"/>
              <a:gd name="connsiteX79" fmla="*/ 1782618 w 4932218"/>
              <a:gd name="connsiteY79" fmla="*/ 3352800 h 5052291"/>
              <a:gd name="connsiteX80" fmla="*/ 1671782 w 4932218"/>
              <a:gd name="connsiteY80" fmla="*/ 3241963 h 5052291"/>
              <a:gd name="connsiteX81" fmla="*/ 1422400 w 4932218"/>
              <a:gd name="connsiteY81" fmla="*/ 3214254 h 5052291"/>
              <a:gd name="connsiteX82" fmla="*/ 1394691 w 4932218"/>
              <a:gd name="connsiteY82" fmla="*/ 3260436 h 5052291"/>
              <a:gd name="connsiteX83" fmla="*/ 1265382 w 4932218"/>
              <a:gd name="connsiteY83" fmla="*/ 3260436 h 5052291"/>
              <a:gd name="connsiteX84" fmla="*/ 1126837 w 4932218"/>
              <a:gd name="connsiteY84" fmla="*/ 3389745 h 5052291"/>
              <a:gd name="connsiteX85" fmla="*/ 1117600 w 4932218"/>
              <a:gd name="connsiteY85" fmla="*/ 3519054 h 5052291"/>
              <a:gd name="connsiteX86" fmla="*/ 1062182 w 4932218"/>
              <a:gd name="connsiteY86" fmla="*/ 3546763 h 5052291"/>
              <a:gd name="connsiteX87" fmla="*/ 1043709 w 4932218"/>
              <a:gd name="connsiteY87" fmla="*/ 3666836 h 5052291"/>
              <a:gd name="connsiteX88" fmla="*/ 729673 w 4932218"/>
              <a:gd name="connsiteY88" fmla="*/ 3583709 h 5052291"/>
              <a:gd name="connsiteX89" fmla="*/ 655782 w 4932218"/>
              <a:gd name="connsiteY89" fmla="*/ 3491345 h 5052291"/>
              <a:gd name="connsiteX90" fmla="*/ 480291 w 4932218"/>
              <a:gd name="connsiteY90" fmla="*/ 3398982 h 5052291"/>
              <a:gd name="connsiteX91" fmla="*/ 314037 w 4932218"/>
              <a:gd name="connsiteY91" fmla="*/ 3131127 h 5052291"/>
              <a:gd name="connsiteX92" fmla="*/ 267855 w 4932218"/>
              <a:gd name="connsiteY92" fmla="*/ 2854036 h 5052291"/>
              <a:gd name="connsiteX93" fmla="*/ 240146 w 4932218"/>
              <a:gd name="connsiteY93" fmla="*/ 2844800 h 5052291"/>
              <a:gd name="connsiteX94" fmla="*/ 138546 w 4932218"/>
              <a:gd name="connsiteY94" fmla="*/ 2826327 h 5052291"/>
              <a:gd name="connsiteX95" fmla="*/ 0 w 4932218"/>
              <a:gd name="connsiteY95" fmla="*/ 2660072 h 5052291"/>
              <a:gd name="connsiteX96" fmla="*/ 2261178 w 4932218"/>
              <a:gd name="connsiteY96" fmla="*/ 1997363 h 5052291"/>
              <a:gd name="connsiteX97" fmla="*/ 2030846 w 4932218"/>
              <a:gd name="connsiteY97" fmla="*/ 1693718 h 5052291"/>
              <a:gd name="connsiteX98" fmla="*/ 1910773 w 4932218"/>
              <a:gd name="connsiteY98" fmla="*/ 1416050 h 5052291"/>
              <a:gd name="connsiteX99" fmla="*/ 1343314 w 4932218"/>
              <a:gd name="connsiteY99" fmla="*/ 876877 h 5052291"/>
              <a:gd name="connsiteX100" fmla="*/ 1068144 w 4932218"/>
              <a:gd name="connsiteY100" fmla="*/ 428711 h 5052291"/>
              <a:gd name="connsiteX101" fmla="*/ 1071418 w 4932218"/>
              <a:gd name="connsiteY101" fmla="*/ 0 h 5052291"/>
              <a:gd name="connsiteX0" fmla="*/ 932872 w 4793672"/>
              <a:gd name="connsiteY0" fmla="*/ 0 h 5052291"/>
              <a:gd name="connsiteX1" fmla="*/ 2170545 w 4793672"/>
              <a:gd name="connsiteY1" fmla="*/ 9236 h 5052291"/>
              <a:gd name="connsiteX2" fmla="*/ 2189018 w 4793672"/>
              <a:gd name="connsiteY2" fmla="*/ 979054 h 5052291"/>
              <a:gd name="connsiteX3" fmla="*/ 2290618 w 4793672"/>
              <a:gd name="connsiteY3" fmla="*/ 1016000 h 5052291"/>
              <a:gd name="connsiteX4" fmla="*/ 2401454 w 4793672"/>
              <a:gd name="connsiteY4" fmla="*/ 1062182 h 5052291"/>
              <a:gd name="connsiteX5" fmla="*/ 2493818 w 4793672"/>
              <a:gd name="connsiteY5" fmla="*/ 1034472 h 5052291"/>
              <a:gd name="connsiteX6" fmla="*/ 2558472 w 4793672"/>
              <a:gd name="connsiteY6" fmla="*/ 1089891 h 5052291"/>
              <a:gd name="connsiteX7" fmla="*/ 2558472 w 4793672"/>
              <a:gd name="connsiteY7" fmla="*/ 1089891 h 5052291"/>
              <a:gd name="connsiteX8" fmla="*/ 2687782 w 4793672"/>
              <a:gd name="connsiteY8" fmla="*/ 1173018 h 5052291"/>
              <a:gd name="connsiteX9" fmla="*/ 2789382 w 4793672"/>
              <a:gd name="connsiteY9" fmla="*/ 1117600 h 5052291"/>
              <a:gd name="connsiteX10" fmla="*/ 2826327 w 4793672"/>
              <a:gd name="connsiteY10" fmla="*/ 1209963 h 5052291"/>
              <a:gd name="connsiteX11" fmla="*/ 2946400 w 4793672"/>
              <a:gd name="connsiteY11" fmla="*/ 1200727 h 5052291"/>
              <a:gd name="connsiteX12" fmla="*/ 3001818 w 4793672"/>
              <a:gd name="connsiteY12" fmla="*/ 1265382 h 5052291"/>
              <a:gd name="connsiteX13" fmla="*/ 3084945 w 4793672"/>
              <a:gd name="connsiteY13" fmla="*/ 1339272 h 5052291"/>
              <a:gd name="connsiteX14" fmla="*/ 3168072 w 4793672"/>
              <a:gd name="connsiteY14" fmla="*/ 1256145 h 5052291"/>
              <a:gd name="connsiteX15" fmla="*/ 3232727 w 4793672"/>
              <a:gd name="connsiteY15" fmla="*/ 1330036 h 5052291"/>
              <a:gd name="connsiteX16" fmla="*/ 3306618 w 4793672"/>
              <a:gd name="connsiteY16" fmla="*/ 1330036 h 5052291"/>
              <a:gd name="connsiteX17" fmla="*/ 3362036 w 4793672"/>
              <a:gd name="connsiteY17" fmla="*/ 1385454 h 5052291"/>
              <a:gd name="connsiteX18" fmla="*/ 3491345 w 4793672"/>
              <a:gd name="connsiteY18" fmla="*/ 1330036 h 5052291"/>
              <a:gd name="connsiteX19" fmla="*/ 3556000 w 4793672"/>
              <a:gd name="connsiteY19" fmla="*/ 1376218 h 5052291"/>
              <a:gd name="connsiteX20" fmla="*/ 3879272 w 4793672"/>
              <a:gd name="connsiteY20" fmla="*/ 1330036 h 5052291"/>
              <a:gd name="connsiteX21" fmla="*/ 4156363 w 4793672"/>
              <a:gd name="connsiteY21" fmla="*/ 1283854 h 5052291"/>
              <a:gd name="connsiteX22" fmla="*/ 4488872 w 4793672"/>
              <a:gd name="connsiteY22" fmla="*/ 1440872 h 5052291"/>
              <a:gd name="connsiteX23" fmla="*/ 4581236 w 4793672"/>
              <a:gd name="connsiteY23" fmla="*/ 1477818 h 5052291"/>
              <a:gd name="connsiteX24" fmla="*/ 4627418 w 4793672"/>
              <a:gd name="connsiteY24" fmla="*/ 2216727 h 5052291"/>
              <a:gd name="connsiteX25" fmla="*/ 4784436 w 4793672"/>
              <a:gd name="connsiteY25" fmla="*/ 2475345 h 5052291"/>
              <a:gd name="connsiteX26" fmla="*/ 4793672 w 4793672"/>
              <a:gd name="connsiteY26" fmla="*/ 2687782 h 5052291"/>
              <a:gd name="connsiteX27" fmla="*/ 4765963 w 4793672"/>
              <a:gd name="connsiteY27" fmla="*/ 2789382 h 5052291"/>
              <a:gd name="connsiteX28" fmla="*/ 4765963 w 4793672"/>
              <a:gd name="connsiteY28" fmla="*/ 2974109 h 5052291"/>
              <a:gd name="connsiteX29" fmla="*/ 4765963 w 4793672"/>
              <a:gd name="connsiteY29" fmla="*/ 3066472 h 5052291"/>
              <a:gd name="connsiteX30" fmla="*/ 4673600 w 4793672"/>
              <a:gd name="connsiteY30" fmla="*/ 3278909 h 5052291"/>
              <a:gd name="connsiteX31" fmla="*/ 4461163 w 4793672"/>
              <a:gd name="connsiteY31" fmla="*/ 3380509 h 5052291"/>
              <a:gd name="connsiteX32" fmla="*/ 4313382 w 4793672"/>
              <a:gd name="connsiteY32" fmla="*/ 3491345 h 5052291"/>
              <a:gd name="connsiteX33" fmla="*/ 4313382 w 4793672"/>
              <a:gd name="connsiteY33" fmla="*/ 3491345 h 5052291"/>
              <a:gd name="connsiteX34" fmla="*/ 4294909 w 4793672"/>
              <a:gd name="connsiteY34" fmla="*/ 3463636 h 5052291"/>
              <a:gd name="connsiteX35" fmla="*/ 4387272 w 4793672"/>
              <a:gd name="connsiteY35" fmla="*/ 3362036 h 5052291"/>
              <a:gd name="connsiteX36" fmla="*/ 4294909 w 4793672"/>
              <a:gd name="connsiteY36" fmla="*/ 3371272 h 5052291"/>
              <a:gd name="connsiteX37" fmla="*/ 4294909 w 4793672"/>
              <a:gd name="connsiteY37" fmla="*/ 3260436 h 5052291"/>
              <a:gd name="connsiteX38" fmla="*/ 4257963 w 4793672"/>
              <a:gd name="connsiteY38" fmla="*/ 3260436 h 5052291"/>
              <a:gd name="connsiteX39" fmla="*/ 4184072 w 4793672"/>
              <a:gd name="connsiteY39" fmla="*/ 3315854 h 5052291"/>
              <a:gd name="connsiteX40" fmla="*/ 4211782 w 4793672"/>
              <a:gd name="connsiteY40" fmla="*/ 3417454 h 5052291"/>
              <a:gd name="connsiteX41" fmla="*/ 4211782 w 4793672"/>
              <a:gd name="connsiteY41" fmla="*/ 3417454 h 5052291"/>
              <a:gd name="connsiteX42" fmla="*/ 4248727 w 4793672"/>
              <a:gd name="connsiteY42" fmla="*/ 3574472 h 5052291"/>
              <a:gd name="connsiteX43" fmla="*/ 4119418 w 4793672"/>
              <a:gd name="connsiteY43" fmla="*/ 3648363 h 5052291"/>
              <a:gd name="connsiteX44" fmla="*/ 3897745 w 4793672"/>
              <a:gd name="connsiteY44" fmla="*/ 3879272 h 5052291"/>
              <a:gd name="connsiteX45" fmla="*/ 3888509 w 4793672"/>
              <a:gd name="connsiteY45" fmla="*/ 3805382 h 5052291"/>
              <a:gd name="connsiteX46" fmla="*/ 3823854 w 4793672"/>
              <a:gd name="connsiteY46" fmla="*/ 3759200 h 5052291"/>
              <a:gd name="connsiteX47" fmla="*/ 3685309 w 4793672"/>
              <a:gd name="connsiteY47" fmla="*/ 3786909 h 5052291"/>
              <a:gd name="connsiteX48" fmla="*/ 3814618 w 4793672"/>
              <a:gd name="connsiteY48" fmla="*/ 3860800 h 5052291"/>
              <a:gd name="connsiteX49" fmla="*/ 3685309 w 4793672"/>
              <a:gd name="connsiteY49" fmla="*/ 3962400 h 5052291"/>
              <a:gd name="connsiteX50" fmla="*/ 3592945 w 4793672"/>
              <a:gd name="connsiteY50" fmla="*/ 3888509 h 5052291"/>
              <a:gd name="connsiteX51" fmla="*/ 3556000 w 4793672"/>
              <a:gd name="connsiteY51" fmla="*/ 3980872 h 5052291"/>
              <a:gd name="connsiteX52" fmla="*/ 3435927 w 4793672"/>
              <a:gd name="connsiteY52" fmla="*/ 4008582 h 5052291"/>
              <a:gd name="connsiteX53" fmla="*/ 3435927 w 4793672"/>
              <a:gd name="connsiteY53" fmla="*/ 4128654 h 5052291"/>
              <a:gd name="connsiteX54" fmla="*/ 3343563 w 4793672"/>
              <a:gd name="connsiteY54" fmla="*/ 4165600 h 5052291"/>
              <a:gd name="connsiteX55" fmla="*/ 3297382 w 4793672"/>
              <a:gd name="connsiteY55" fmla="*/ 4128654 h 5052291"/>
              <a:gd name="connsiteX56" fmla="*/ 3260436 w 4793672"/>
              <a:gd name="connsiteY56" fmla="*/ 4294909 h 5052291"/>
              <a:gd name="connsiteX57" fmla="*/ 3325091 w 4793672"/>
              <a:gd name="connsiteY57" fmla="*/ 4239491 h 5052291"/>
              <a:gd name="connsiteX58" fmla="*/ 3362036 w 4793672"/>
              <a:gd name="connsiteY58" fmla="*/ 4267200 h 5052291"/>
              <a:gd name="connsiteX59" fmla="*/ 3260436 w 4793672"/>
              <a:gd name="connsiteY59" fmla="*/ 4433454 h 5052291"/>
              <a:gd name="connsiteX60" fmla="*/ 3186545 w 4793672"/>
              <a:gd name="connsiteY60" fmla="*/ 4442691 h 5052291"/>
              <a:gd name="connsiteX61" fmla="*/ 3186545 w 4793672"/>
              <a:gd name="connsiteY61" fmla="*/ 4488872 h 5052291"/>
              <a:gd name="connsiteX62" fmla="*/ 3269672 w 4793672"/>
              <a:gd name="connsiteY62" fmla="*/ 4451927 h 5052291"/>
              <a:gd name="connsiteX63" fmla="*/ 3278909 w 4793672"/>
              <a:gd name="connsiteY63" fmla="*/ 4636654 h 5052291"/>
              <a:gd name="connsiteX64" fmla="*/ 3195782 w 4793672"/>
              <a:gd name="connsiteY64" fmla="*/ 4701309 h 5052291"/>
              <a:gd name="connsiteX65" fmla="*/ 3251200 w 4793672"/>
              <a:gd name="connsiteY65" fmla="*/ 4729018 h 5052291"/>
              <a:gd name="connsiteX66" fmla="*/ 3362036 w 4793672"/>
              <a:gd name="connsiteY66" fmla="*/ 4978400 h 5052291"/>
              <a:gd name="connsiteX67" fmla="*/ 3371272 w 4793672"/>
              <a:gd name="connsiteY67" fmla="*/ 5052291 h 5052291"/>
              <a:gd name="connsiteX68" fmla="*/ 3038763 w 4793672"/>
              <a:gd name="connsiteY68" fmla="*/ 4969163 h 5052291"/>
              <a:gd name="connsiteX69" fmla="*/ 2798618 w 4793672"/>
              <a:gd name="connsiteY69" fmla="*/ 4922982 h 5052291"/>
              <a:gd name="connsiteX70" fmla="*/ 2604654 w 4793672"/>
              <a:gd name="connsiteY70" fmla="*/ 4765963 h 5052291"/>
              <a:gd name="connsiteX71" fmla="*/ 2512291 w 4793672"/>
              <a:gd name="connsiteY71" fmla="*/ 4682836 h 5052291"/>
              <a:gd name="connsiteX72" fmla="*/ 2382982 w 4793672"/>
              <a:gd name="connsiteY72" fmla="*/ 4414982 h 5052291"/>
              <a:gd name="connsiteX73" fmla="*/ 2382982 w 4793672"/>
              <a:gd name="connsiteY73" fmla="*/ 4267200 h 5052291"/>
              <a:gd name="connsiteX74" fmla="*/ 2216727 w 4793672"/>
              <a:gd name="connsiteY74" fmla="*/ 4119418 h 5052291"/>
              <a:gd name="connsiteX75" fmla="*/ 2161309 w 4793672"/>
              <a:gd name="connsiteY75" fmla="*/ 4017818 h 5052291"/>
              <a:gd name="connsiteX76" fmla="*/ 2050472 w 4793672"/>
              <a:gd name="connsiteY76" fmla="*/ 3943927 h 5052291"/>
              <a:gd name="connsiteX77" fmla="*/ 1921163 w 4793672"/>
              <a:gd name="connsiteY77" fmla="*/ 3703782 h 5052291"/>
              <a:gd name="connsiteX78" fmla="*/ 1874982 w 4793672"/>
              <a:gd name="connsiteY78" fmla="*/ 3556000 h 5052291"/>
              <a:gd name="connsiteX79" fmla="*/ 1644072 w 4793672"/>
              <a:gd name="connsiteY79" fmla="*/ 3352800 h 5052291"/>
              <a:gd name="connsiteX80" fmla="*/ 1533236 w 4793672"/>
              <a:gd name="connsiteY80" fmla="*/ 3241963 h 5052291"/>
              <a:gd name="connsiteX81" fmla="*/ 1283854 w 4793672"/>
              <a:gd name="connsiteY81" fmla="*/ 3214254 h 5052291"/>
              <a:gd name="connsiteX82" fmla="*/ 1256145 w 4793672"/>
              <a:gd name="connsiteY82" fmla="*/ 3260436 h 5052291"/>
              <a:gd name="connsiteX83" fmla="*/ 1126836 w 4793672"/>
              <a:gd name="connsiteY83" fmla="*/ 3260436 h 5052291"/>
              <a:gd name="connsiteX84" fmla="*/ 988291 w 4793672"/>
              <a:gd name="connsiteY84" fmla="*/ 3389745 h 5052291"/>
              <a:gd name="connsiteX85" fmla="*/ 979054 w 4793672"/>
              <a:gd name="connsiteY85" fmla="*/ 3519054 h 5052291"/>
              <a:gd name="connsiteX86" fmla="*/ 923636 w 4793672"/>
              <a:gd name="connsiteY86" fmla="*/ 3546763 h 5052291"/>
              <a:gd name="connsiteX87" fmla="*/ 905163 w 4793672"/>
              <a:gd name="connsiteY87" fmla="*/ 3666836 h 5052291"/>
              <a:gd name="connsiteX88" fmla="*/ 591127 w 4793672"/>
              <a:gd name="connsiteY88" fmla="*/ 3583709 h 5052291"/>
              <a:gd name="connsiteX89" fmla="*/ 517236 w 4793672"/>
              <a:gd name="connsiteY89" fmla="*/ 3491345 h 5052291"/>
              <a:gd name="connsiteX90" fmla="*/ 341745 w 4793672"/>
              <a:gd name="connsiteY90" fmla="*/ 3398982 h 5052291"/>
              <a:gd name="connsiteX91" fmla="*/ 175491 w 4793672"/>
              <a:gd name="connsiteY91" fmla="*/ 3131127 h 5052291"/>
              <a:gd name="connsiteX92" fmla="*/ 129309 w 4793672"/>
              <a:gd name="connsiteY92" fmla="*/ 2854036 h 5052291"/>
              <a:gd name="connsiteX93" fmla="*/ 101600 w 4793672"/>
              <a:gd name="connsiteY93" fmla="*/ 2844800 h 5052291"/>
              <a:gd name="connsiteX94" fmla="*/ 0 w 4793672"/>
              <a:gd name="connsiteY94" fmla="*/ 2826327 h 5052291"/>
              <a:gd name="connsiteX95" fmla="*/ 2280804 w 4793672"/>
              <a:gd name="connsiteY95" fmla="*/ 2202872 h 5052291"/>
              <a:gd name="connsiteX96" fmla="*/ 2122632 w 4793672"/>
              <a:gd name="connsiteY96" fmla="*/ 1997363 h 5052291"/>
              <a:gd name="connsiteX97" fmla="*/ 1892300 w 4793672"/>
              <a:gd name="connsiteY97" fmla="*/ 1693718 h 5052291"/>
              <a:gd name="connsiteX98" fmla="*/ 1772227 w 4793672"/>
              <a:gd name="connsiteY98" fmla="*/ 1416050 h 5052291"/>
              <a:gd name="connsiteX99" fmla="*/ 1204768 w 4793672"/>
              <a:gd name="connsiteY99" fmla="*/ 876877 h 5052291"/>
              <a:gd name="connsiteX100" fmla="*/ 929598 w 4793672"/>
              <a:gd name="connsiteY100" fmla="*/ 428711 h 5052291"/>
              <a:gd name="connsiteX101" fmla="*/ 932872 w 4793672"/>
              <a:gd name="connsiteY101" fmla="*/ 0 h 5052291"/>
              <a:gd name="connsiteX0" fmla="*/ 831272 w 4692072"/>
              <a:gd name="connsiteY0" fmla="*/ 0 h 5052291"/>
              <a:gd name="connsiteX1" fmla="*/ 2068945 w 4692072"/>
              <a:gd name="connsiteY1" fmla="*/ 9236 h 5052291"/>
              <a:gd name="connsiteX2" fmla="*/ 2087418 w 4692072"/>
              <a:gd name="connsiteY2" fmla="*/ 979054 h 5052291"/>
              <a:gd name="connsiteX3" fmla="*/ 2189018 w 4692072"/>
              <a:gd name="connsiteY3" fmla="*/ 1016000 h 5052291"/>
              <a:gd name="connsiteX4" fmla="*/ 2299854 w 4692072"/>
              <a:gd name="connsiteY4" fmla="*/ 1062182 h 5052291"/>
              <a:gd name="connsiteX5" fmla="*/ 2392218 w 4692072"/>
              <a:gd name="connsiteY5" fmla="*/ 1034472 h 5052291"/>
              <a:gd name="connsiteX6" fmla="*/ 2456872 w 4692072"/>
              <a:gd name="connsiteY6" fmla="*/ 1089891 h 5052291"/>
              <a:gd name="connsiteX7" fmla="*/ 2456872 w 4692072"/>
              <a:gd name="connsiteY7" fmla="*/ 1089891 h 5052291"/>
              <a:gd name="connsiteX8" fmla="*/ 2586182 w 4692072"/>
              <a:gd name="connsiteY8" fmla="*/ 1173018 h 5052291"/>
              <a:gd name="connsiteX9" fmla="*/ 2687782 w 4692072"/>
              <a:gd name="connsiteY9" fmla="*/ 1117600 h 5052291"/>
              <a:gd name="connsiteX10" fmla="*/ 2724727 w 4692072"/>
              <a:gd name="connsiteY10" fmla="*/ 1209963 h 5052291"/>
              <a:gd name="connsiteX11" fmla="*/ 2844800 w 4692072"/>
              <a:gd name="connsiteY11" fmla="*/ 1200727 h 5052291"/>
              <a:gd name="connsiteX12" fmla="*/ 2900218 w 4692072"/>
              <a:gd name="connsiteY12" fmla="*/ 1265382 h 5052291"/>
              <a:gd name="connsiteX13" fmla="*/ 2983345 w 4692072"/>
              <a:gd name="connsiteY13" fmla="*/ 1339272 h 5052291"/>
              <a:gd name="connsiteX14" fmla="*/ 3066472 w 4692072"/>
              <a:gd name="connsiteY14" fmla="*/ 1256145 h 5052291"/>
              <a:gd name="connsiteX15" fmla="*/ 3131127 w 4692072"/>
              <a:gd name="connsiteY15" fmla="*/ 1330036 h 5052291"/>
              <a:gd name="connsiteX16" fmla="*/ 3205018 w 4692072"/>
              <a:gd name="connsiteY16" fmla="*/ 1330036 h 5052291"/>
              <a:gd name="connsiteX17" fmla="*/ 3260436 w 4692072"/>
              <a:gd name="connsiteY17" fmla="*/ 1385454 h 5052291"/>
              <a:gd name="connsiteX18" fmla="*/ 3389745 w 4692072"/>
              <a:gd name="connsiteY18" fmla="*/ 1330036 h 5052291"/>
              <a:gd name="connsiteX19" fmla="*/ 3454400 w 4692072"/>
              <a:gd name="connsiteY19" fmla="*/ 1376218 h 5052291"/>
              <a:gd name="connsiteX20" fmla="*/ 3777672 w 4692072"/>
              <a:gd name="connsiteY20" fmla="*/ 1330036 h 5052291"/>
              <a:gd name="connsiteX21" fmla="*/ 4054763 w 4692072"/>
              <a:gd name="connsiteY21" fmla="*/ 1283854 h 5052291"/>
              <a:gd name="connsiteX22" fmla="*/ 4387272 w 4692072"/>
              <a:gd name="connsiteY22" fmla="*/ 1440872 h 5052291"/>
              <a:gd name="connsiteX23" fmla="*/ 4479636 w 4692072"/>
              <a:gd name="connsiteY23" fmla="*/ 1477818 h 5052291"/>
              <a:gd name="connsiteX24" fmla="*/ 4525818 w 4692072"/>
              <a:gd name="connsiteY24" fmla="*/ 2216727 h 5052291"/>
              <a:gd name="connsiteX25" fmla="*/ 4682836 w 4692072"/>
              <a:gd name="connsiteY25" fmla="*/ 2475345 h 5052291"/>
              <a:gd name="connsiteX26" fmla="*/ 4692072 w 4692072"/>
              <a:gd name="connsiteY26" fmla="*/ 2687782 h 5052291"/>
              <a:gd name="connsiteX27" fmla="*/ 4664363 w 4692072"/>
              <a:gd name="connsiteY27" fmla="*/ 2789382 h 5052291"/>
              <a:gd name="connsiteX28" fmla="*/ 4664363 w 4692072"/>
              <a:gd name="connsiteY28" fmla="*/ 2974109 h 5052291"/>
              <a:gd name="connsiteX29" fmla="*/ 4664363 w 4692072"/>
              <a:gd name="connsiteY29" fmla="*/ 3066472 h 5052291"/>
              <a:gd name="connsiteX30" fmla="*/ 4572000 w 4692072"/>
              <a:gd name="connsiteY30" fmla="*/ 3278909 h 5052291"/>
              <a:gd name="connsiteX31" fmla="*/ 4359563 w 4692072"/>
              <a:gd name="connsiteY31" fmla="*/ 3380509 h 5052291"/>
              <a:gd name="connsiteX32" fmla="*/ 4211782 w 4692072"/>
              <a:gd name="connsiteY32" fmla="*/ 3491345 h 5052291"/>
              <a:gd name="connsiteX33" fmla="*/ 4211782 w 4692072"/>
              <a:gd name="connsiteY33" fmla="*/ 3491345 h 5052291"/>
              <a:gd name="connsiteX34" fmla="*/ 4193309 w 4692072"/>
              <a:gd name="connsiteY34" fmla="*/ 3463636 h 5052291"/>
              <a:gd name="connsiteX35" fmla="*/ 4285672 w 4692072"/>
              <a:gd name="connsiteY35" fmla="*/ 3362036 h 5052291"/>
              <a:gd name="connsiteX36" fmla="*/ 4193309 w 4692072"/>
              <a:gd name="connsiteY36" fmla="*/ 3371272 h 5052291"/>
              <a:gd name="connsiteX37" fmla="*/ 4193309 w 4692072"/>
              <a:gd name="connsiteY37" fmla="*/ 3260436 h 5052291"/>
              <a:gd name="connsiteX38" fmla="*/ 4156363 w 4692072"/>
              <a:gd name="connsiteY38" fmla="*/ 3260436 h 5052291"/>
              <a:gd name="connsiteX39" fmla="*/ 4082472 w 4692072"/>
              <a:gd name="connsiteY39" fmla="*/ 3315854 h 5052291"/>
              <a:gd name="connsiteX40" fmla="*/ 4110182 w 4692072"/>
              <a:gd name="connsiteY40" fmla="*/ 3417454 h 5052291"/>
              <a:gd name="connsiteX41" fmla="*/ 4110182 w 4692072"/>
              <a:gd name="connsiteY41" fmla="*/ 3417454 h 5052291"/>
              <a:gd name="connsiteX42" fmla="*/ 4147127 w 4692072"/>
              <a:gd name="connsiteY42" fmla="*/ 3574472 h 5052291"/>
              <a:gd name="connsiteX43" fmla="*/ 4017818 w 4692072"/>
              <a:gd name="connsiteY43" fmla="*/ 3648363 h 5052291"/>
              <a:gd name="connsiteX44" fmla="*/ 3796145 w 4692072"/>
              <a:gd name="connsiteY44" fmla="*/ 3879272 h 5052291"/>
              <a:gd name="connsiteX45" fmla="*/ 3786909 w 4692072"/>
              <a:gd name="connsiteY45" fmla="*/ 3805382 h 5052291"/>
              <a:gd name="connsiteX46" fmla="*/ 3722254 w 4692072"/>
              <a:gd name="connsiteY46" fmla="*/ 3759200 h 5052291"/>
              <a:gd name="connsiteX47" fmla="*/ 3583709 w 4692072"/>
              <a:gd name="connsiteY47" fmla="*/ 3786909 h 5052291"/>
              <a:gd name="connsiteX48" fmla="*/ 3713018 w 4692072"/>
              <a:gd name="connsiteY48" fmla="*/ 3860800 h 5052291"/>
              <a:gd name="connsiteX49" fmla="*/ 3583709 w 4692072"/>
              <a:gd name="connsiteY49" fmla="*/ 3962400 h 5052291"/>
              <a:gd name="connsiteX50" fmla="*/ 3491345 w 4692072"/>
              <a:gd name="connsiteY50" fmla="*/ 3888509 h 5052291"/>
              <a:gd name="connsiteX51" fmla="*/ 3454400 w 4692072"/>
              <a:gd name="connsiteY51" fmla="*/ 3980872 h 5052291"/>
              <a:gd name="connsiteX52" fmla="*/ 3334327 w 4692072"/>
              <a:gd name="connsiteY52" fmla="*/ 4008582 h 5052291"/>
              <a:gd name="connsiteX53" fmla="*/ 3334327 w 4692072"/>
              <a:gd name="connsiteY53" fmla="*/ 4128654 h 5052291"/>
              <a:gd name="connsiteX54" fmla="*/ 3241963 w 4692072"/>
              <a:gd name="connsiteY54" fmla="*/ 4165600 h 5052291"/>
              <a:gd name="connsiteX55" fmla="*/ 3195782 w 4692072"/>
              <a:gd name="connsiteY55" fmla="*/ 4128654 h 5052291"/>
              <a:gd name="connsiteX56" fmla="*/ 3158836 w 4692072"/>
              <a:gd name="connsiteY56" fmla="*/ 4294909 h 5052291"/>
              <a:gd name="connsiteX57" fmla="*/ 3223491 w 4692072"/>
              <a:gd name="connsiteY57" fmla="*/ 4239491 h 5052291"/>
              <a:gd name="connsiteX58" fmla="*/ 3260436 w 4692072"/>
              <a:gd name="connsiteY58" fmla="*/ 4267200 h 5052291"/>
              <a:gd name="connsiteX59" fmla="*/ 3158836 w 4692072"/>
              <a:gd name="connsiteY59" fmla="*/ 4433454 h 5052291"/>
              <a:gd name="connsiteX60" fmla="*/ 3084945 w 4692072"/>
              <a:gd name="connsiteY60" fmla="*/ 4442691 h 5052291"/>
              <a:gd name="connsiteX61" fmla="*/ 3084945 w 4692072"/>
              <a:gd name="connsiteY61" fmla="*/ 4488872 h 5052291"/>
              <a:gd name="connsiteX62" fmla="*/ 3168072 w 4692072"/>
              <a:gd name="connsiteY62" fmla="*/ 4451927 h 5052291"/>
              <a:gd name="connsiteX63" fmla="*/ 3177309 w 4692072"/>
              <a:gd name="connsiteY63" fmla="*/ 4636654 h 5052291"/>
              <a:gd name="connsiteX64" fmla="*/ 3094182 w 4692072"/>
              <a:gd name="connsiteY64" fmla="*/ 4701309 h 5052291"/>
              <a:gd name="connsiteX65" fmla="*/ 3149600 w 4692072"/>
              <a:gd name="connsiteY65" fmla="*/ 4729018 h 5052291"/>
              <a:gd name="connsiteX66" fmla="*/ 3260436 w 4692072"/>
              <a:gd name="connsiteY66" fmla="*/ 4978400 h 5052291"/>
              <a:gd name="connsiteX67" fmla="*/ 3269672 w 4692072"/>
              <a:gd name="connsiteY67" fmla="*/ 5052291 h 5052291"/>
              <a:gd name="connsiteX68" fmla="*/ 2937163 w 4692072"/>
              <a:gd name="connsiteY68" fmla="*/ 4969163 h 5052291"/>
              <a:gd name="connsiteX69" fmla="*/ 2697018 w 4692072"/>
              <a:gd name="connsiteY69" fmla="*/ 4922982 h 5052291"/>
              <a:gd name="connsiteX70" fmla="*/ 2503054 w 4692072"/>
              <a:gd name="connsiteY70" fmla="*/ 4765963 h 5052291"/>
              <a:gd name="connsiteX71" fmla="*/ 2410691 w 4692072"/>
              <a:gd name="connsiteY71" fmla="*/ 4682836 h 5052291"/>
              <a:gd name="connsiteX72" fmla="*/ 2281382 w 4692072"/>
              <a:gd name="connsiteY72" fmla="*/ 4414982 h 5052291"/>
              <a:gd name="connsiteX73" fmla="*/ 2281382 w 4692072"/>
              <a:gd name="connsiteY73" fmla="*/ 4267200 h 5052291"/>
              <a:gd name="connsiteX74" fmla="*/ 2115127 w 4692072"/>
              <a:gd name="connsiteY74" fmla="*/ 4119418 h 5052291"/>
              <a:gd name="connsiteX75" fmla="*/ 2059709 w 4692072"/>
              <a:gd name="connsiteY75" fmla="*/ 4017818 h 5052291"/>
              <a:gd name="connsiteX76" fmla="*/ 1948872 w 4692072"/>
              <a:gd name="connsiteY76" fmla="*/ 3943927 h 5052291"/>
              <a:gd name="connsiteX77" fmla="*/ 1819563 w 4692072"/>
              <a:gd name="connsiteY77" fmla="*/ 3703782 h 5052291"/>
              <a:gd name="connsiteX78" fmla="*/ 1773382 w 4692072"/>
              <a:gd name="connsiteY78" fmla="*/ 3556000 h 5052291"/>
              <a:gd name="connsiteX79" fmla="*/ 1542472 w 4692072"/>
              <a:gd name="connsiteY79" fmla="*/ 3352800 h 5052291"/>
              <a:gd name="connsiteX80" fmla="*/ 1431636 w 4692072"/>
              <a:gd name="connsiteY80" fmla="*/ 3241963 h 5052291"/>
              <a:gd name="connsiteX81" fmla="*/ 1182254 w 4692072"/>
              <a:gd name="connsiteY81" fmla="*/ 3214254 h 5052291"/>
              <a:gd name="connsiteX82" fmla="*/ 1154545 w 4692072"/>
              <a:gd name="connsiteY82" fmla="*/ 3260436 h 5052291"/>
              <a:gd name="connsiteX83" fmla="*/ 1025236 w 4692072"/>
              <a:gd name="connsiteY83" fmla="*/ 3260436 h 5052291"/>
              <a:gd name="connsiteX84" fmla="*/ 886691 w 4692072"/>
              <a:gd name="connsiteY84" fmla="*/ 3389745 h 5052291"/>
              <a:gd name="connsiteX85" fmla="*/ 877454 w 4692072"/>
              <a:gd name="connsiteY85" fmla="*/ 3519054 h 5052291"/>
              <a:gd name="connsiteX86" fmla="*/ 822036 w 4692072"/>
              <a:gd name="connsiteY86" fmla="*/ 3546763 h 5052291"/>
              <a:gd name="connsiteX87" fmla="*/ 803563 w 4692072"/>
              <a:gd name="connsiteY87" fmla="*/ 3666836 h 5052291"/>
              <a:gd name="connsiteX88" fmla="*/ 489527 w 4692072"/>
              <a:gd name="connsiteY88" fmla="*/ 3583709 h 5052291"/>
              <a:gd name="connsiteX89" fmla="*/ 415636 w 4692072"/>
              <a:gd name="connsiteY89" fmla="*/ 3491345 h 5052291"/>
              <a:gd name="connsiteX90" fmla="*/ 240145 w 4692072"/>
              <a:gd name="connsiteY90" fmla="*/ 3398982 h 5052291"/>
              <a:gd name="connsiteX91" fmla="*/ 73891 w 4692072"/>
              <a:gd name="connsiteY91" fmla="*/ 3131127 h 5052291"/>
              <a:gd name="connsiteX92" fmla="*/ 27709 w 4692072"/>
              <a:gd name="connsiteY92" fmla="*/ 2854036 h 5052291"/>
              <a:gd name="connsiteX93" fmla="*/ 0 w 4692072"/>
              <a:gd name="connsiteY93" fmla="*/ 2844800 h 5052291"/>
              <a:gd name="connsiteX94" fmla="*/ 2311400 w 4692072"/>
              <a:gd name="connsiteY94" fmla="*/ 2400877 h 5052291"/>
              <a:gd name="connsiteX95" fmla="*/ 2179204 w 4692072"/>
              <a:gd name="connsiteY95" fmla="*/ 2202872 h 5052291"/>
              <a:gd name="connsiteX96" fmla="*/ 2021032 w 4692072"/>
              <a:gd name="connsiteY96" fmla="*/ 1997363 h 5052291"/>
              <a:gd name="connsiteX97" fmla="*/ 1790700 w 4692072"/>
              <a:gd name="connsiteY97" fmla="*/ 1693718 h 5052291"/>
              <a:gd name="connsiteX98" fmla="*/ 1670627 w 4692072"/>
              <a:gd name="connsiteY98" fmla="*/ 1416050 h 5052291"/>
              <a:gd name="connsiteX99" fmla="*/ 1103168 w 4692072"/>
              <a:gd name="connsiteY99" fmla="*/ 876877 h 5052291"/>
              <a:gd name="connsiteX100" fmla="*/ 827998 w 4692072"/>
              <a:gd name="connsiteY100" fmla="*/ 428711 h 5052291"/>
              <a:gd name="connsiteX101" fmla="*/ 831272 w 4692072"/>
              <a:gd name="connsiteY101" fmla="*/ 0 h 5052291"/>
              <a:gd name="connsiteX0" fmla="*/ 803563 w 4664363"/>
              <a:gd name="connsiteY0" fmla="*/ 0 h 5052291"/>
              <a:gd name="connsiteX1" fmla="*/ 2041236 w 4664363"/>
              <a:gd name="connsiteY1" fmla="*/ 9236 h 5052291"/>
              <a:gd name="connsiteX2" fmla="*/ 2059709 w 4664363"/>
              <a:gd name="connsiteY2" fmla="*/ 979054 h 5052291"/>
              <a:gd name="connsiteX3" fmla="*/ 2161309 w 4664363"/>
              <a:gd name="connsiteY3" fmla="*/ 1016000 h 5052291"/>
              <a:gd name="connsiteX4" fmla="*/ 2272145 w 4664363"/>
              <a:gd name="connsiteY4" fmla="*/ 1062182 h 5052291"/>
              <a:gd name="connsiteX5" fmla="*/ 2364509 w 4664363"/>
              <a:gd name="connsiteY5" fmla="*/ 1034472 h 5052291"/>
              <a:gd name="connsiteX6" fmla="*/ 2429163 w 4664363"/>
              <a:gd name="connsiteY6" fmla="*/ 1089891 h 5052291"/>
              <a:gd name="connsiteX7" fmla="*/ 2429163 w 4664363"/>
              <a:gd name="connsiteY7" fmla="*/ 1089891 h 5052291"/>
              <a:gd name="connsiteX8" fmla="*/ 2558473 w 4664363"/>
              <a:gd name="connsiteY8" fmla="*/ 1173018 h 5052291"/>
              <a:gd name="connsiteX9" fmla="*/ 2660073 w 4664363"/>
              <a:gd name="connsiteY9" fmla="*/ 1117600 h 5052291"/>
              <a:gd name="connsiteX10" fmla="*/ 2697018 w 4664363"/>
              <a:gd name="connsiteY10" fmla="*/ 1209963 h 5052291"/>
              <a:gd name="connsiteX11" fmla="*/ 2817091 w 4664363"/>
              <a:gd name="connsiteY11" fmla="*/ 1200727 h 5052291"/>
              <a:gd name="connsiteX12" fmla="*/ 2872509 w 4664363"/>
              <a:gd name="connsiteY12" fmla="*/ 1265382 h 5052291"/>
              <a:gd name="connsiteX13" fmla="*/ 2955636 w 4664363"/>
              <a:gd name="connsiteY13" fmla="*/ 1339272 h 5052291"/>
              <a:gd name="connsiteX14" fmla="*/ 3038763 w 4664363"/>
              <a:gd name="connsiteY14" fmla="*/ 1256145 h 5052291"/>
              <a:gd name="connsiteX15" fmla="*/ 3103418 w 4664363"/>
              <a:gd name="connsiteY15" fmla="*/ 1330036 h 5052291"/>
              <a:gd name="connsiteX16" fmla="*/ 3177309 w 4664363"/>
              <a:gd name="connsiteY16" fmla="*/ 1330036 h 5052291"/>
              <a:gd name="connsiteX17" fmla="*/ 3232727 w 4664363"/>
              <a:gd name="connsiteY17" fmla="*/ 1385454 h 5052291"/>
              <a:gd name="connsiteX18" fmla="*/ 3362036 w 4664363"/>
              <a:gd name="connsiteY18" fmla="*/ 1330036 h 5052291"/>
              <a:gd name="connsiteX19" fmla="*/ 3426691 w 4664363"/>
              <a:gd name="connsiteY19" fmla="*/ 1376218 h 5052291"/>
              <a:gd name="connsiteX20" fmla="*/ 3749963 w 4664363"/>
              <a:gd name="connsiteY20" fmla="*/ 1330036 h 5052291"/>
              <a:gd name="connsiteX21" fmla="*/ 4027054 w 4664363"/>
              <a:gd name="connsiteY21" fmla="*/ 1283854 h 5052291"/>
              <a:gd name="connsiteX22" fmla="*/ 4359563 w 4664363"/>
              <a:gd name="connsiteY22" fmla="*/ 1440872 h 5052291"/>
              <a:gd name="connsiteX23" fmla="*/ 4451927 w 4664363"/>
              <a:gd name="connsiteY23" fmla="*/ 1477818 h 5052291"/>
              <a:gd name="connsiteX24" fmla="*/ 4498109 w 4664363"/>
              <a:gd name="connsiteY24" fmla="*/ 2216727 h 5052291"/>
              <a:gd name="connsiteX25" fmla="*/ 4655127 w 4664363"/>
              <a:gd name="connsiteY25" fmla="*/ 2475345 h 5052291"/>
              <a:gd name="connsiteX26" fmla="*/ 4664363 w 4664363"/>
              <a:gd name="connsiteY26" fmla="*/ 2687782 h 5052291"/>
              <a:gd name="connsiteX27" fmla="*/ 4636654 w 4664363"/>
              <a:gd name="connsiteY27" fmla="*/ 2789382 h 5052291"/>
              <a:gd name="connsiteX28" fmla="*/ 4636654 w 4664363"/>
              <a:gd name="connsiteY28" fmla="*/ 2974109 h 5052291"/>
              <a:gd name="connsiteX29" fmla="*/ 4636654 w 4664363"/>
              <a:gd name="connsiteY29" fmla="*/ 3066472 h 5052291"/>
              <a:gd name="connsiteX30" fmla="*/ 4544291 w 4664363"/>
              <a:gd name="connsiteY30" fmla="*/ 3278909 h 5052291"/>
              <a:gd name="connsiteX31" fmla="*/ 4331854 w 4664363"/>
              <a:gd name="connsiteY31" fmla="*/ 3380509 h 5052291"/>
              <a:gd name="connsiteX32" fmla="*/ 4184073 w 4664363"/>
              <a:gd name="connsiteY32" fmla="*/ 3491345 h 5052291"/>
              <a:gd name="connsiteX33" fmla="*/ 4184073 w 4664363"/>
              <a:gd name="connsiteY33" fmla="*/ 3491345 h 5052291"/>
              <a:gd name="connsiteX34" fmla="*/ 4165600 w 4664363"/>
              <a:gd name="connsiteY34" fmla="*/ 3463636 h 5052291"/>
              <a:gd name="connsiteX35" fmla="*/ 4257963 w 4664363"/>
              <a:gd name="connsiteY35" fmla="*/ 3362036 h 5052291"/>
              <a:gd name="connsiteX36" fmla="*/ 4165600 w 4664363"/>
              <a:gd name="connsiteY36" fmla="*/ 3371272 h 5052291"/>
              <a:gd name="connsiteX37" fmla="*/ 4165600 w 4664363"/>
              <a:gd name="connsiteY37" fmla="*/ 3260436 h 5052291"/>
              <a:gd name="connsiteX38" fmla="*/ 4128654 w 4664363"/>
              <a:gd name="connsiteY38" fmla="*/ 3260436 h 5052291"/>
              <a:gd name="connsiteX39" fmla="*/ 4054763 w 4664363"/>
              <a:gd name="connsiteY39" fmla="*/ 3315854 h 5052291"/>
              <a:gd name="connsiteX40" fmla="*/ 4082473 w 4664363"/>
              <a:gd name="connsiteY40" fmla="*/ 3417454 h 5052291"/>
              <a:gd name="connsiteX41" fmla="*/ 4082473 w 4664363"/>
              <a:gd name="connsiteY41" fmla="*/ 3417454 h 5052291"/>
              <a:gd name="connsiteX42" fmla="*/ 4119418 w 4664363"/>
              <a:gd name="connsiteY42" fmla="*/ 3574472 h 5052291"/>
              <a:gd name="connsiteX43" fmla="*/ 3990109 w 4664363"/>
              <a:gd name="connsiteY43" fmla="*/ 3648363 h 5052291"/>
              <a:gd name="connsiteX44" fmla="*/ 3768436 w 4664363"/>
              <a:gd name="connsiteY44" fmla="*/ 3879272 h 5052291"/>
              <a:gd name="connsiteX45" fmla="*/ 3759200 w 4664363"/>
              <a:gd name="connsiteY45" fmla="*/ 3805382 h 5052291"/>
              <a:gd name="connsiteX46" fmla="*/ 3694545 w 4664363"/>
              <a:gd name="connsiteY46" fmla="*/ 3759200 h 5052291"/>
              <a:gd name="connsiteX47" fmla="*/ 3556000 w 4664363"/>
              <a:gd name="connsiteY47" fmla="*/ 3786909 h 5052291"/>
              <a:gd name="connsiteX48" fmla="*/ 3685309 w 4664363"/>
              <a:gd name="connsiteY48" fmla="*/ 3860800 h 5052291"/>
              <a:gd name="connsiteX49" fmla="*/ 3556000 w 4664363"/>
              <a:gd name="connsiteY49" fmla="*/ 3962400 h 5052291"/>
              <a:gd name="connsiteX50" fmla="*/ 3463636 w 4664363"/>
              <a:gd name="connsiteY50" fmla="*/ 3888509 h 5052291"/>
              <a:gd name="connsiteX51" fmla="*/ 3426691 w 4664363"/>
              <a:gd name="connsiteY51" fmla="*/ 3980872 h 5052291"/>
              <a:gd name="connsiteX52" fmla="*/ 3306618 w 4664363"/>
              <a:gd name="connsiteY52" fmla="*/ 4008582 h 5052291"/>
              <a:gd name="connsiteX53" fmla="*/ 3306618 w 4664363"/>
              <a:gd name="connsiteY53" fmla="*/ 4128654 h 5052291"/>
              <a:gd name="connsiteX54" fmla="*/ 3214254 w 4664363"/>
              <a:gd name="connsiteY54" fmla="*/ 4165600 h 5052291"/>
              <a:gd name="connsiteX55" fmla="*/ 3168073 w 4664363"/>
              <a:gd name="connsiteY55" fmla="*/ 4128654 h 5052291"/>
              <a:gd name="connsiteX56" fmla="*/ 3131127 w 4664363"/>
              <a:gd name="connsiteY56" fmla="*/ 4294909 h 5052291"/>
              <a:gd name="connsiteX57" fmla="*/ 3195782 w 4664363"/>
              <a:gd name="connsiteY57" fmla="*/ 4239491 h 5052291"/>
              <a:gd name="connsiteX58" fmla="*/ 3232727 w 4664363"/>
              <a:gd name="connsiteY58" fmla="*/ 4267200 h 5052291"/>
              <a:gd name="connsiteX59" fmla="*/ 3131127 w 4664363"/>
              <a:gd name="connsiteY59" fmla="*/ 4433454 h 5052291"/>
              <a:gd name="connsiteX60" fmla="*/ 3057236 w 4664363"/>
              <a:gd name="connsiteY60" fmla="*/ 4442691 h 5052291"/>
              <a:gd name="connsiteX61" fmla="*/ 3057236 w 4664363"/>
              <a:gd name="connsiteY61" fmla="*/ 4488872 h 5052291"/>
              <a:gd name="connsiteX62" fmla="*/ 3140363 w 4664363"/>
              <a:gd name="connsiteY62" fmla="*/ 4451927 h 5052291"/>
              <a:gd name="connsiteX63" fmla="*/ 3149600 w 4664363"/>
              <a:gd name="connsiteY63" fmla="*/ 4636654 h 5052291"/>
              <a:gd name="connsiteX64" fmla="*/ 3066473 w 4664363"/>
              <a:gd name="connsiteY64" fmla="*/ 4701309 h 5052291"/>
              <a:gd name="connsiteX65" fmla="*/ 3121891 w 4664363"/>
              <a:gd name="connsiteY65" fmla="*/ 4729018 h 5052291"/>
              <a:gd name="connsiteX66" fmla="*/ 3232727 w 4664363"/>
              <a:gd name="connsiteY66" fmla="*/ 4978400 h 5052291"/>
              <a:gd name="connsiteX67" fmla="*/ 3241963 w 4664363"/>
              <a:gd name="connsiteY67" fmla="*/ 5052291 h 5052291"/>
              <a:gd name="connsiteX68" fmla="*/ 2909454 w 4664363"/>
              <a:gd name="connsiteY68" fmla="*/ 4969163 h 5052291"/>
              <a:gd name="connsiteX69" fmla="*/ 2669309 w 4664363"/>
              <a:gd name="connsiteY69" fmla="*/ 4922982 h 5052291"/>
              <a:gd name="connsiteX70" fmla="*/ 2475345 w 4664363"/>
              <a:gd name="connsiteY70" fmla="*/ 4765963 h 5052291"/>
              <a:gd name="connsiteX71" fmla="*/ 2382982 w 4664363"/>
              <a:gd name="connsiteY71" fmla="*/ 4682836 h 5052291"/>
              <a:gd name="connsiteX72" fmla="*/ 2253673 w 4664363"/>
              <a:gd name="connsiteY72" fmla="*/ 4414982 h 5052291"/>
              <a:gd name="connsiteX73" fmla="*/ 2253673 w 4664363"/>
              <a:gd name="connsiteY73" fmla="*/ 4267200 h 5052291"/>
              <a:gd name="connsiteX74" fmla="*/ 2087418 w 4664363"/>
              <a:gd name="connsiteY74" fmla="*/ 4119418 h 5052291"/>
              <a:gd name="connsiteX75" fmla="*/ 2032000 w 4664363"/>
              <a:gd name="connsiteY75" fmla="*/ 4017818 h 5052291"/>
              <a:gd name="connsiteX76" fmla="*/ 1921163 w 4664363"/>
              <a:gd name="connsiteY76" fmla="*/ 3943927 h 5052291"/>
              <a:gd name="connsiteX77" fmla="*/ 1791854 w 4664363"/>
              <a:gd name="connsiteY77" fmla="*/ 3703782 h 5052291"/>
              <a:gd name="connsiteX78" fmla="*/ 1745673 w 4664363"/>
              <a:gd name="connsiteY78" fmla="*/ 3556000 h 5052291"/>
              <a:gd name="connsiteX79" fmla="*/ 1514763 w 4664363"/>
              <a:gd name="connsiteY79" fmla="*/ 3352800 h 5052291"/>
              <a:gd name="connsiteX80" fmla="*/ 1403927 w 4664363"/>
              <a:gd name="connsiteY80" fmla="*/ 3241963 h 5052291"/>
              <a:gd name="connsiteX81" fmla="*/ 1154545 w 4664363"/>
              <a:gd name="connsiteY81" fmla="*/ 3214254 h 5052291"/>
              <a:gd name="connsiteX82" fmla="*/ 1126836 w 4664363"/>
              <a:gd name="connsiteY82" fmla="*/ 3260436 h 5052291"/>
              <a:gd name="connsiteX83" fmla="*/ 997527 w 4664363"/>
              <a:gd name="connsiteY83" fmla="*/ 3260436 h 5052291"/>
              <a:gd name="connsiteX84" fmla="*/ 858982 w 4664363"/>
              <a:gd name="connsiteY84" fmla="*/ 3389745 h 5052291"/>
              <a:gd name="connsiteX85" fmla="*/ 849745 w 4664363"/>
              <a:gd name="connsiteY85" fmla="*/ 3519054 h 5052291"/>
              <a:gd name="connsiteX86" fmla="*/ 794327 w 4664363"/>
              <a:gd name="connsiteY86" fmla="*/ 3546763 h 5052291"/>
              <a:gd name="connsiteX87" fmla="*/ 775854 w 4664363"/>
              <a:gd name="connsiteY87" fmla="*/ 3666836 h 5052291"/>
              <a:gd name="connsiteX88" fmla="*/ 461818 w 4664363"/>
              <a:gd name="connsiteY88" fmla="*/ 3583709 h 5052291"/>
              <a:gd name="connsiteX89" fmla="*/ 387927 w 4664363"/>
              <a:gd name="connsiteY89" fmla="*/ 3491345 h 5052291"/>
              <a:gd name="connsiteX90" fmla="*/ 212436 w 4664363"/>
              <a:gd name="connsiteY90" fmla="*/ 3398982 h 5052291"/>
              <a:gd name="connsiteX91" fmla="*/ 46182 w 4664363"/>
              <a:gd name="connsiteY91" fmla="*/ 3131127 h 5052291"/>
              <a:gd name="connsiteX92" fmla="*/ 0 w 4664363"/>
              <a:gd name="connsiteY92" fmla="*/ 2854036 h 5052291"/>
              <a:gd name="connsiteX93" fmla="*/ 2467841 w 4664363"/>
              <a:gd name="connsiteY93" fmla="*/ 2622550 h 5052291"/>
              <a:gd name="connsiteX94" fmla="*/ 2283691 w 4664363"/>
              <a:gd name="connsiteY94" fmla="*/ 2400877 h 5052291"/>
              <a:gd name="connsiteX95" fmla="*/ 2151495 w 4664363"/>
              <a:gd name="connsiteY95" fmla="*/ 2202872 h 5052291"/>
              <a:gd name="connsiteX96" fmla="*/ 1993323 w 4664363"/>
              <a:gd name="connsiteY96" fmla="*/ 1997363 h 5052291"/>
              <a:gd name="connsiteX97" fmla="*/ 1762991 w 4664363"/>
              <a:gd name="connsiteY97" fmla="*/ 1693718 h 5052291"/>
              <a:gd name="connsiteX98" fmla="*/ 1642918 w 4664363"/>
              <a:gd name="connsiteY98" fmla="*/ 1416050 h 5052291"/>
              <a:gd name="connsiteX99" fmla="*/ 1075459 w 4664363"/>
              <a:gd name="connsiteY99" fmla="*/ 876877 h 5052291"/>
              <a:gd name="connsiteX100" fmla="*/ 800289 w 4664363"/>
              <a:gd name="connsiteY100" fmla="*/ 428711 h 5052291"/>
              <a:gd name="connsiteX101" fmla="*/ 803563 w 4664363"/>
              <a:gd name="connsiteY101" fmla="*/ 0 h 5052291"/>
              <a:gd name="connsiteX0" fmla="*/ 757381 w 4618181"/>
              <a:gd name="connsiteY0" fmla="*/ 0 h 5052291"/>
              <a:gd name="connsiteX1" fmla="*/ 1995054 w 4618181"/>
              <a:gd name="connsiteY1" fmla="*/ 9236 h 5052291"/>
              <a:gd name="connsiteX2" fmla="*/ 2013527 w 4618181"/>
              <a:gd name="connsiteY2" fmla="*/ 979054 h 5052291"/>
              <a:gd name="connsiteX3" fmla="*/ 2115127 w 4618181"/>
              <a:gd name="connsiteY3" fmla="*/ 1016000 h 5052291"/>
              <a:gd name="connsiteX4" fmla="*/ 2225963 w 4618181"/>
              <a:gd name="connsiteY4" fmla="*/ 1062182 h 5052291"/>
              <a:gd name="connsiteX5" fmla="*/ 2318327 w 4618181"/>
              <a:gd name="connsiteY5" fmla="*/ 1034472 h 5052291"/>
              <a:gd name="connsiteX6" fmla="*/ 2382981 w 4618181"/>
              <a:gd name="connsiteY6" fmla="*/ 1089891 h 5052291"/>
              <a:gd name="connsiteX7" fmla="*/ 2382981 w 4618181"/>
              <a:gd name="connsiteY7" fmla="*/ 1089891 h 5052291"/>
              <a:gd name="connsiteX8" fmla="*/ 2512291 w 4618181"/>
              <a:gd name="connsiteY8" fmla="*/ 1173018 h 5052291"/>
              <a:gd name="connsiteX9" fmla="*/ 2613891 w 4618181"/>
              <a:gd name="connsiteY9" fmla="*/ 1117600 h 5052291"/>
              <a:gd name="connsiteX10" fmla="*/ 2650836 w 4618181"/>
              <a:gd name="connsiteY10" fmla="*/ 1209963 h 5052291"/>
              <a:gd name="connsiteX11" fmla="*/ 2770909 w 4618181"/>
              <a:gd name="connsiteY11" fmla="*/ 1200727 h 5052291"/>
              <a:gd name="connsiteX12" fmla="*/ 2826327 w 4618181"/>
              <a:gd name="connsiteY12" fmla="*/ 1265382 h 5052291"/>
              <a:gd name="connsiteX13" fmla="*/ 2909454 w 4618181"/>
              <a:gd name="connsiteY13" fmla="*/ 1339272 h 5052291"/>
              <a:gd name="connsiteX14" fmla="*/ 2992581 w 4618181"/>
              <a:gd name="connsiteY14" fmla="*/ 1256145 h 5052291"/>
              <a:gd name="connsiteX15" fmla="*/ 3057236 w 4618181"/>
              <a:gd name="connsiteY15" fmla="*/ 1330036 h 5052291"/>
              <a:gd name="connsiteX16" fmla="*/ 3131127 w 4618181"/>
              <a:gd name="connsiteY16" fmla="*/ 1330036 h 5052291"/>
              <a:gd name="connsiteX17" fmla="*/ 3186545 w 4618181"/>
              <a:gd name="connsiteY17" fmla="*/ 1385454 h 5052291"/>
              <a:gd name="connsiteX18" fmla="*/ 3315854 w 4618181"/>
              <a:gd name="connsiteY18" fmla="*/ 1330036 h 5052291"/>
              <a:gd name="connsiteX19" fmla="*/ 3380509 w 4618181"/>
              <a:gd name="connsiteY19" fmla="*/ 1376218 h 5052291"/>
              <a:gd name="connsiteX20" fmla="*/ 3703781 w 4618181"/>
              <a:gd name="connsiteY20" fmla="*/ 1330036 h 5052291"/>
              <a:gd name="connsiteX21" fmla="*/ 3980872 w 4618181"/>
              <a:gd name="connsiteY21" fmla="*/ 1283854 h 5052291"/>
              <a:gd name="connsiteX22" fmla="*/ 4313381 w 4618181"/>
              <a:gd name="connsiteY22" fmla="*/ 1440872 h 5052291"/>
              <a:gd name="connsiteX23" fmla="*/ 4405745 w 4618181"/>
              <a:gd name="connsiteY23" fmla="*/ 1477818 h 5052291"/>
              <a:gd name="connsiteX24" fmla="*/ 4451927 w 4618181"/>
              <a:gd name="connsiteY24" fmla="*/ 2216727 h 5052291"/>
              <a:gd name="connsiteX25" fmla="*/ 4608945 w 4618181"/>
              <a:gd name="connsiteY25" fmla="*/ 2475345 h 5052291"/>
              <a:gd name="connsiteX26" fmla="*/ 4618181 w 4618181"/>
              <a:gd name="connsiteY26" fmla="*/ 2687782 h 5052291"/>
              <a:gd name="connsiteX27" fmla="*/ 4590472 w 4618181"/>
              <a:gd name="connsiteY27" fmla="*/ 2789382 h 5052291"/>
              <a:gd name="connsiteX28" fmla="*/ 4590472 w 4618181"/>
              <a:gd name="connsiteY28" fmla="*/ 2974109 h 5052291"/>
              <a:gd name="connsiteX29" fmla="*/ 4590472 w 4618181"/>
              <a:gd name="connsiteY29" fmla="*/ 3066472 h 5052291"/>
              <a:gd name="connsiteX30" fmla="*/ 4498109 w 4618181"/>
              <a:gd name="connsiteY30" fmla="*/ 3278909 h 5052291"/>
              <a:gd name="connsiteX31" fmla="*/ 4285672 w 4618181"/>
              <a:gd name="connsiteY31" fmla="*/ 3380509 h 5052291"/>
              <a:gd name="connsiteX32" fmla="*/ 4137891 w 4618181"/>
              <a:gd name="connsiteY32" fmla="*/ 3491345 h 5052291"/>
              <a:gd name="connsiteX33" fmla="*/ 4137891 w 4618181"/>
              <a:gd name="connsiteY33" fmla="*/ 3491345 h 5052291"/>
              <a:gd name="connsiteX34" fmla="*/ 4119418 w 4618181"/>
              <a:gd name="connsiteY34" fmla="*/ 3463636 h 5052291"/>
              <a:gd name="connsiteX35" fmla="*/ 4211781 w 4618181"/>
              <a:gd name="connsiteY35" fmla="*/ 3362036 h 5052291"/>
              <a:gd name="connsiteX36" fmla="*/ 4119418 w 4618181"/>
              <a:gd name="connsiteY36" fmla="*/ 3371272 h 5052291"/>
              <a:gd name="connsiteX37" fmla="*/ 4119418 w 4618181"/>
              <a:gd name="connsiteY37" fmla="*/ 3260436 h 5052291"/>
              <a:gd name="connsiteX38" fmla="*/ 4082472 w 4618181"/>
              <a:gd name="connsiteY38" fmla="*/ 3260436 h 5052291"/>
              <a:gd name="connsiteX39" fmla="*/ 4008581 w 4618181"/>
              <a:gd name="connsiteY39" fmla="*/ 3315854 h 5052291"/>
              <a:gd name="connsiteX40" fmla="*/ 4036291 w 4618181"/>
              <a:gd name="connsiteY40" fmla="*/ 3417454 h 5052291"/>
              <a:gd name="connsiteX41" fmla="*/ 4036291 w 4618181"/>
              <a:gd name="connsiteY41" fmla="*/ 3417454 h 5052291"/>
              <a:gd name="connsiteX42" fmla="*/ 4073236 w 4618181"/>
              <a:gd name="connsiteY42" fmla="*/ 3574472 h 5052291"/>
              <a:gd name="connsiteX43" fmla="*/ 3943927 w 4618181"/>
              <a:gd name="connsiteY43" fmla="*/ 3648363 h 5052291"/>
              <a:gd name="connsiteX44" fmla="*/ 3722254 w 4618181"/>
              <a:gd name="connsiteY44" fmla="*/ 3879272 h 5052291"/>
              <a:gd name="connsiteX45" fmla="*/ 3713018 w 4618181"/>
              <a:gd name="connsiteY45" fmla="*/ 3805382 h 5052291"/>
              <a:gd name="connsiteX46" fmla="*/ 3648363 w 4618181"/>
              <a:gd name="connsiteY46" fmla="*/ 3759200 h 5052291"/>
              <a:gd name="connsiteX47" fmla="*/ 3509818 w 4618181"/>
              <a:gd name="connsiteY47" fmla="*/ 3786909 h 5052291"/>
              <a:gd name="connsiteX48" fmla="*/ 3639127 w 4618181"/>
              <a:gd name="connsiteY48" fmla="*/ 3860800 h 5052291"/>
              <a:gd name="connsiteX49" fmla="*/ 3509818 w 4618181"/>
              <a:gd name="connsiteY49" fmla="*/ 3962400 h 5052291"/>
              <a:gd name="connsiteX50" fmla="*/ 3417454 w 4618181"/>
              <a:gd name="connsiteY50" fmla="*/ 3888509 h 5052291"/>
              <a:gd name="connsiteX51" fmla="*/ 3380509 w 4618181"/>
              <a:gd name="connsiteY51" fmla="*/ 3980872 h 5052291"/>
              <a:gd name="connsiteX52" fmla="*/ 3260436 w 4618181"/>
              <a:gd name="connsiteY52" fmla="*/ 4008582 h 5052291"/>
              <a:gd name="connsiteX53" fmla="*/ 3260436 w 4618181"/>
              <a:gd name="connsiteY53" fmla="*/ 4128654 h 5052291"/>
              <a:gd name="connsiteX54" fmla="*/ 3168072 w 4618181"/>
              <a:gd name="connsiteY54" fmla="*/ 4165600 h 5052291"/>
              <a:gd name="connsiteX55" fmla="*/ 3121891 w 4618181"/>
              <a:gd name="connsiteY55" fmla="*/ 4128654 h 5052291"/>
              <a:gd name="connsiteX56" fmla="*/ 3084945 w 4618181"/>
              <a:gd name="connsiteY56" fmla="*/ 4294909 h 5052291"/>
              <a:gd name="connsiteX57" fmla="*/ 3149600 w 4618181"/>
              <a:gd name="connsiteY57" fmla="*/ 4239491 h 5052291"/>
              <a:gd name="connsiteX58" fmla="*/ 3186545 w 4618181"/>
              <a:gd name="connsiteY58" fmla="*/ 4267200 h 5052291"/>
              <a:gd name="connsiteX59" fmla="*/ 3084945 w 4618181"/>
              <a:gd name="connsiteY59" fmla="*/ 4433454 h 5052291"/>
              <a:gd name="connsiteX60" fmla="*/ 3011054 w 4618181"/>
              <a:gd name="connsiteY60" fmla="*/ 4442691 h 5052291"/>
              <a:gd name="connsiteX61" fmla="*/ 3011054 w 4618181"/>
              <a:gd name="connsiteY61" fmla="*/ 4488872 h 5052291"/>
              <a:gd name="connsiteX62" fmla="*/ 3094181 w 4618181"/>
              <a:gd name="connsiteY62" fmla="*/ 4451927 h 5052291"/>
              <a:gd name="connsiteX63" fmla="*/ 3103418 w 4618181"/>
              <a:gd name="connsiteY63" fmla="*/ 4636654 h 5052291"/>
              <a:gd name="connsiteX64" fmla="*/ 3020291 w 4618181"/>
              <a:gd name="connsiteY64" fmla="*/ 4701309 h 5052291"/>
              <a:gd name="connsiteX65" fmla="*/ 3075709 w 4618181"/>
              <a:gd name="connsiteY65" fmla="*/ 4729018 h 5052291"/>
              <a:gd name="connsiteX66" fmla="*/ 3186545 w 4618181"/>
              <a:gd name="connsiteY66" fmla="*/ 4978400 h 5052291"/>
              <a:gd name="connsiteX67" fmla="*/ 3195781 w 4618181"/>
              <a:gd name="connsiteY67" fmla="*/ 5052291 h 5052291"/>
              <a:gd name="connsiteX68" fmla="*/ 2863272 w 4618181"/>
              <a:gd name="connsiteY68" fmla="*/ 4969163 h 5052291"/>
              <a:gd name="connsiteX69" fmla="*/ 2623127 w 4618181"/>
              <a:gd name="connsiteY69" fmla="*/ 4922982 h 5052291"/>
              <a:gd name="connsiteX70" fmla="*/ 2429163 w 4618181"/>
              <a:gd name="connsiteY70" fmla="*/ 4765963 h 5052291"/>
              <a:gd name="connsiteX71" fmla="*/ 2336800 w 4618181"/>
              <a:gd name="connsiteY71" fmla="*/ 4682836 h 5052291"/>
              <a:gd name="connsiteX72" fmla="*/ 2207491 w 4618181"/>
              <a:gd name="connsiteY72" fmla="*/ 4414982 h 5052291"/>
              <a:gd name="connsiteX73" fmla="*/ 2207491 w 4618181"/>
              <a:gd name="connsiteY73" fmla="*/ 4267200 h 5052291"/>
              <a:gd name="connsiteX74" fmla="*/ 2041236 w 4618181"/>
              <a:gd name="connsiteY74" fmla="*/ 4119418 h 5052291"/>
              <a:gd name="connsiteX75" fmla="*/ 1985818 w 4618181"/>
              <a:gd name="connsiteY75" fmla="*/ 4017818 h 5052291"/>
              <a:gd name="connsiteX76" fmla="*/ 1874981 w 4618181"/>
              <a:gd name="connsiteY76" fmla="*/ 3943927 h 5052291"/>
              <a:gd name="connsiteX77" fmla="*/ 1745672 w 4618181"/>
              <a:gd name="connsiteY77" fmla="*/ 3703782 h 5052291"/>
              <a:gd name="connsiteX78" fmla="*/ 1699491 w 4618181"/>
              <a:gd name="connsiteY78" fmla="*/ 3556000 h 5052291"/>
              <a:gd name="connsiteX79" fmla="*/ 1468581 w 4618181"/>
              <a:gd name="connsiteY79" fmla="*/ 3352800 h 5052291"/>
              <a:gd name="connsiteX80" fmla="*/ 1357745 w 4618181"/>
              <a:gd name="connsiteY80" fmla="*/ 3241963 h 5052291"/>
              <a:gd name="connsiteX81" fmla="*/ 1108363 w 4618181"/>
              <a:gd name="connsiteY81" fmla="*/ 3214254 h 5052291"/>
              <a:gd name="connsiteX82" fmla="*/ 1080654 w 4618181"/>
              <a:gd name="connsiteY82" fmla="*/ 3260436 h 5052291"/>
              <a:gd name="connsiteX83" fmla="*/ 951345 w 4618181"/>
              <a:gd name="connsiteY83" fmla="*/ 3260436 h 5052291"/>
              <a:gd name="connsiteX84" fmla="*/ 812800 w 4618181"/>
              <a:gd name="connsiteY84" fmla="*/ 3389745 h 5052291"/>
              <a:gd name="connsiteX85" fmla="*/ 803563 w 4618181"/>
              <a:gd name="connsiteY85" fmla="*/ 3519054 h 5052291"/>
              <a:gd name="connsiteX86" fmla="*/ 748145 w 4618181"/>
              <a:gd name="connsiteY86" fmla="*/ 3546763 h 5052291"/>
              <a:gd name="connsiteX87" fmla="*/ 729672 w 4618181"/>
              <a:gd name="connsiteY87" fmla="*/ 3666836 h 5052291"/>
              <a:gd name="connsiteX88" fmla="*/ 415636 w 4618181"/>
              <a:gd name="connsiteY88" fmla="*/ 3583709 h 5052291"/>
              <a:gd name="connsiteX89" fmla="*/ 341745 w 4618181"/>
              <a:gd name="connsiteY89" fmla="*/ 3491345 h 5052291"/>
              <a:gd name="connsiteX90" fmla="*/ 166254 w 4618181"/>
              <a:gd name="connsiteY90" fmla="*/ 3398982 h 5052291"/>
              <a:gd name="connsiteX91" fmla="*/ 0 w 4618181"/>
              <a:gd name="connsiteY91" fmla="*/ 3131127 h 5052291"/>
              <a:gd name="connsiteX92" fmla="*/ 2544618 w 4618181"/>
              <a:gd name="connsiteY92" fmla="*/ 2841336 h 5052291"/>
              <a:gd name="connsiteX93" fmla="*/ 2421659 w 4618181"/>
              <a:gd name="connsiteY93" fmla="*/ 2622550 h 5052291"/>
              <a:gd name="connsiteX94" fmla="*/ 2237509 w 4618181"/>
              <a:gd name="connsiteY94" fmla="*/ 2400877 h 5052291"/>
              <a:gd name="connsiteX95" fmla="*/ 2105313 w 4618181"/>
              <a:gd name="connsiteY95" fmla="*/ 2202872 h 5052291"/>
              <a:gd name="connsiteX96" fmla="*/ 1947141 w 4618181"/>
              <a:gd name="connsiteY96" fmla="*/ 1997363 h 5052291"/>
              <a:gd name="connsiteX97" fmla="*/ 1716809 w 4618181"/>
              <a:gd name="connsiteY97" fmla="*/ 1693718 h 5052291"/>
              <a:gd name="connsiteX98" fmla="*/ 1596736 w 4618181"/>
              <a:gd name="connsiteY98" fmla="*/ 1416050 h 5052291"/>
              <a:gd name="connsiteX99" fmla="*/ 1029277 w 4618181"/>
              <a:gd name="connsiteY99" fmla="*/ 876877 h 5052291"/>
              <a:gd name="connsiteX100" fmla="*/ 754107 w 4618181"/>
              <a:gd name="connsiteY100" fmla="*/ 428711 h 5052291"/>
              <a:gd name="connsiteX101" fmla="*/ 757381 w 4618181"/>
              <a:gd name="connsiteY101" fmla="*/ 0 h 5052291"/>
              <a:gd name="connsiteX0" fmla="*/ 591127 w 4451927"/>
              <a:gd name="connsiteY0" fmla="*/ 0 h 5052291"/>
              <a:gd name="connsiteX1" fmla="*/ 1828800 w 4451927"/>
              <a:gd name="connsiteY1" fmla="*/ 9236 h 5052291"/>
              <a:gd name="connsiteX2" fmla="*/ 1847273 w 4451927"/>
              <a:gd name="connsiteY2" fmla="*/ 979054 h 5052291"/>
              <a:gd name="connsiteX3" fmla="*/ 1948873 w 4451927"/>
              <a:gd name="connsiteY3" fmla="*/ 1016000 h 5052291"/>
              <a:gd name="connsiteX4" fmla="*/ 2059709 w 4451927"/>
              <a:gd name="connsiteY4" fmla="*/ 1062182 h 5052291"/>
              <a:gd name="connsiteX5" fmla="*/ 2152073 w 4451927"/>
              <a:gd name="connsiteY5" fmla="*/ 1034472 h 5052291"/>
              <a:gd name="connsiteX6" fmla="*/ 2216727 w 4451927"/>
              <a:gd name="connsiteY6" fmla="*/ 1089891 h 5052291"/>
              <a:gd name="connsiteX7" fmla="*/ 2216727 w 4451927"/>
              <a:gd name="connsiteY7" fmla="*/ 1089891 h 5052291"/>
              <a:gd name="connsiteX8" fmla="*/ 2346037 w 4451927"/>
              <a:gd name="connsiteY8" fmla="*/ 1173018 h 5052291"/>
              <a:gd name="connsiteX9" fmla="*/ 2447637 w 4451927"/>
              <a:gd name="connsiteY9" fmla="*/ 1117600 h 5052291"/>
              <a:gd name="connsiteX10" fmla="*/ 2484582 w 4451927"/>
              <a:gd name="connsiteY10" fmla="*/ 1209963 h 5052291"/>
              <a:gd name="connsiteX11" fmla="*/ 2604655 w 4451927"/>
              <a:gd name="connsiteY11" fmla="*/ 1200727 h 5052291"/>
              <a:gd name="connsiteX12" fmla="*/ 2660073 w 4451927"/>
              <a:gd name="connsiteY12" fmla="*/ 1265382 h 5052291"/>
              <a:gd name="connsiteX13" fmla="*/ 2743200 w 4451927"/>
              <a:gd name="connsiteY13" fmla="*/ 1339272 h 5052291"/>
              <a:gd name="connsiteX14" fmla="*/ 2826327 w 4451927"/>
              <a:gd name="connsiteY14" fmla="*/ 1256145 h 5052291"/>
              <a:gd name="connsiteX15" fmla="*/ 2890982 w 4451927"/>
              <a:gd name="connsiteY15" fmla="*/ 1330036 h 5052291"/>
              <a:gd name="connsiteX16" fmla="*/ 2964873 w 4451927"/>
              <a:gd name="connsiteY16" fmla="*/ 1330036 h 5052291"/>
              <a:gd name="connsiteX17" fmla="*/ 3020291 w 4451927"/>
              <a:gd name="connsiteY17" fmla="*/ 1385454 h 5052291"/>
              <a:gd name="connsiteX18" fmla="*/ 3149600 w 4451927"/>
              <a:gd name="connsiteY18" fmla="*/ 1330036 h 5052291"/>
              <a:gd name="connsiteX19" fmla="*/ 3214255 w 4451927"/>
              <a:gd name="connsiteY19" fmla="*/ 1376218 h 5052291"/>
              <a:gd name="connsiteX20" fmla="*/ 3537527 w 4451927"/>
              <a:gd name="connsiteY20" fmla="*/ 1330036 h 5052291"/>
              <a:gd name="connsiteX21" fmla="*/ 3814618 w 4451927"/>
              <a:gd name="connsiteY21" fmla="*/ 1283854 h 5052291"/>
              <a:gd name="connsiteX22" fmla="*/ 4147127 w 4451927"/>
              <a:gd name="connsiteY22" fmla="*/ 1440872 h 5052291"/>
              <a:gd name="connsiteX23" fmla="*/ 4239491 w 4451927"/>
              <a:gd name="connsiteY23" fmla="*/ 1477818 h 5052291"/>
              <a:gd name="connsiteX24" fmla="*/ 4285673 w 4451927"/>
              <a:gd name="connsiteY24" fmla="*/ 2216727 h 5052291"/>
              <a:gd name="connsiteX25" fmla="*/ 4442691 w 4451927"/>
              <a:gd name="connsiteY25" fmla="*/ 2475345 h 5052291"/>
              <a:gd name="connsiteX26" fmla="*/ 4451927 w 4451927"/>
              <a:gd name="connsiteY26" fmla="*/ 2687782 h 5052291"/>
              <a:gd name="connsiteX27" fmla="*/ 4424218 w 4451927"/>
              <a:gd name="connsiteY27" fmla="*/ 2789382 h 5052291"/>
              <a:gd name="connsiteX28" fmla="*/ 4424218 w 4451927"/>
              <a:gd name="connsiteY28" fmla="*/ 2974109 h 5052291"/>
              <a:gd name="connsiteX29" fmla="*/ 4424218 w 4451927"/>
              <a:gd name="connsiteY29" fmla="*/ 3066472 h 5052291"/>
              <a:gd name="connsiteX30" fmla="*/ 4331855 w 4451927"/>
              <a:gd name="connsiteY30" fmla="*/ 3278909 h 5052291"/>
              <a:gd name="connsiteX31" fmla="*/ 4119418 w 4451927"/>
              <a:gd name="connsiteY31" fmla="*/ 3380509 h 5052291"/>
              <a:gd name="connsiteX32" fmla="*/ 3971637 w 4451927"/>
              <a:gd name="connsiteY32" fmla="*/ 3491345 h 5052291"/>
              <a:gd name="connsiteX33" fmla="*/ 3971637 w 4451927"/>
              <a:gd name="connsiteY33" fmla="*/ 3491345 h 5052291"/>
              <a:gd name="connsiteX34" fmla="*/ 3953164 w 4451927"/>
              <a:gd name="connsiteY34" fmla="*/ 3463636 h 5052291"/>
              <a:gd name="connsiteX35" fmla="*/ 4045527 w 4451927"/>
              <a:gd name="connsiteY35" fmla="*/ 3362036 h 5052291"/>
              <a:gd name="connsiteX36" fmla="*/ 3953164 w 4451927"/>
              <a:gd name="connsiteY36" fmla="*/ 3371272 h 5052291"/>
              <a:gd name="connsiteX37" fmla="*/ 3953164 w 4451927"/>
              <a:gd name="connsiteY37" fmla="*/ 3260436 h 5052291"/>
              <a:gd name="connsiteX38" fmla="*/ 3916218 w 4451927"/>
              <a:gd name="connsiteY38" fmla="*/ 3260436 h 5052291"/>
              <a:gd name="connsiteX39" fmla="*/ 3842327 w 4451927"/>
              <a:gd name="connsiteY39" fmla="*/ 3315854 h 5052291"/>
              <a:gd name="connsiteX40" fmla="*/ 3870037 w 4451927"/>
              <a:gd name="connsiteY40" fmla="*/ 3417454 h 5052291"/>
              <a:gd name="connsiteX41" fmla="*/ 3870037 w 4451927"/>
              <a:gd name="connsiteY41" fmla="*/ 3417454 h 5052291"/>
              <a:gd name="connsiteX42" fmla="*/ 3906982 w 4451927"/>
              <a:gd name="connsiteY42" fmla="*/ 3574472 h 5052291"/>
              <a:gd name="connsiteX43" fmla="*/ 3777673 w 4451927"/>
              <a:gd name="connsiteY43" fmla="*/ 3648363 h 5052291"/>
              <a:gd name="connsiteX44" fmla="*/ 3556000 w 4451927"/>
              <a:gd name="connsiteY44" fmla="*/ 3879272 h 5052291"/>
              <a:gd name="connsiteX45" fmla="*/ 3546764 w 4451927"/>
              <a:gd name="connsiteY45" fmla="*/ 3805382 h 5052291"/>
              <a:gd name="connsiteX46" fmla="*/ 3482109 w 4451927"/>
              <a:gd name="connsiteY46" fmla="*/ 3759200 h 5052291"/>
              <a:gd name="connsiteX47" fmla="*/ 3343564 w 4451927"/>
              <a:gd name="connsiteY47" fmla="*/ 3786909 h 5052291"/>
              <a:gd name="connsiteX48" fmla="*/ 3472873 w 4451927"/>
              <a:gd name="connsiteY48" fmla="*/ 3860800 h 5052291"/>
              <a:gd name="connsiteX49" fmla="*/ 3343564 w 4451927"/>
              <a:gd name="connsiteY49" fmla="*/ 3962400 h 5052291"/>
              <a:gd name="connsiteX50" fmla="*/ 3251200 w 4451927"/>
              <a:gd name="connsiteY50" fmla="*/ 3888509 h 5052291"/>
              <a:gd name="connsiteX51" fmla="*/ 3214255 w 4451927"/>
              <a:gd name="connsiteY51" fmla="*/ 3980872 h 5052291"/>
              <a:gd name="connsiteX52" fmla="*/ 3094182 w 4451927"/>
              <a:gd name="connsiteY52" fmla="*/ 4008582 h 5052291"/>
              <a:gd name="connsiteX53" fmla="*/ 3094182 w 4451927"/>
              <a:gd name="connsiteY53" fmla="*/ 4128654 h 5052291"/>
              <a:gd name="connsiteX54" fmla="*/ 3001818 w 4451927"/>
              <a:gd name="connsiteY54" fmla="*/ 4165600 h 5052291"/>
              <a:gd name="connsiteX55" fmla="*/ 2955637 w 4451927"/>
              <a:gd name="connsiteY55" fmla="*/ 4128654 h 5052291"/>
              <a:gd name="connsiteX56" fmla="*/ 2918691 w 4451927"/>
              <a:gd name="connsiteY56" fmla="*/ 4294909 h 5052291"/>
              <a:gd name="connsiteX57" fmla="*/ 2983346 w 4451927"/>
              <a:gd name="connsiteY57" fmla="*/ 4239491 h 5052291"/>
              <a:gd name="connsiteX58" fmla="*/ 3020291 w 4451927"/>
              <a:gd name="connsiteY58" fmla="*/ 4267200 h 5052291"/>
              <a:gd name="connsiteX59" fmla="*/ 2918691 w 4451927"/>
              <a:gd name="connsiteY59" fmla="*/ 4433454 h 5052291"/>
              <a:gd name="connsiteX60" fmla="*/ 2844800 w 4451927"/>
              <a:gd name="connsiteY60" fmla="*/ 4442691 h 5052291"/>
              <a:gd name="connsiteX61" fmla="*/ 2844800 w 4451927"/>
              <a:gd name="connsiteY61" fmla="*/ 4488872 h 5052291"/>
              <a:gd name="connsiteX62" fmla="*/ 2927927 w 4451927"/>
              <a:gd name="connsiteY62" fmla="*/ 4451927 h 5052291"/>
              <a:gd name="connsiteX63" fmla="*/ 2937164 w 4451927"/>
              <a:gd name="connsiteY63" fmla="*/ 4636654 h 5052291"/>
              <a:gd name="connsiteX64" fmla="*/ 2854037 w 4451927"/>
              <a:gd name="connsiteY64" fmla="*/ 4701309 h 5052291"/>
              <a:gd name="connsiteX65" fmla="*/ 2909455 w 4451927"/>
              <a:gd name="connsiteY65" fmla="*/ 4729018 h 5052291"/>
              <a:gd name="connsiteX66" fmla="*/ 3020291 w 4451927"/>
              <a:gd name="connsiteY66" fmla="*/ 4978400 h 5052291"/>
              <a:gd name="connsiteX67" fmla="*/ 3029527 w 4451927"/>
              <a:gd name="connsiteY67" fmla="*/ 5052291 h 5052291"/>
              <a:gd name="connsiteX68" fmla="*/ 2697018 w 4451927"/>
              <a:gd name="connsiteY68" fmla="*/ 4969163 h 5052291"/>
              <a:gd name="connsiteX69" fmla="*/ 2456873 w 4451927"/>
              <a:gd name="connsiteY69" fmla="*/ 4922982 h 5052291"/>
              <a:gd name="connsiteX70" fmla="*/ 2262909 w 4451927"/>
              <a:gd name="connsiteY70" fmla="*/ 4765963 h 5052291"/>
              <a:gd name="connsiteX71" fmla="*/ 2170546 w 4451927"/>
              <a:gd name="connsiteY71" fmla="*/ 4682836 h 5052291"/>
              <a:gd name="connsiteX72" fmla="*/ 2041237 w 4451927"/>
              <a:gd name="connsiteY72" fmla="*/ 4414982 h 5052291"/>
              <a:gd name="connsiteX73" fmla="*/ 2041237 w 4451927"/>
              <a:gd name="connsiteY73" fmla="*/ 4267200 h 5052291"/>
              <a:gd name="connsiteX74" fmla="*/ 1874982 w 4451927"/>
              <a:gd name="connsiteY74" fmla="*/ 4119418 h 5052291"/>
              <a:gd name="connsiteX75" fmla="*/ 1819564 w 4451927"/>
              <a:gd name="connsiteY75" fmla="*/ 4017818 h 5052291"/>
              <a:gd name="connsiteX76" fmla="*/ 1708727 w 4451927"/>
              <a:gd name="connsiteY76" fmla="*/ 3943927 h 5052291"/>
              <a:gd name="connsiteX77" fmla="*/ 1579418 w 4451927"/>
              <a:gd name="connsiteY77" fmla="*/ 3703782 h 5052291"/>
              <a:gd name="connsiteX78" fmla="*/ 1533237 w 4451927"/>
              <a:gd name="connsiteY78" fmla="*/ 3556000 h 5052291"/>
              <a:gd name="connsiteX79" fmla="*/ 1302327 w 4451927"/>
              <a:gd name="connsiteY79" fmla="*/ 3352800 h 5052291"/>
              <a:gd name="connsiteX80" fmla="*/ 1191491 w 4451927"/>
              <a:gd name="connsiteY80" fmla="*/ 3241963 h 5052291"/>
              <a:gd name="connsiteX81" fmla="*/ 942109 w 4451927"/>
              <a:gd name="connsiteY81" fmla="*/ 3214254 h 5052291"/>
              <a:gd name="connsiteX82" fmla="*/ 914400 w 4451927"/>
              <a:gd name="connsiteY82" fmla="*/ 3260436 h 5052291"/>
              <a:gd name="connsiteX83" fmla="*/ 785091 w 4451927"/>
              <a:gd name="connsiteY83" fmla="*/ 3260436 h 5052291"/>
              <a:gd name="connsiteX84" fmla="*/ 646546 w 4451927"/>
              <a:gd name="connsiteY84" fmla="*/ 3389745 h 5052291"/>
              <a:gd name="connsiteX85" fmla="*/ 637309 w 4451927"/>
              <a:gd name="connsiteY85" fmla="*/ 3519054 h 5052291"/>
              <a:gd name="connsiteX86" fmla="*/ 581891 w 4451927"/>
              <a:gd name="connsiteY86" fmla="*/ 3546763 h 5052291"/>
              <a:gd name="connsiteX87" fmla="*/ 563418 w 4451927"/>
              <a:gd name="connsiteY87" fmla="*/ 3666836 h 5052291"/>
              <a:gd name="connsiteX88" fmla="*/ 249382 w 4451927"/>
              <a:gd name="connsiteY88" fmla="*/ 3583709 h 5052291"/>
              <a:gd name="connsiteX89" fmla="*/ 175491 w 4451927"/>
              <a:gd name="connsiteY89" fmla="*/ 3491345 h 5052291"/>
              <a:gd name="connsiteX90" fmla="*/ 0 w 4451927"/>
              <a:gd name="connsiteY90" fmla="*/ 3398982 h 5052291"/>
              <a:gd name="connsiteX91" fmla="*/ 2500746 w 4451927"/>
              <a:gd name="connsiteY91" fmla="*/ 2997777 h 5052291"/>
              <a:gd name="connsiteX92" fmla="*/ 2378364 w 4451927"/>
              <a:gd name="connsiteY92" fmla="*/ 2841336 h 5052291"/>
              <a:gd name="connsiteX93" fmla="*/ 2255405 w 4451927"/>
              <a:gd name="connsiteY93" fmla="*/ 2622550 h 5052291"/>
              <a:gd name="connsiteX94" fmla="*/ 2071255 w 4451927"/>
              <a:gd name="connsiteY94" fmla="*/ 2400877 h 5052291"/>
              <a:gd name="connsiteX95" fmla="*/ 1939059 w 4451927"/>
              <a:gd name="connsiteY95" fmla="*/ 2202872 h 5052291"/>
              <a:gd name="connsiteX96" fmla="*/ 1780887 w 4451927"/>
              <a:gd name="connsiteY96" fmla="*/ 1997363 h 5052291"/>
              <a:gd name="connsiteX97" fmla="*/ 1550555 w 4451927"/>
              <a:gd name="connsiteY97" fmla="*/ 1693718 h 5052291"/>
              <a:gd name="connsiteX98" fmla="*/ 1430482 w 4451927"/>
              <a:gd name="connsiteY98" fmla="*/ 1416050 h 5052291"/>
              <a:gd name="connsiteX99" fmla="*/ 863023 w 4451927"/>
              <a:gd name="connsiteY99" fmla="*/ 876877 h 5052291"/>
              <a:gd name="connsiteX100" fmla="*/ 587853 w 4451927"/>
              <a:gd name="connsiteY100" fmla="*/ 428711 h 5052291"/>
              <a:gd name="connsiteX101" fmla="*/ 591127 w 4451927"/>
              <a:gd name="connsiteY101" fmla="*/ 0 h 5052291"/>
              <a:gd name="connsiteX0" fmla="*/ 415636 w 4276436"/>
              <a:gd name="connsiteY0" fmla="*/ 0 h 5052291"/>
              <a:gd name="connsiteX1" fmla="*/ 1653309 w 4276436"/>
              <a:gd name="connsiteY1" fmla="*/ 9236 h 5052291"/>
              <a:gd name="connsiteX2" fmla="*/ 1671782 w 4276436"/>
              <a:gd name="connsiteY2" fmla="*/ 979054 h 5052291"/>
              <a:gd name="connsiteX3" fmla="*/ 1773382 w 4276436"/>
              <a:gd name="connsiteY3" fmla="*/ 1016000 h 5052291"/>
              <a:gd name="connsiteX4" fmla="*/ 1884218 w 4276436"/>
              <a:gd name="connsiteY4" fmla="*/ 1062182 h 5052291"/>
              <a:gd name="connsiteX5" fmla="*/ 1976582 w 4276436"/>
              <a:gd name="connsiteY5" fmla="*/ 1034472 h 5052291"/>
              <a:gd name="connsiteX6" fmla="*/ 2041236 w 4276436"/>
              <a:gd name="connsiteY6" fmla="*/ 1089891 h 5052291"/>
              <a:gd name="connsiteX7" fmla="*/ 2041236 w 4276436"/>
              <a:gd name="connsiteY7" fmla="*/ 1089891 h 5052291"/>
              <a:gd name="connsiteX8" fmla="*/ 2170546 w 4276436"/>
              <a:gd name="connsiteY8" fmla="*/ 1173018 h 5052291"/>
              <a:gd name="connsiteX9" fmla="*/ 2272146 w 4276436"/>
              <a:gd name="connsiteY9" fmla="*/ 1117600 h 5052291"/>
              <a:gd name="connsiteX10" fmla="*/ 2309091 w 4276436"/>
              <a:gd name="connsiteY10" fmla="*/ 1209963 h 5052291"/>
              <a:gd name="connsiteX11" fmla="*/ 2429164 w 4276436"/>
              <a:gd name="connsiteY11" fmla="*/ 1200727 h 5052291"/>
              <a:gd name="connsiteX12" fmla="*/ 2484582 w 4276436"/>
              <a:gd name="connsiteY12" fmla="*/ 1265382 h 5052291"/>
              <a:gd name="connsiteX13" fmla="*/ 2567709 w 4276436"/>
              <a:gd name="connsiteY13" fmla="*/ 1339272 h 5052291"/>
              <a:gd name="connsiteX14" fmla="*/ 2650836 w 4276436"/>
              <a:gd name="connsiteY14" fmla="*/ 1256145 h 5052291"/>
              <a:gd name="connsiteX15" fmla="*/ 2715491 w 4276436"/>
              <a:gd name="connsiteY15" fmla="*/ 1330036 h 5052291"/>
              <a:gd name="connsiteX16" fmla="*/ 2789382 w 4276436"/>
              <a:gd name="connsiteY16" fmla="*/ 1330036 h 5052291"/>
              <a:gd name="connsiteX17" fmla="*/ 2844800 w 4276436"/>
              <a:gd name="connsiteY17" fmla="*/ 1385454 h 5052291"/>
              <a:gd name="connsiteX18" fmla="*/ 2974109 w 4276436"/>
              <a:gd name="connsiteY18" fmla="*/ 1330036 h 5052291"/>
              <a:gd name="connsiteX19" fmla="*/ 3038764 w 4276436"/>
              <a:gd name="connsiteY19" fmla="*/ 1376218 h 5052291"/>
              <a:gd name="connsiteX20" fmla="*/ 3362036 w 4276436"/>
              <a:gd name="connsiteY20" fmla="*/ 1330036 h 5052291"/>
              <a:gd name="connsiteX21" fmla="*/ 3639127 w 4276436"/>
              <a:gd name="connsiteY21" fmla="*/ 1283854 h 5052291"/>
              <a:gd name="connsiteX22" fmla="*/ 3971636 w 4276436"/>
              <a:gd name="connsiteY22" fmla="*/ 1440872 h 5052291"/>
              <a:gd name="connsiteX23" fmla="*/ 4064000 w 4276436"/>
              <a:gd name="connsiteY23" fmla="*/ 1477818 h 5052291"/>
              <a:gd name="connsiteX24" fmla="*/ 4110182 w 4276436"/>
              <a:gd name="connsiteY24" fmla="*/ 2216727 h 5052291"/>
              <a:gd name="connsiteX25" fmla="*/ 4267200 w 4276436"/>
              <a:gd name="connsiteY25" fmla="*/ 2475345 h 5052291"/>
              <a:gd name="connsiteX26" fmla="*/ 4276436 w 4276436"/>
              <a:gd name="connsiteY26" fmla="*/ 2687782 h 5052291"/>
              <a:gd name="connsiteX27" fmla="*/ 4248727 w 4276436"/>
              <a:gd name="connsiteY27" fmla="*/ 2789382 h 5052291"/>
              <a:gd name="connsiteX28" fmla="*/ 4248727 w 4276436"/>
              <a:gd name="connsiteY28" fmla="*/ 2974109 h 5052291"/>
              <a:gd name="connsiteX29" fmla="*/ 4248727 w 4276436"/>
              <a:gd name="connsiteY29" fmla="*/ 3066472 h 5052291"/>
              <a:gd name="connsiteX30" fmla="*/ 4156364 w 4276436"/>
              <a:gd name="connsiteY30" fmla="*/ 3278909 h 5052291"/>
              <a:gd name="connsiteX31" fmla="*/ 3943927 w 4276436"/>
              <a:gd name="connsiteY31" fmla="*/ 3380509 h 5052291"/>
              <a:gd name="connsiteX32" fmla="*/ 3796146 w 4276436"/>
              <a:gd name="connsiteY32" fmla="*/ 3491345 h 5052291"/>
              <a:gd name="connsiteX33" fmla="*/ 3796146 w 4276436"/>
              <a:gd name="connsiteY33" fmla="*/ 3491345 h 5052291"/>
              <a:gd name="connsiteX34" fmla="*/ 3777673 w 4276436"/>
              <a:gd name="connsiteY34" fmla="*/ 3463636 h 5052291"/>
              <a:gd name="connsiteX35" fmla="*/ 3870036 w 4276436"/>
              <a:gd name="connsiteY35" fmla="*/ 3362036 h 5052291"/>
              <a:gd name="connsiteX36" fmla="*/ 3777673 w 4276436"/>
              <a:gd name="connsiteY36" fmla="*/ 3371272 h 5052291"/>
              <a:gd name="connsiteX37" fmla="*/ 3777673 w 4276436"/>
              <a:gd name="connsiteY37" fmla="*/ 3260436 h 5052291"/>
              <a:gd name="connsiteX38" fmla="*/ 3740727 w 4276436"/>
              <a:gd name="connsiteY38" fmla="*/ 3260436 h 5052291"/>
              <a:gd name="connsiteX39" fmla="*/ 3666836 w 4276436"/>
              <a:gd name="connsiteY39" fmla="*/ 3315854 h 5052291"/>
              <a:gd name="connsiteX40" fmla="*/ 3694546 w 4276436"/>
              <a:gd name="connsiteY40" fmla="*/ 3417454 h 5052291"/>
              <a:gd name="connsiteX41" fmla="*/ 3694546 w 4276436"/>
              <a:gd name="connsiteY41" fmla="*/ 3417454 h 5052291"/>
              <a:gd name="connsiteX42" fmla="*/ 3731491 w 4276436"/>
              <a:gd name="connsiteY42" fmla="*/ 3574472 h 5052291"/>
              <a:gd name="connsiteX43" fmla="*/ 3602182 w 4276436"/>
              <a:gd name="connsiteY43" fmla="*/ 3648363 h 5052291"/>
              <a:gd name="connsiteX44" fmla="*/ 3380509 w 4276436"/>
              <a:gd name="connsiteY44" fmla="*/ 3879272 h 5052291"/>
              <a:gd name="connsiteX45" fmla="*/ 3371273 w 4276436"/>
              <a:gd name="connsiteY45" fmla="*/ 3805382 h 5052291"/>
              <a:gd name="connsiteX46" fmla="*/ 3306618 w 4276436"/>
              <a:gd name="connsiteY46" fmla="*/ 3759200 h 5052291"/>
              <a:gd name="connsiteX47" fmla="*/ 3168073 w 4276436"/>
              <a:gd name="connsiteY47" fmla="*/ 3786909 h 5052291"/>
              <a:gd name="connsiteX48" fmla="*/ 3297382 w 4276436"/>
              <a:gd name="connsiteY48" fmla="*/ 3860800 h 5052291"/>
              <a:gd name="connsiteX49" fmla="*/ 3168073 w 4276436"/>
              <a:gd name="connsiteY49" fmla="*/ 3962400 h 5052291"/>
              <a:gd name="connsiteX50" fmla="*/ 3075709 w 4276436"/>
              <a:gd name="connsiteY50" fmla="*/ 3888509 h 5052291"/>
              <a:gd name="connsiteX51" fmla="*/ 3038764 w 4276436"/>
              <a:gd name="connsiteY51" fmla="*/ 3980872 h 5052291"/>
              <a:gd name="connsiteX52" fmla="*/ 2918691 w 4276436"/>
              <a:gd name="connsiteY52" fmla="*/ 4008582 h 5052291"/>
              <a:gd name="connsiteX53" fmla="*/ 2918691 w 4276436"/>
              <a:gd name="connsiteY53" fmla="*/ 4128654 h 5052291"/>
              <a:gd name="connsiteX54" fmla="*/ 2826327 w 4276436"/>
              <a:gd name="connsiteY54" fmla="*/ 4165600 h 5052291"/>
              <a:gd name="connsiteX55" fmla="*/ 2780146 w 4276436"/>
              <a:gd name="connsiteY55" fmla="*/ 4128654 h 5052291"/>
              <a:gd name="connsiteX56" fmla="*/ 2743200 w 4276436"/>
              <a:gd name="connsiteY56" fmla="*/ 4294909 h 5052291"/>
              <a:gd name="connsiteX57" fmla="*/ 2807855 w 4276436"/>
              <a:gd name="connsiteY57" fmla="*/ 4239491 h 5052291"/>
              <a:gd name="connsiteX58" fmla="*/ 2844800 w 4276436"/>
              <a:gd name="connsiteY58" fmla="*/ 4267200 h 5052291"/>
              <a:gd name="connsiteX59" fmla="*/ 2743200 w 4276436"/>
              <a:gd name="connsiteY59" fmla="*/ 4433454 h 5052291"/>
              <a:gd name="connsiteX60" fmla="*/ 2669309 w 4276436"/>
              <a:gd name="connsiteY60" fmla="*/ 4442691 h 5052291"/>
              <a:gd name="connsiteX61" fmla="*/ 2669309 w 4276436"/>
              <a:gd name="connsiteY61" fmla="*/ 4488872 h 5052291"/>
              <a:gd name="connsiteX62" fmla="*/ 2752436 w 4276436"/>
              <a:gd name="connsiteY62" fmla="*/ 4451927 h 5052291"/>
              <a:gd name="connsiteX63" fmla="*/ 2761673 w 4276436"/>
              <a:gd name="connsiteY63" fmla="*/ 4636654 h 5052291"/>
              <a:gd name="connsiteX64" fmla="*/ 2678546 w 4276436"/>
              <a:gd name="connsiteY64" fmla="*/ 4701309 h 5052291"/>
              <a:gd name="connsiteX65" fmla="*/ 2733964 w 4276436"/>
              <a:gd name="connsiteY65" fmla="*/ 4729018 h 5052291"/>
              <a:gd name="connsiteX66" fmla="*/ 2844800 w 4276436"/>
              <a:gd name="connsiteY66" fmla="*/ 4978400 h 5052291"/>
              <a:gd name="connsiteX67" fmla="*/ 2854036 w 4276436"/>
              <a:gd name="connsiteY67" fmla="*/ 5052291 h 5052291"/>
              <a:gd name="connsiteX68" fmla="*/ 2521527 w 4276436"/>
              <a:gd name="connsiteY68" fmla="*/ 4969163 h 5052291"/>
              <a:gd name="connsiteX69" fmla="*/ 2281382 w 4276436"/>
              <a:gd name="connsiteY69" fmla="*/ 4922982 h 5052291"/>
              <a:gd name="connsiteX70" fmla="*/ 2087418 w 4276436"/>
              <a:gd name="connsiteY70" fmla="*/ 4765963 h 5052291"/>
              <a:gd name="connsiteX71" fmla="*/ 1995055 w 4276436"/>
              <a:gd name="connsiteY71" fmla="*/ 4682836 h 5052291"/>
              <a:gd name="connsiteX72" fmla="*/ 1865746 w 4276436"/>
              <a:gd name="connsiteY72" fmla="*/ 4414982 h 5052291"/>
              <a:gd name="connsiteX73" fmla="*/ 1865746 w 4276436"/>
              <a:gd name="connsiteY73" fmla="*/ 4267200 h 5052291"/>
              <a:gd name="connsiteX74" fmla="*/ 1699491 w 4276436"/>
              <a:gd name="connsiteY74" fmla="*/ 4119418 h 5052291"/>
              <a:gd name="connsiteX75" fmla="*/ 1644073 w 4276436"/>
              <a:gd name="connsiteY75" fmla="*/ 4017818 h 5052291"/>
              <a:gd name="connsiteX76" fmla="*/ 1533236 w 4276436"/>
              <a:gd name="connsiteY76" fmla="*/ 3943927 h 5052291"/>
              <a:gd name="connsiteX77" fmla="*/ 1403927 w 4276436"/>
              <a:gd name="connsiteY77" fmla="*/ 3703782 h 5052291"/>
              <a:gd name="connsiteX78" fmla="*/ 1357746 w 4276436"/>
              <a:gd name="connsiteY78" fmla="*/ 3556000 h 5052291"/>
              <a:gd name="connsiteX79" fmla="*/ 1126836 w 4276436"/>
              <a:gd name="connsiteY79" fmla="*/ 3352800 h 5052291"/>
              <a:gd name="connsiteX80" fmla="*/ 1016000 w 4276436"/>
              <a:gd name="connsiteY80" fmla="*/ 3241963 h 5052291"/>
              <a:gd name="connsiteX81" fmla="*/ 766618 w 4276436"/>
              <a:gd name="connsiteY81" fmla="*/ 3214254 h 5052291"/>
              <a:gd name="connsiteX82" fmla="*/ 738909 w 4276436"/>
              <a:gd name="connsiteY82" fmla="*/ 3260436 h 5052291"/>
              <a:gd name="connsiteX83" fmla="*/ 609600 w 4276436"/>
              <a:gd name="connsiteY83" fmla="*/ 3260436 h 5052291"/>
              <a:gd name="connsiteX84" fmla="*/ 471055 w 4276436"/>
              <a:gd name="connsiteY84" fmla="*/ 3389745 h 5052291"/>
              <a:gd name="connsiteX85" fmla="*/ 461818 w 4276436"/>
              <a:gd name="connsiteY85" fmla="*/ 3519054 h 5052291"/>
              <a:gd name="connsiteX86" fmla="*/ 406400 w 4276436"/>
              <a:gd name="connsiteY86" fmla="*/ 3546763 h 5052291"/>
              <a:gd name="connsiteX87" fmla="*/ 387927 w 4276436"/>
              <a:gd name="connsiteY87" fmla="*/ 3666836 h 5052291"/>
              <a:gd name="connsiteX88" fmla="*/ 73891 w 4276436"/>
              <a:gd name="connsiteY88" fmla="*/ 3583709 h 5052291"/>
              <a:gd name="connsiteX89" fmla="*/ 0 w 4276436"/>
              <a:gd name="connsiteY89" fmla="*/ 3491345 h 5052291"/>
              <a:gd name="connsiteX90" fmla="*/ 2440709 w 4276436"/>
              <a:gd name="connsiteY90" fmla="*/ 3164032 h 5052291"/>
              <a:gd name="connsiteX91" fmla="*/ 2325255 w 4276436"/>
              <a:gd name="connsiteY91" fmla="*/ 2997777 h 5052291"/>
              <a:gd name="connsiteX92" fmla="*/ 2202873 w 4276436"/>
              <a:gd name="connsiteY92" fmla="*/ 2841336 h 5052291"/>
              <a:gd name="connsiteX93" fmla="*/ 2079914 w 4276436"/>
              <a:gd name="connsiteY93" fmla="*/ 2622550 h 5052291"/>
              <a:gd name="connsiteX94" fmla="*/ 1895764 w 4276436"/>
              <a:gd name="connsiteY94" fmla="*/ 2400877 h 5052291"/>
              <a:gd name="connsiteX95" fmla="*/ 1763568 w 4276436"/>
              <a:gd name="connsiteY95" fmla="*/ 2202872 h 5052291"/>
              <a:gd name="connsiteX96" fmla="*/ 1605396 w 4276436"/>
              <a:gd name="connsiteY96" fmla="*/ 1997363 h 5052291"/>
              <a:gd name="connsiteX97" fmla="*/ 1375064 w 4276436"/>
              <a:gd name="connsiteY97" fmla="*/ 1693718 h 5052291"/>
              <a:gd name="connsiteX98" fmla="*/ 1254991 w 4276436"/>
              <a:gd name="connsiteY98" fmla="*/ 1416050 h 5052291"/>
              <a:gd name="connsiteX99" fmla="*/ 687532 w 4276436"/>
              <a:gd name="connsiteY99" fmla="*/ 876877 h 5052291"/>
              <a:gd name="connsiteX100" fmla="*/ 412362 w 4276436"/>
              <a:gd name="connsiteY100" fmla="*/ 428711 h 5052291"/>
              <a:gd name="connsiteX101" fmla="*/ 415636 w 4276436"/>
              <a:gd name="connsiteY101" fmla="*/ 0 h 5052291"/>
              <a:gd name="connsiteX0" fmla="*/ 341745 w 4202545"/>
              <a:gd name="connsiteY0" fmla="*/ 0 h 5052291"/>
              <a:gd name="connsiteX1" fmla="*/ 1579418 w 4202545"/>
              <a:gd name="connsiteY1" fmla="*/ 9236 h 5052291"/>
              <a:gd name="connsiteX2" fmla="*/ 1597891 w 4202545"/>
              <a:gd name="connsiteY2" fmla="*/ 979054 h 5052291"/>
              <a:gd name="connsiteX3" fmla="*/ 1699491 w 4202545"/>
              <a:gd name="connsiteY3" fmla="*/ 1016000 h 5052291"/>
              <a:gd name="connsiteX4" fmla="*/ 1810327 w 4202545"/>
              <a:gd name="connsiteY4" fmla="*/ 1062182 h 5052291"/>
              <a:gd name="connsiteX5" fmla="*/ 1902691 w 4202545"/>
              <a:gd name="connsiteY5" fmla="*/ 1034472 h 5052291"/>
              <a:gd name="connsiteX6" fmla="*/ 1967345 w 4202545"/>
              <a:gd name="connsiteY6" fmla="*/ 1089891 h 5052291"/>
              <a:gd name="connsiteX7" fmla="*/ 1967345 w 4202545"/>
              <a:gd name="connsiteY7" fmla="*/ 1089891 h 5052291"/>
              <a:gd name="connsiteX8" fmla="*/ 2096655 w 4202545"/>
              <a:gd name="connsiteY8" fmla="*/ 1173018 h 5052291"/>
              <a:gd name="connsiteX9" fmla="*/ 2198255 w 4202545"/>
              <a:gd name="connsiteY9" fmla="*/ 1117600 h 5052291"/>
              <a:gd name="connsiteX10" fmla="*/ 2235200 w 4202545"/>
              <a:gd name="connsiteY10" fmla="*/ 1209963 h 5052291"/>
              <a:gd name="connsiteX11" fmla="*/ 2355273 w 4202545"/>
              <a:gd name="connsiteY11" fmla="*/ 1200727 h 5052291"/>
              <a:gd name="connsiteX12" fmla="*/ 2410691 w 4202545"/>
              <a:gd name="connsiteY12" fmla="*/ 1265382 h 5052291"/>
              <a:gd name="connsiteX13" fmla="*/ 2493818 w 4202545"/>
              <a:gd name="connsiteY13" fmla="*/ 1339272 h 5052291"/>
              <a:gd name="connsiteX14" fmla="*/ 2576945 w 4202545"/>
              <a:gd name="connsiteY14" fmla="*/ 1256145 h 5052291"/>
              <a:gd name="connsiteX15" fmla="*/ 2641600 w 4202545"/>
              <a:gd name="connsiteY15" fmla="*/ 1330036 h 5052291"/>
              <a:gd name="connsiteX16" fmla="*/ 2715491 w 4202545"/>
              <a:gd name="connsiteY16" fmla="*/ 1330036 h 5052291"/>
              <a:gd name="connsiteX17" fmla="*/ 2770909 w 4202545"/>
              <a:gd name="connsiteY17" fmla="*/ 1385454 h 5052291"/>
              <a:gd name="connsiteX18" fmla="*/ 2900218 w 4202545"/>
              <a:gd name="connsiteY18" fmla="*/ 1330036 h 5052291"/>
              <a:gd name="connsiteX19" fmla="*/ 2964873 w 4202545"/>
              <a:gd name="connsiteY19" fmla="*/ 1376218 h 5052291"/>
              <a:gd name="connsiteX20" fmla="*/ 3288145 w 4202545"/>
              <a:gd name="connsiteY20" fmla="*/ 1330036 h 5052291"/>
              <a:gd name="connsiteX21" fmla="*/ 3565236 w 4202545"/>
              <a:gd name="connsiteY21" fmla="*/ 1283854 h 5052291"/>
              <a:gd name="connsiteX22" fmla="*/ 3897745 w 4202545"/>
              <a:gd name="connsiteY22" fmla="*/ 1440872 h 5052291"/>
              <a:gd name="connsiteX23" fmla="*/ 3990109 w 4202545"/>
              <a:gd name="connsiteY23" fmla="*/ 1477818 h 5052291"/>
              <a:gd name="connsiteX24" fmla="*/ 4036291 w 4202545"/>
              <a:gd name="connsiteY24" fmla="*/ 2216727 h 5052291"/>
              <a:gd name="connsiteX25" fmla="*/ 4193309 w 4202545"/>
              <a:gd name="connsiteY25" fmla="*/ 2475345 h 5052291"/>
              <a:gd name="connsiteX26" fmla="*/ 4202545 w 4202545"/>
              <a:gd name="connsiteY26" fmla="*/ 2687782 h 5052291"/>
              <a:gd name="connsiteX27" fmla="*/ 4174836 w 4202545"/>
              <a:gd name="connsiteY27" fmla="*/ 2789382 h 5052291"/>
              <a:gd name="connsiteX28" fmla="*/ 4174836 w 4202545"/>
              <a:gd name="connsiteY28" fmla="*/ 2974109 h 5052291"/>
              <a:gd name="connsiteX29" fmla="*/ 4174836 w 4202545"/>
              <a:gd name="connsiteY29" fmla="*/ 3066472 h 5052291"/>
              <a:gd name="connsiteX30" fmla="*/ 4082473 w 4202545"/>
              <a:gd name="connsiteY30" fmla="*/ 3278909 h 5052291"/>
              <a:gd name="connsiteX31" fmla="*/ 3870036 w 4202545"/>
              <a:gd name="connsiteY31" fmla="*/ 3380509 h 5052291"/>
              <a:gd name="connsiteX32" fmla="*/ 3722255 w 4202545"/>
              <a:gd name="connsiteY32" fmla="*/ 3491345 h 5052291"/>
              <a:gd name="connsiteX33" fmla="*/ 3722255 w 4202545"/>
              <a:gd name="connsiteY33" fmla="*/ 3491345 h 5052291"/>
              <a:gd name="connsiteX34" fmla="*/ 3703782 w 4202545"/>
              <a:gd name="connsiteY34" fmla="*/ 3463636 h 5052291"/>
              <a:gd name="connsiteX35" fmla="*/ 3796145 w 4202545"/>
              <a:gd name="connsiteY35" fmla="*/ 3362036 h 5052291"/>
              <a:gd name="connsiteX36" fmla="*/ 3703782 w 4202545"/>
              <a:gd name="connsiteY36" fmla="*/ 3371272 h 5052291"/>
              <a:gd name="connsiteX37" fmla="*/ 3703782 w 4202545"/>
              <a:gd name="connsiteY37" fmla="*/ 3260436 h 5052291"/>
              <a:gd name="connsiteX38" fmla="*/ 3666836 w 4202545"/>
              <a:gd name="connsiteY38" fmla="*/ 3260436 h 5052291"/>
              <a:gd name="connsiteX39" fmla="*/ 3592945 w 4202545"/>
              <a:gd name="connsiteY39" fmla="*/ 3315854 h 5052291"/>
              <a:gd name="connsiteX40" fmla="*/ 3620655 w 4202545"/>
              <a:gd name="connsiteY40" fmla="*/ 3417454 h 5052291"/>
              <a:gd name="connsiteX41" fmla="*/ 3620655 w 4202545"/>
              <a:gd name="connsiteY41" fmla="*/ 3417454 h 5052291"/>
              <a:gd name="connsiteX42" fmla="*/ 3657600 w 4202545"/>
              <a:gd name="connsiteY42" fmla="*/ 3574472 h 5052291"/>
              <a:gd name="connsiteX43" fmla="*/ 3528291 w 4202545"/>
              <a:gd name="connsiteY43" fmla="*/ 3648363 h 5052291"/>
              <a:gd name="connsiteX44" fmla="*/ 3306618 w 4202545"/>
              <a:gd name="connsiteY44" fmla="*/ 3879272 h 5052291"/>
              <a:gd name="connsiteX45" fmla="*/ 3297382 w 4202545"/>
              <a:gd name="connsiteY45" fmla="*/ 3805382 h 5052291"/>
              <a:gd name="connsiteX46" fmla="*/ 3232727 w 4202545"/>
              <a:gd name="connsiteY46" fmla="*/ 3759200 h 5052291"/>
              <a:gd name="connsiteX47" fmla="*/ 3094182 w 4202545"/>
              <a:gd name="connsiteY47" fmla="*/ 3786909 h 5052291"/>
              <a:gd name="connsiteX48" fmla="*/ 3223491 w 4202545"/>
              <a:gd name="connsiteY48" fmla="*/ 3860800 h 5052291"/>
              <a:gd name="connsiteX49" fmla="*/ 3094182 w 4202545"/>
              <a:gd name="connsiteY49" fmla="*/ 3962400 h 5052291"/>
              <a:gd name="connsiteX50" fmla="*/ 3001818 w 4202545"/>
              <a:gd name="connsiteY50" fmla="*/ 3888509 h 5052291"/>
              <a:gd name="connsiteX51" fmla="*/ 2964873 w 4202545"/>
              <a:gd name="connsiteY51" fmla="*/ 3980872 h 5052291"/>
              <a:gd name="connsiteX52" fmla="*/ 2844800 w 4202545"/>
              <a:gd name="connsiteY52" fmla="*/ 4008582 h 5052291"/>
              <a:gd name="connsiteX53" fmla="*/ 2844800 w 4202545"/>
              <a:gd name="connsiteY53" fmla="*/ 4128654 h 5052291"/>
              <a:gd name="connsiteX54" fmla="*/ 2752436 w 4202545"/>
              <a:gd name="connsiteY54" fmla="*/ 4165600 h 5052291"/>
              <a:gd name="connsiteX55" fmla="*/ 2706255 w 4202545"/>
              <a:gd name="connsiteY55" fmla="*/ 4128654 h 5052291"/>
              <a:gd name="connsiteX56" fmla="*/ 2669309 w 4202545"/>
              <a:gd name="connsiteY56" fmla="*/ 4294909 h 5052291"/>
              <a:gd name="connsiteX57" fmla="*/ 2733964 w 4202545"/>
              <a:gd name="connsiteY57" fmla="*/ 4239491 h 5052291"/>
              <a:gd name="connsiteX58" fmla="*/ 2770909 w 4202545"/>
              <a:gd name="connsiteY58" fmla="*/ 4267200 h 5052291"/>
              <a:gd name="connsiteX59" fmla="*/ 2669309 w 4202545"/>
              <a:gd name="connsiteY59" fmla="*/ 4433454 h 5052291"/>
              <a:gd name="connsiteX60" fmla="*/ 2595418 w 4202545"/>
              <a:gd name="connsiteY60" fmla="*/ 4442691 h 5052291"/>
              <a:gd name="connsiteX61" fmla="*/ 2595418 w 4202545"/>
              <a:gd name="connsiteY61" fmla="*/ 4488872 h 5052291"/>
              <a:gd name="connsiteX62" fmla="*/ 2678545 w 4202545"/>
              <a:gd name="connsiteY62" fmla="*/ 4451927 h 5052291"/>
              <a:gd name="connsiteX63" fmla="*/ 2687782 w 4202545"/>
              <a:gd name="connsiteY63" fmla="*/ 4636654 h 5052291"/>
              <a:gd name="connsiteX64" fmla="*/ 2604655 w 4202545"/>
              <a:gd name="connsiteY64" fmla="*/ 4701309 h 5052291"/>
              <a:gd name="connsiteX65" fmla="*/ 2660073 w 4202545"/>
              <a:gd name="connsiteY65" fmla="*/ 4729018 h 5052291"/>
              <a:gd name="connsiteX66" fmla="*/ 2770909 w 4202545"/>
              <a:gd name="connsiteY66" fmla="*/ 4978400 h 5052291"/>
              <a:gd name="connsiteX67" fmla="*/ 2780145 w 4202545"/>
              <a:gd name="connsiteY67" fmla="*/ 5052291 h 5052291"/>
              <a:gd name="connsiteX68" fmla="*/ 2447636 w 4202545"/>
              <a:gd name="connsiteY68" fmla="*/ 4969163 h 5052291"/>
              <a:gd name="connsiteX69" fmla="*/ 2207491 w 4202545"/>
              <a:gd name="connsiteY69" fmla="*/ 4922982 h 5052291"/>
              <a:gd name="connsiteX70" fmla="*/ 2013527 w 4202545"/>
              <a:gd name="connsiteY70" fmla="*/ 4765963 h 5052291"/>
              <a:gd name="connsiteX71" fmla="*/ 1921164 w 4202545"/>
              <a:gd name="connsiteY71" fmla="*/ 4682836 h 5052291"/>
              <a:gd name="connsiteX72" fmla="*/ 1791855 w 4202545"/>
              <a:gd name="connsiteY72" fmla="*/ 4414982 h 5052291"/>
              <a:gd name="connsiteX73" fmla="*/ 1791855 w 4202545"/>
              <a:gd name="connsiteY73" fmla="*/ 4267200 h 5052291"/>
              <a:gd name="connsiteX74" fmla="*/ 1625600 w 4202545"/>
              <a:gd name="connsiteY74" fmla="*/ 4119418 h 5052291"/>
              <a:gd name="connsiteX75" fmla="*/ 1570182 w 4202545"/>
              <a:gd name="connsiteY75" fmla="*/ 4017818 h 5052291"/>
              <a:gd name="connsiteX76" fmla="*/ 1459345 w 4202545"/>
              <a:gd name="connsiteY76" fmla="*/ 3943927 h 5052291"/>
              <a:gd name="connsiteX77" fmla="*/ 1330036 w 4202545"/>
              <a:gd name="connsiteY77" fmla="*/ 3703782 h 5052291"/>
              <a:gd name="connsiteX78" fmla="*/ 1283855 w 4202545"/>
              <a:gd name="connsiteY78" fmla="*/ 3556000 h 5052291"/>
              <a:gd name="connsiteX79" fmla="*/ 1052945 w 4202545"/>
              <a:gd name="connsiteY79" fmla="*/ 3352800 h 5052291"/>
              <a:gd name="connsiteX80" fmla="*/ 942109 w 4202545"/>
              <a:gd name="connsiteY80" fmla="*/ 3241963 h 5052291"/>
              <a:gd name="connsiteX81" fmla="*/ 692727 w 4202545"/>
              <a:gd name="connsiteY81" fmla="*/ 3214254 h 5052291"/>
              <a:gd name="connsiteX82" fmla="*/ 665018 w 4202545"/>
              <a:gd name="connsiteY82" fmla="*/ 3260436 h 5052291"/>
              <a:gd name="connsiteX83" fmla="*/ 535709 w 4202545"/>
              <a:gd name="connsiteY83" fmla="*/ 3260436 h 5052291"/>
              <a:gd name="connsiteX84" fmla="*/ 397164 w 4202545"/>
              <a:gd name="connsiteY84" fmla="*/ 3389745 h 5052291"/>
              <a:gd name="connsiteX85" fmla="*/ 387927 w 4202545"/>
              <a:gd name="connsiteY85" fmla="*/ 3519054 h 5052291"/>
              <a:gd name="connsiteX86" fmla="*/ 332509 w 4202545"/>
              <a:gd name="connsiteY86" fmla="*/ 3546763 h 5052291"/>
              <a:gd name="connsiteX87" fmla="*/ 314036 w 4202545"/>
              <a:gd name="connsiteY87" fmla="*/ 3666836 h 5052291"/>
              <a:gd name="connsiteX88" fmla="*/ 0 w 4202545"/>
              <a:gd name="connsiteY88" fmla="*/ 3583709 h 5052291"/>
              <a:gd name="connsiteX89" fmla="*/ 2618509 w 4202545"/>
              <a:gd name="connsiteY89" fmla="*/ 2938895 h 5052291"/>
              <a:gd name="connsiteX90" fmla="*/ 2366818 w 4202545"/>
              <a:gd name="connsiteY90" fmla="*/ 3164032 h 5052291"/>
              <a:gd name="connsiteX91" fmla="*/ 2251364 w 4202545"/>
              <a:gd name="connsiteY91" fmla="*/ 2997777 h 5052291"/>
              <a:gd name="connsiteX92" fmla="*/ 2128982 w 4202545"/>
              <a:gd name="connsiteY92" fmla="*/ 2841336 h 5052291"/>
              <a:gd name="connsiteX93" fmla="*/ 2006023 w 4202545"/>
              <a:gd name="connsiteY93" fmla="*/ 2622550 h 5052291"/>
              <a:gd name="connsiteX94" fmla="*/ 1821873 w 4202545"/>
              <a:gd name="connsiteY94" fmla="*/ 2400877 h 5052291"/>
              <a:gd name="connsiteX95" fmla="*/ 1689677 w 4202545"/>
              <a:gd name="connsiteY95" fmla="*/ 2202872 h 5052291"/>
              <a:gd name="connsiteX96" fmla="*/ 1531505 w 4202545"/>
              <a:gd name="connsiteY96" fmla="*/ 1997363 h 5052291"/>
              <a:gd name="connsiteX97" fmla="*/ 1301173 w 4202545"/>
              <a:gd name="connsiteY97" fmla="*/ 1693718 h 5052291"/>
              <a:gd name="connsiteX98" fmla="*/ 1181100 w 4202545"/>
              <a:gd name="connsiteY98" fmla="*/ 1416050 h 5052291"/>
              <a:gd name="connsiteX99" fmla="*/ 613641 w 4202545"/>
              <a:gd name="connsiteY99" fmla="*/ 876877 h 5052291"/>
              <a:gd name="connsiteX100" fmla="*/ 338471 w 4202545"/>
              <a:gd name="connsiteY100" fmla="*/ 428711 h 5052291"/>
              <a:gd name="connsiteX101" fmla="*/ 341745 w 4202545"/>
              <a:gd name="connsiteY101" fmla="*/ 0 h 5052291"/>
              <a:gd name="connsiteX0" fmla="*/ 27709 w 3888509"/>
              <a:gd name="connsiteY0" fmla="*/ 0 h 5052291"/>
              <a:gd name="connsiteX1" fmla="*/ 1265382 w 3888509"/>
              <a:gd name="connsiteY1" fmla="*/ 9236 h 5052291"/>
              <a:gd name="connsiteX2" fmla="*/ 1283855 w 3888509"/>
              <a:gd name="connsiteY2" fmla="*/ 979054 h 5052291"/>
              <a:gd name="connsiteX3" fmla="*/ 1385455 w 3888509"/>
              <a:gd name="connsiteY3" fmla="*/ 1016000 h 5052291"/>
              <a:gd name="connsiteX4" fmla="*/ 1496291 w 3888509"/>
              <a:gd name="connsiteY4" fmla="*/ 1062182 h 5052291"/>
              <a:gd name="connsiteX5" fmla="*/ 1588655 w 3888509"/>
              <a:gd name="connsiteY5" fmla="*/ 1034472 h 5052291"/>
              <a:gd name="connsiteX6" fmla="*/ 1653309 w 3888509"/>
              <a:gd name="connsiteY6" fmla="*/ 1089891 h 5052291"/>
              <a:gd name="connsiteX7" fmla="*/ 1653309 w 3888509"/>
              <a:gd name="connsiteY7" fmla="*/ 1089891 h 5052291"/>
              <a:gd name="connsiteX8" fmla="*/ 1782619 w 3888509"/>
              <a:gd name="connsiteY8" fmla="*/ 1173018 h 5052291"/>
              <a:gd name="connsiteX9" fmla="*/ 1884219 w 3888509"/>
              <a:gd name="connsiteY9" fmla="*/ 1117600 h 5052291"/>
              <a:gd name="connsiteX10" fmla="*/ 1921164 w 3888509"/>
              <a:gd name="connsiteY10" fmla="*/ 1209963 h 5052291"/>
              <a:gd name="connsiteX11" fmla="*/ 2041237 w 3888509"/>
              <a:gd name="connsiteY11" fmla="*/ 1200727 h 5052291"/>
              <a:gd name="connsiteX12" fmla="*/ 2096655 w 3888509"/>
              <a:gd name="connsiteY12" fmla="*/ 1265382 h 5052291"/>
              <a:gd name="connsiteX13" fmla="*/ 2179782 w 3888509"/>
              <a:gd name="connsiteY13" fmla="*/ 1339272 h 5052291"/>
              <a:gd name="connsiteX14" fmla="*/ 2262909 w 3888509"/>
              <a:gd name="connsiteY14" fmla="*/ 1256145 h 5052291"/>
              <a:gd name="connsiteX15" fmla="*/ 2327564 w 3888509"/>
              <a:gd name="connsiteY15" fmla="*/ 1330036 h 5052291"/>
              <a:gd name="connsiteX16" fmla="*/ 2401455 w 3888509"/>
              <a:gd name="connsiteY16" fmla="*/ 1330036 h 5052291"/>
              <a:gd name="connsiteX17" fmla="*/ 2456873 w 3888509"/>
              <a:gd name="connsiteY17" fmla="*/ 1385454 h 5052291"/>
              <a:gd name="connsiteX18" fmla="*/ 2586182 w 3888509"/>
              <a:gd name="connsiteY18" fmla="*/ 1330036 h 5052291"/>
              <a:gd name="connsiteX19" fmla="*/ 2650837 w 3888509"/>
              <a:gd name="connsiteY19" fmla="*/ 1376218 h 5052291"/>
              <a:gd name="connsiteX20" fmla="*/ 2974109 w 3888509"/>
              <a:gd name="connsiteY20" fmla="*/ 1330036 h 5052291"/>
              <a:gd name="connsiteX21" fmla="*/ 3251200 w 3888509"/>
              <a:gd name="connsiteY21" fmla="*/ 1283854 h 5052291"/>
              <a:gd name="connsiteX22" fmla="*/ 3583709 w 3888509"/>
              <a:gd name="connsiteY22" fmla="*/ 1440872 h 5052291"/>
              <a:gd name="connsiteX23" fmla="*/ 3676073 w 3888509"/>
              <a:gd name="connsiteY23" fmla="*/ 1477818 h 5052291"/>
              <a:gd name="connsiteX24" fmla="*/ 3722255 w 3888509"/>
              <a:gd name="connsiteY24" fmla="*/ 2216727 h 5052291"/>
              <a:gd name="connsiteX25" fmla="*/ 3879273 w 3888509"/>
              <a:gd name="connsiteY25" fmla="*/ 2475345 h 5052291"/>
              <a:gd name="connsiteX26" fmla="*/ 3888509 w 3888509"/>
              <a:gd name="connsiteY26" fmla="*/ 2687782 h 5052291"/>
              <a:gd name="connsiteX27" fmla="*/ 3860800 w 3888509"/>
              <a:gd name="connsiteY27" fmla="*/ 2789382 h 5052291"/>
              <a:gd name="connsiteX28" fmla="*/ 3860800 w 3888509"/>
              <a:gd name="connsiteY28" fmla="*/ 2974109 h 5052291"/>
              <a:gd name="connsiteX29" fmla="*/ 3860800 w 3888509"/>
              <a:gd name="connsiteY29" fmla="*/ 3066472 h 5052291"/>
              <a:gd name="connsiteX30" fmla="*/ 3768437 w 3888509"/>
              <a:gd name="connsiteY30" fmla="*/ 3278909 h 5052291"/>
              <a:gd name="connsiteX31" fmla="*/ 3556000 w 3888509"/>
              <a:gd name="connsiteY31" fmla="*/ 3380509 h 5052291"/>
              <a:gd name="connsiteX32" fmla="*/ 3408219 w 3888509"/>
              <a:gd name="connsiteY32" fmla="*/ 3491345 h 5052291"/>
              <a:gd name="connsiteX33" fmla="*/ 3408219 w 3888509"/>
              <a:gd name="connsiteY33" fmla="*/ 3491345 h 5052291"/>
              <a:gd name="connsiteX34" fmla="*/ 3389746 w 3888509"/>
              <a:gd name="connsiteY34" fmla="*/ 3463636 h 5052291"/>
              <a:gd name="connsiteX35" fmla="*/ 3482109 w 3888509"/>
              <a:gd name="connsiteY35" fmla="*/ 3362036 h 5052291"/>
              <a:gd name="connsiteX36" fmla="*/ 3389746 w 3888509"/>
              <a:gd name="connsiteY36" fmla="*/ 3371272 h 5052291"/>
              <a:gd name="connsiteX37" fmla="*/ 3389746 w 3888509"/>
              <a:gd name="connsiteY37" fmla="*/ 3260436 h 5052291"/>
              <a:gd name="connsiteX38" fmla="*/ 3352800 w 3888509"/>
              <a:gd name="connsiteY38" fmla="*/ 3260436 h 5052291"/>
              <a:gd name="connsiteX39" fmla="*/ 3278909 w 3888509"/>
              <a:gd name="connsiteY39" fmla="*/ 3315854 h 5052291"/>
              <a:gd name="connsiteX40" fmla="*/ 3306619 w 3888509"/>
              <a:gd name="connsiteY40" fmla="*/ 3417454 h 5052291"/>
              <a:gd name="connsiteX41" fmla="*/ 3306619 w 3888509"/>
              <a:gd name="connsiteY41" fmla="*/ 3417454 h 5052291"/>
              <a:gd name="connsiteX42" fmla="*/ 3343564 w 3888509"/>
              <a:gd name="connsiteY42" fmla="*/ 3574472 h 5052291"/>
              <a:gd name="connsiteX43" fmla="*/ 3214255 w 3888509"/>
              <a:gd name="connsiteY43" fmla="*/ 3648363 h 5052291"/>
              <a:gd name="connsiteX44" fmla="*/ 2992582 w 3888509"/>
              <a:gd name="connsiteY44" fmla="*/ 3879272 h 5052291"/>
              <a:gd name="connsiteX45" fmla="*/ 2983346 w 3888509"/>
              <a:gd name="connsiteY45" fmla="*/ 3805382 h 5052291"/>
              <a:gd name="connsiteX46" fmla="*/ 2918691 w 3888509"/>
              <a:gd name="connsiteY46" fmla="*/ 3759200 h 5052291"/>
              <a:gd name="connsiteX47" fmla="*/ 2780146 w 3888509"/>
              <a:gd name="connsiteY47" fmla="*/ 3786909 h 5052291"/>
              <a:gd name="connsiteX48" fmla="*/ 2909455 w 3888509"/>
              <a:gd name="connsiteY48" fmla="*/ 3860800 h 5052291"/>
              <a:gd name="connsiteX49" fmla="*/ 2780146 w 3888509"/>
              <a:gd name="connsiteY49" fmla="*/ 3962400 h 5052291"/>
              <a:gd name="connsiteX50" fmla="*/ 2687782 w 3888509"/>
              <a:gd name="connsiteY50" fmla="*/ 3888509 h 5052291"/>
              <a:gd name="connsiteX51" fmla="*/ 2650837 w 3888509"/>
              <a:gd name="connsiteY51" fmla="*/ 3980872 h 5052291"/>
              <a:gd name="connsiteX52" fmla="*/ 2530764 w 3888509"/>
              <a:gd name="connsiteY52" fmla="*/ 4008582 h 5052291"/>
              <a:gd name="connsiteX53" fmla="*/ 2530764 w 3888509"/>
              <a:gd name="connsiteY53" fmla="*/ 4128654 h 5052291"/>
              <a:gd name="connsiteX54" fmla="*/ 2438400 w 3888509"/>
              <a:gd name="connsiteY54" fmla="*/ 4165600 h 5052291"/>
              <a:gd name="connsiteX55" fmla="*/ 2392219 w 3888509"/>
              <a:gd name="connsiteY55" fmla="*/ 4128654 h 5052291"/>
              <a:gd name="connsiteX56" fmla="*/ 2355273 w 3888509"/>
              <a:gd name="connsiteY56" fmla="*/ 4294909 h 5052291"/>
              <a:gd name="connsiteX57" fmla="*/ 2419928 w 3888509"/>
              <a:gd name="connsiteY57" fmla="*/ 4239491 h 5052291"/>
              <a:gd name="connsiteX58" fmla="*/ 2456873 w 3888509"/>
              <a:gd name="connsiteY58" fmla="*/ 4267200 h 5052291"/>
              <a:gd name="connsiteX59" fmla="*/ 2355273 w 3888509"/>
              <a:gd name="connsiteY59" fmla="*/ 4433454 h 5052291"/>
              <a:gd name="connsiteX60" fmla="*/ 2281382 w 3888509"/>
              <a:gd name="connsiteY60" fmla="*/ 4442691 h 5052291"/>
              <a:gd name="connsiteX61" fmla="*/ 2281382 w 3888509"/>
              <a:gd name="connsiteY61" fmla="*/ 4488872 h 5052291"/>
              <a:gd name="connsiteX62" fmla="*/ 2364509 w 3888509"/>
              <a:gd name="connsiteY62" fmla="*/ 4451927 h 5052291"/>
              <a:gd name="connsiteX63" fmla="*/ 2373746 w 3888509"/>
              <a:gd name="connsiteY63" fmla="*/ 4636654 h 5052291"/>
              <a:gd name="connsiteX64" fmla="*/ 2290619 w 3888509"/>
              <a:gd name="connsiteY64" fmla="*/ 4701309 h 5052291"/>
              <a:gd name="connsiteX65" fmla="*/ 2346037 w 3888509"/>
              <a:gd name="connsiteY65" fmla="*/ 4729018 h 5052291"/>
              <a:gd name="connsiteX66" fmla="*/ 2456873 w 3888509"/>
              <a:gd name="connsiteY66" fmla="*/ 4978400 h 5052291"/>
              <a:gd name="connsiteX67" fmla="*/ 2466109 w 3888509"/>
              <a:gd name="connsiteY67" fmla="*/ 5052291 h 5052291"/>
              <a:gd name="connsiteX68" fmla="*/ 2133600 w 3888509"/>
              <a:gd name="connsiteY68" fmla="*/ 4969163 h 5052291"/>
              <a:gd name="connsiteX69" fmla="*/ 1893455 w 3888509"/>
              <a:gd name="connsiteY69" fmla="*/ 4922982 h 5052291"/>
              <a:gd name="connsiteX70" fmla="*/ 1699491 w 3888509"/>
              <a:gd name="connsiteY70" fmla="*/ 4765963 h 5052291"/>
              <a:gd name="connsiteX71" fmla="*/ 1607128 w 3888509"/>
              <a:gd name="connsiteY71" fmla="*/ 4682836 h 5052291"/>
              <a:gd name="connsiteX72" fmla="*/ 1477819 w 3888509"/>
              <a:gd name="connsiteY72" fmla="*/ 4414982 h 5052291"/>
              <a:gd name="connsiteX73" fmla="*/ 1477819 w 3888509"/>
              <a:gd name="connsiteY73" fmla="*/ 4267200 h 5052291"/>
              <a:gd name="connsiteX74" fmla="*/ 1311564 w 3888509"/>
              <a:gd name="connsiteY74" fmla="*/ 4119418 h 5052291"/>
              <a:gd name="connsiteX75" fmla="*/ 1256146 w 3888509"/>
              <a:gd name="connsiteY75" fmla="*/ 4017818 h 5052291"/>
              <a:gd name="connsiteX76" fmla="*/ 1145309 w 3888509"/>
              <a:gd name="connsiteY76" fmla="*/ 3943927 h 5052291"/>
              <a:gd name="connsiteX77" fmla="*/ 1016000 w 3888509"/>
              <a:gd name="connsiteY77" fmla="*/ 3703782 h 5052291"/>
              <a:gd name="connsiteX78" fmla="*/ 969819 w 3888509"/>
              <a:gd name="connsiteY78" fmla="*/ 3556000 h 5052291"/>
              <a:gd name="connsiteX79" fmla="*/ 738909 w 3888509"/>
              <a:gd name="connsiteY79" fmla="*/ 3352800 h 5052291"/>
              <a:gd name="connsiteX80" fmla="*/ 628073 w 3888509"/>
              <a:gd name="connsiteY80" fmla="*/ 3241963 h 5052291"/>
              <a:gd name="connsiteX81" fmla="*/ 378691 w 3888509"/>
              <a:gd name="connsiteY81" fmla="*/ 3214254 h 5052291"/>
              <a:gd name="connsiteX82" fmla="*/ 350982 w 3888509"/>
              <a:gd name="connsiteY82" fmla="*/ 3260436 h 5052291"/>
              <a:gd name="connsiteX83" fmla="*/ 221673 w 3888509"/>
              <a:gd name="connsiteY83" fmla="*/ 3260436 h 5052291"/>
              <a:gd name="connsiteX84" fmla="*/ 83128 w 3888509"/>
              <a:gd name="connsiteY84" fmla="*/ 3389745 h 5052291"/>
              <a:gd name="connsiteX85" fmla="*/ 73891 w 3888509"/>
              <a:gd name="connsiteY85" fmla="*/ 3519054 h 5052291"/>
              <a:gd name="connsiteX86" fmla="*/ 18473 w 3888509"/>
              <a:gd name="connsiteY86" fmla="*/ 3546763 h 5052291"/>
              <a:gd name="connsiteX87" fmla="*/ 0 w 3888509"/>
              <a:gd name="connsiteY87" fmla="*/ 3666836 h 5052291"/>
              <a:gd name="connsiteX88" fmla="*/ 2422814 w 3888509"/>
              <a:gd name="connsiteY88" fmla="*/ 2701059 h 5052291"/>
              <a:gd name="connsiteX89" fmla="*/ 2304473 w 3888509"/>
              <a:gd name="connsiteY89" fmla="*/ 2938895 h 5052291"/>
              <a:gd name="connsiteX90" fmla="*/ 2052782 w 3888509"/>
              <a:gd name="connsiteY90" fmla="*/ 3164032 h 5052291"/>
              <a:gd name="connsiteX91" fmla="*/ 1937328 w 3888509"/>
              <a:gd name="connsiteY91" fmla="*/ 2997777 h 5052291"/>
              <a:gd name="connsiteX92" fmla="*/ 1814946 w 3888509"/>
              <a:gd name="connsiteY92" fmla="*/ 2841336 h 5052291"/>
              <a:gd name="connsiteX93" fmla="*/ 1691987 w 3888509"/>
              <a:gd name="connsiteY93" fmla="*/ 2622550 h 5052291"/>
              <a:gd name="connsiteX94" fmla="*/ 1507837 w 3888509"/>
              <a:gd name="connsiteY94" fmla="*/ 2400877 h 5052291"/>
              <a:gd name="connsiteX95" fmla="*/ 1375641 w 3888509"/>
              <a:gd name="connsiteY95" fmla="*/ 2202872 h 5052291"/>
              <a:gd name="connsiteX96" fmla="*/ 1217469 w 3888509"/>
              <a:gd name="connsiteY96" fmla="*/ 1997363 h 5052291"/>
              <a:gd name="connsiteX97" fmla="*/ 987137 w 3888509"/>
              <a:gd name="connsiteY97" fmla="*/ 1693718 h 5052291"/>
              <a:gd name="connsiteX98" fmla="*/ 867064 w 3888509"/>
              <a:gd name="connsiteY98" fmla="*/ 1416050 h 5052291"/>
              <a:gd name="connsiteX99" fmla="*/ 299605 w 3888509"/>
              <a:gd name="connsiteY99" fmla="*/ 876877 h 5052291"/>
              <a:gd name="connsiteX100" fmla="*/ 24435 w 3888509"/>
              <a:gd name="connsiteY100" fmla="*/ 428711 h 5052291"/>
              <a:gd name="connsiteX101" fmla="*/ 27709 w 3888509"/>
              <a:gd name="connsiteY101" fmla="*/ 0 h 5052291"/>
              <a:gd name="connsiteX0" fmla="*/ 9236 w 3870036"/>
              <a:gd name="connsiteY0" fmla="*/ 0 h 5052291"/>
              <a:gd name="connsiteX1" fmla="*/ 1246909 w 3870036"/>
              <a:gd name="connsiteY1" fmla="*/ 9236 h 5052291"/>
              <a:gd name="connsiteX2" fmla="*/ 1265382 w 3870036"/>
              <a:gd name="connsiteY2" fmla="*/ 979054 h 5052291"/>
              <a:gd name="connsiteX3" fmla="*/ 1366982 w 3870036"/>
              <a:gd name="connsiteY3" fmla="*/ 1016000 h 5052291"/>
              <a:gd name="connsiteX4" fmla="*/ 1477818 w 3870036"/>
              <a:gd name="connsiteY4" fmla="*/ 1062182 h 5052291"/>
              <a:gd name="connsiteX5" fmla="*/ 1570182 w 3870036"/>
              <a:gd name="connsiteY5" fmla="*/ 1034472 h 5052291"/>
              <a:gd name="connsiteX6" fmla="*/ 1634836 w 3870036"/>
              <a:gd name="connsiteY6" fmla="*/ 1089891 h 5052291"/>
              <a:gd name="connsiteX7" fmla="*/ 1634836 w 3870036"/>
              <a:gd name="connsiteY7" fmla="*/ 1089891 h 5052291"/>
              <a:gd name="connsiteX8" fmla="*/ 1764146 w 3870036"/>
              <a:gd name="connsiteY8" fmla="*/ 1173018 h 5052291"/>
              <a:gd name="connsiteX9" fmla="*/ 1865746 w 3870036"/>
              <a:gd name="connsiteY9" fmla="*/ 1117600 h 5052291"/>
              <a:gd name="connsiteX10" fmla="*/ 1902691 w 3870036"/>
              <a:gd name="connsiteY10" fmla="*/ 1209963 h 5052291"/>
              <a:gd name="connsiteX11" fmla="*/ 2022764 w 3870036"/>
              <a:gd name="connsiteY11" fmla="*/ 1200727 h 5052291"/>
              <a:gd name="connsiteX12" fmla="*/ 2078182 w 3870036"/>
              <a:gd name="connsiteY12" fmla="*/ 1265382 h 5052291"/>
              <a:gd name="connsiteX13" fmla="*/ 2161309 w 3870036"/>
              <a:gd name="connsiteY13" fmla="*/ 1339272 h 5052291"/>
              <a:gd name="connsiteX14" fmla="*/ 2244436 w 3870036"/>
              <a:gd name="connsiteY14" fmla="*/ 1256145 h 5052291"/>
              <a:gd name="connsiteX15" fmla="*/ 2309091 w 3870036"/>
              <a:gd name="connsiteY15" fmla="*/ 1330036 h 5052291"/>
              <a:gd name="connsiteX16" fmla="*/ 2382982 w 3870036"/>
              <a:gd name="connsiteY16" fmla="*/ 1330036 h 5052291"/>
              <a:gd name="connsiteX17" fmla="*/ 2438400 w 3870036"/>
              <a:gd name="connsiteY17" fmla="*/ 1385454 h 5052291"/>
              <a:gd name="connsiteX18" fmla="*/ 2567709 w 3870036"/>
              <a:gd name="connsiteY18" fmla="*/ 1330036 h 5052291"/>
              <a:gd name="connsiteX19" fmla="*/ 2632364 w 3870036"/>
              <a:gd name="connsiteY19" fmla="*/ 1376218 h 5052291"/>
              <a:gd name="connsiteX20" fmla="*/ 2955636 w 3870036"/>
              <a:gd name="connsiteY20" fmla="*/ 1330036 h 5052291"/>
              <a:gd name="connsiteX21" fmla="*/ 3232727 w 3870036"/>
              <a:gd name="connsiteY21" fmla="*/ 1283854 h 5052291"/>
              <a:gd name="connsiteX22" fmla="*/ 3565236 w 3870036"/>
              <a:gd name="connsiteY22" fmla="*/ 1440872 h 5052291"/>
              <a:gd name="connsiteX23" fmla="*/ 3657600 w 3870036"/>
              <a:gd name="connsiteY23" fmla="*/ 1477818 h 5052291"/>
              <a:gd name="connsiteX24" fmla="*/ 3703782 w 3870036"/>
              <a:gd name="connsiteY24" fmla="*/ 2216727 h 5052291"/>
              <a:gd name="connsiteX25" fmla="*/ 3860800 w 3870036"/>
              <a:gd name="connsiteY25" fmla="*/ 2475345 h 5052291"/>
              <a:gd name="connsiteX26" fmla="*/ 3870036 w 3870036"/>
              <a:gd name="connsiteY26" fmla="*/ 2687782 h 5052291"/>
              <a:gd name="connsiteX27" fmla="*/ 3842327 w 3870036"/>
              <a:gd name="connsiteY27" fmla="*/ 2789382 h 5052291"/>
              <a:gd name="connsiteX28" fmla="*/ 3842327 w 3870036"/>
              <a:gd name="connsiteY28" fmla="*/ 2974109 h 5052291"/>
              <a:gd name="connsiteX29" fmla="*/ 3842327 w 3870036"/>
              <a:gd name="connsiteY29" fmla="*/ 3066472 h 5052291"/>
              <a:gd name="connsiteX30" fmla="*/ 3749964 w 3870036"/>
              <a:gd name="connsiteY30" fmla="*/ 3278909 h 5052291"/>
              <a:gd name="connsiteX31" fmla="*/ 3537527 w 3870036"/>
              <a:gd name="connsiteY31" fmla="*/ 3380509 h 5052291"/>
              <a:gd name="connsiteX32" fmla="*/ 3389746 w 3870036"/>
              <a:gd name="connsiteY32" fmla="*/ 3491345 h 5052291"/>
              <a:gd name="connsiteX33" fmla="*/ 3389746 w 3870036"/>
              <a:gd name="connsiteY33" fmla="*/ 3491345 h 5052291"/>
              <a:gd name="connsiteX34" fmla="*/ 3371273 w 3870036"/>
              <a:gd name="connsiteY34" fmla="*/ 3463636 h 5052291"/>
              <a:gd name="connsiteX35" fmla="*/ 3463636 w 3870036"/>
              <a:gd name="connsiteY35" fmla="*/ 3362036 h 5052291"/>
              <a:gd name="connsiteX36" fmla="*/ 3371273 w 3870036"/>
              <a:gd name="connsiteY36" fmla="*/ 3371272 h 5052291"/>
              <a:gd name="connsiteX37" fmla="*/ 3371273 w 3870036"/>
              <a:gd name="connsiteY37" fmla="*/ 3260436 h 5052291"/>
              <a:gd name="connsiteX38" fmla="*/ 3334327 w 3870036"/>
              <a:gd name="connsiteY38" fmla="*/ 3260436 h 5052291"/>
              <a:gd name="connsiteX39" fmla="*/ 3260436 w 3870036"/>
              <a:gd name="connsiteY39" fmla="*/ 3315854 h 5052291"/>
              <a:gd name="connsiteX40" fmla="*/ 3288146 w 3870036"/>
              <a:gd name="connsiteY40" fmla="*/ 3417454 h 5052291"/>
              <a:gd name="connsiteX41" fmla="*/ 3288146 w 3870036"/>
              <a:gd name="connsiteY41" fmla="*/ 3417454 h 5052291"/>
              <a:gd name="connsiteX42" fmla="*/ 3325091 w 3870036"/>
              <a:gd name="connsiteY42" fmla="*/ 3574472 h 5052291"/>
              <a:gd name="connsiteX43" fmla="*/ 3195782 w 3870036"/>
              <a:gd name="connsiteY43" fmla="*/ 3648363 h 5052291"/>
              <a:gd name="connsiteX44" fmla="*/ 2974109 w 3870036"/>
              <a:gd name="connsiteY44" fmla="*/ 3879272 h 5052291"/>
              <a:gd name="connsiteX45" fmla="*/ 2964873 w 3870036"/>
              <a:gd name="connsiteY45" fmla="*/ 3805382 h 5052291"/>
              <a:gd name="connsiteX46" fmla="*/ 2900218 w 3870036"/>
              <a:gd name="connsiteY46" fmla="*/ 3759200 h 5052291"/>
              <a:gd name="connsiteX47" fmla="*/ 2761673 w 3870036"/>
              <a:gd name="connsiteY47" fmla="*/ 3786909 h 5052291"/>
              <a:gd name="connsiteX48" fmla="*/ 2890982 w 3870036"/>
              <a:gd name="connsiteY48" fmla="*/ 3860800 h 5052291"/>
              <a:gd name="connsiteX49" fmla="*/ 2761673 w 3870036"/>
              <a:gd name="connsiteY49" fmla="*/ 3962400 h 5052291"/>
              <a:gd name="connsiteX50" fmla="*/ 2669309 w 3870036"/>
              <a:gd name="connsiteY50" fmla="*/ 3888509 h 5052291"/>
              <a:gd name="connsiteX51" fmla="*/ 2632364 w 3870036"/>
              <a:gd name="connsiteY51" fmla="*/ 3980872 h 5052291"/>
              <a:gd name="connsiteX52" fmla="*/ 2512291 w 3870036"/>
              <a:gd name="connsiteY52" fmla="*/ 4008582 h 5052291"/>
              <a:gd name="connsiteX53" fmla="*/ 2512291 w 3870036"/>
              <a:gd name="connsiteY53" fmla="*/ 4128654 h 5052291"/>
              <a:gd name="connsiteX54" fmla="*/ 2419927 w 3870036"/>
              <a:gd name="connsiteY54" fmla="*/ 4165600 h 5052291"/>
              <a:gd name="connsiteX55" fmla="*/ 2373746 w 3870036"/>
              <a:gd name="connsiteY55" fmla="*/ 4128654 h 5052291"/>
              <a:gd name="connsiteX56" fmla="*/ 2336800 w 3870036"/>
              <a:gd name="connsiteY56" fmla="*/ 4294909 h 5052291"/>
              <a:gd name="connsiteX57" fmla="*/ 2401455 w 3870036"/>
              <a:gd name="connsiteY57" fmla="*/ 4239491 h 5052291"/>
              <a:gd name="connsiteX58" fmla="*/ 2438400 w 3870036"/>
              <a:gd name="connsiteY58" fmla="*/ 4267200 h 5052291"/>
              <a:gd name="connsiteX59" fmla="*/ 2336800 w 3870036"/>
              <a:gd name="connsiteY59" fmla="*/ 4433454 h 5052291"/>
              <a:gd name="connsiteX60" fmla="*/ 2262909 w 3870036"/>
              <a:gd name="connsiteY60" fmla="*/ 4442691 h 5052291"/>
              <a:gd name="connsiteX61" fmla="*/ 2262909 w 3870036"/>
              <a:gd name="connsiteY61" fmla="*/ 4488872 h 5052291"/>
              <a:gd name="connsiteX62" fmla="*/ 2346036 w 3870036"/>
              <a:gd name="connsiteY62" fmla="*/ 4451927 h 5052291"/>
              <a:gd name="connsiteX63" fmla="*/ 2355273 w 3870036"/>
              <a:gd name="connsiteY63" fmla="*/ 4636654 h 5052291"/>
              <a:gd name="connsiteX64" fmla="*/ 2272146 w 3870036"/>
              <a:gd name="connsiteY64" fmla="*/ 4701309 h 5052291"/>
              <a:gd name="connsiteX65" fmla="*/ 2327564 w 3870036"/>
              <a:gd name="connsiteY65" fmla="*/ 4729018 h 5052291"/>
              <a:gd name="connsiteX66" fmla="*/ 2438400 w 3870036"/>
              <a:gd name="connsiteY66" fmla="*/ 4978400 h 5052291"/>
              <a:gd name="connsiteX67" fmla="*/ 2447636 w 3870036"/>
              <a:gd name="connsiteY67" fmla="*/ 5052291 h 5052291"/>
              <a:gd name="connsiteX68" fmla="*/ 2115127 w 3870036"/>
              <a:gd name="connsiteY68" fmla="*/ 4969163 h 5052291"/>
              <a:gd name="connsiteX69" fmla="*/ 1874982 w 3870036"/>
              <a:gd name="connsiteY69" fmla="*/ 4922982 h 5052291"/>
              <a:gd name="connsiteX70" fmla="*/ 1681018 w 3870036"/>
              <a:gd name="connsiteY70" fmla="*/ 4765963 h 5052291"/>
              <a:gd name="connsiteX71" fmla="*/ 1588655 w 3870036"/>
              <a:gd name="connsiteY71" fmla="*/ 4682836 h 5052291"/>
              <a:gd name="connsiteX72" fmla="*/ 1459346 w 3870036"/>
              <a:gd name="connsiteY72" fmla="*/ 4414982 h 5052291"/>
              <a:gd name="connsiteX73" fmla="*/ 1459346 w 3870036"/>
              <a:gd name="connsiteY73" fmla="*/ 4267200 h 5052291"/>
              <a:gd name="connsiteX74" fmla="*/ 1293091 w 3870036"/>
              <a:gd name="connsiteY74" fmla="*/ 4119418 h 5052291"/>
              <a:gd name="connsiteX75" fmla="*/ 1237673 w 3870036"/>
              <a:gd name="connsiteY75" fmla="*/ 4017818 h 5052291"/>
              <a:gd name="connsiteX76" fmla="*/ 1126836 w 3870036"/>
              <a:gd name="connsiteY76" fmla="*/ 3943927 h 5052291"/>
              <a:gd name="connsiteX77" fmla="*/ 997527 w 3870036"/>
              <a:gd name="connsiteY77" fmla="*/ 3703782 h 5052291"/>
              <a:gd name="connsiteX78" fmla="*/ 951346 w 3870036"/>
              <a:gd name="connsiteY78" fmla="*/ 3556000 h 5052291"/>
              <a:gd name="connsiteX79" fmla="*/ 720436 w 3870036"/>
              <a:gd name="connsiteY79" fmla="*/ 3352800 h 5052291"/>
              <a:gd name="connsiteX80" fmla="*/ 609600 w 3870036"/>
              <a:gd name="connsiteY80" fmla="*/ 3241963 h 5052291"/>
              <a:gd name="connsiteX81" fmla="*/ 360218 w 3870036"/>
              <a:gd name="connsiteY81" fmla="*/ 3214254 h 5052291"/>
              <a:gd name="connsiteX82" fmla="*/ 332509 w 3870036"/>
              <a:gd name="connsiteY82" fmla="*/ 3260436 h 5052291"/>
              <a:gd name="connsiteX83" fmla="*/ 203200 w 3870036"/>
              <a:gd name="connsiteY83" fmla="*/ 3260436 h 5052291"/>
              <a:gd name="connsiteX84" fmla="*/ 64655 w 3870036"/>
              <a:gd name="connsiteY84" fmla="*/ 3389745 h 5052291"/>
              <a:gd name="connsiteX85" fmla="*/ 55418 w 3870036"/>
              <a:gd name="connsiteY85" fmla="*/ 3519054 h 5052291"/>
              <a:gd name="connsiteX86" fmla="*/ 0 w 3870036"/>
              <a:gd name="connsiteY86" fmla="*/ 3546763 h 5052291"/>
              <a:gd name="connsiteX87" fmla="*/ 2591377 w 3870036"/>
              <a:gd name="connsiteY87" fmla="*/ 2466686 h 5052291"/>
              <a:gd name="connsiteX88" fmla="*/ 2404341 w 3870036"/>
              <a:gd name="connsiteY88" fmla="*/ 2701059 h 5052291"/>
              <a:gd name="connsiteX89" fmla="*/ 2286000 w 3870036"/>
              <a:gd name="connsiteY89" fmla="*/ 2938895 h 5052291"/>
              <a:gd name="connsiteX90" fmla="*/ 2034309 w 3870036"/>
              <a:gd name="connsiteY90" fmla="*/ 3164032 h 5052291"/>
              <a:gd name="connsiteX91" fmla="*/ 1918855 w 3870036"/>
              <a:gd name="connsiteY91" fmla="*/ 2997777 h 5052291"/>
              <a:gd name="connsiteX92" fmla="*/ 1796473 w 3870036"/>
              <a:gd name="connsiteY92" fmla="*/ 2841336 h 5052291"/>
              <a:gd name="connsiteX93" fmla="*/ 1673514 w 3870036"/>
              <a:gd name="connsiteY93" fmla="*/ 2622550 h 5052291"/>
              <a:gd name="connsiteX94" fmla="*/ 1489364 w 3870036"/>
              <a:gd name="connsiteY94" fmla="*/ 2400877 h 5052291"/>
              <a:gd name="connsiteX95" fmla="*/ 1357168 w 3870036"/>
              <a:gd name="connsiteY95" fmla="*/ 2202872 h 5052291"/>
              <a:gd name="connsiteX96" fmla="*/ 1198996 w 3870036"/>
              <a:gd name="connsiteY96" fmla="*/ 1997363 h 5052291"/>
              <a:gd name="connsiteX97" fmla="*/ 968664 w 3870036"/>
              <a:gd name="connsiteY97" fmla="*/ 1693718 h 5052291"/>
              <a:gd name="connsiteX98" fmla="*/ 848591 w 3870036"/>
              <a:gd name="connsiteY98" fmla="*/ 1416050 h 5052291"/>
              <a:gd name="connsiteX99" fmla="*/ 281132 w 3870036"/>
              <a:gd name="connsiteY99" fmla="*/ 876877 h 5052291"/>
              <a:gd name="connsiteX100" fmla="*/ 5962 w 3870036"/>
              <a:gd name="connsiteY100" fmla="*/ 428711 h 5052291"/>
              <a:gd name="connsiteX101" fmla="*/ 9236 w 3870036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49456 w 3864074"/>
              <a:gd name="connsiteY85" fmla="*/ 35190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184047 w 3864074"/>
              <a:gd name="connsiteY82" fmla="*/ 161578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3397638 w 3864074"/>
              <a:gd name="connsiteY79" fmla="*/ 1356013 h 5052291"/>
              <a:gd name="connsiteX80" fmla="*/ 3224456 w 3864074"/>
              <a:gd name="connsiteY80" fmla="*/ 1550554 h 5052291"/>
              <a:gd name="connsiteX81" fmla="*/ 3184047 w 3864074"/>
              <a:gd name="connsiteY81" fmla="*/ 1615786 h 5052291"/>
              <a:gd name="connsiteX82" fmla="*/ 3149988 w 3864074"/>
              <a:gd name="connsiteY82" fmla="*/ 1704686 h 5052291"/>
              <a:gd name="connsiteX83" fmla="*/ 3024143 w 3864074"/>
              <a:gd name="connsiteY83" fmla="*/ 1878445 h 5052291"/>
              <a:gd name="connsiteX84" fmla="*/ 2926006 w 3864074"/>
              <a:gd name="connsiteY84" fmla="*/ 2058554 h 5052291"/>
              <a:gd name="connsiteX85" fmla="*/ 2724538 w 3864074"/>
              <a:gd name="connsiteY85" fmla="*/ 2245013 h 5052291"/>
              <a:gd name="connsiteX86" fmla="*/ 2585415 w 3864074"/>
              <a:gd name="connsiteY86" fmla="*/ 2466686 h 5052291"/>
              <a:gd name="connsiteX87" fmla="*/ 2398379 w 3864074"/>
              <a:gd name="connsiteY87" fmla="*/ 2701059 h 5052291"/>
              <a:gd name="connsiteX88" fmla="*/ 2280038 w 3864074"/>
              <a:gd name="connsiteY88" fmla="*/ 2938895 h 5052291"/>
              <a:gd name="connsiteX89" fmla="*/ 2028347 w 3864074"/>
              <a:gd name="connsiteY89" fmla="*/ 3164032 h 5052291"/>
              <a:gd name="connsiteX90" fmla="*/ 1912893 w 3864074"/>
              <a:gd name="connsiteY90" fmla="*/ 2997777 h 5052291"/>
              <a:gd name="connsiteX91" fmla="*/ 1790511 w 3864074"/>
              <a:gd name="connsiteY91" fmla="*/ 2841336 h 5052291"/>
              <a:gd name="connsiteX92" fmla="*/ 1667552 w 3864074"/>
              <a:gd name="connsiteY92" fmla="*/ 2622550 h 5052291"/>
              <a:gd name="connsiteX93" fmla="*/ 1483402 w 3864074"/>
              <a:gd name="connsiteY93" fmla="*/ 2400877 h 5052291"/>
              <a:gd name="connsiteX94" fmla="*/ 1351206 w 3864074"/>
              <a:gd name="connsiteY94" fmla="*/ 2202872 h 5052291"/>
              <a:gd name="connsiteX95" fmla="*/ 1193034 w 3864074"/>
              <a:gd name="connsiteY95" fmla="*/ 1997363 h 5052291"/>
              <a:gd name="connsiteX96" fmla="*/ 962702 w 3864074"/>
              <a:gd name="connsiteY96" fmla="*/ 1693718 h 5052291"/>
              <a:gd name="connsiteX97" fmla="*/ 842629 w 3864074"/>
              <a:gd name="connsiteY97" fmla="*/ 1416050 h 5052291"/>
              <a:gd name="connsiteX98" fmla="*/ 275170 w 3864074"/>
              <a:gd name="connsiteY98" fmla="*/ 876877 h 5052291"/>
              <a:gd name="connsiteX99" fmla="*/ 0 w 3864074"/>
              <a:gd name="connsiteY99" fmla="*/ 428711 h 5052291"/>
              <a:gd name="connsiteX100" fmla="*/ 3274 w 3864074"/>
              <a:gd name="connsiteY100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3397638 w 3864074"/>
              <a:gd name="connsiteY78" fmla="*/ 1356013 h 5052291"/>
              <a:gd name="connsiteX79" fmla="*/ 3224456 w 3864074"/>
              <a:gd name="connsiteY79" fmla="*/ 1550554 h 5052291"/>
              <a:gd name="connsiteX80" fmla="*/ 3184047 w 3864074"/>
              <a:gd name="connsiteY80" fmla="*/ 1615786 h 5052291"/>
              <a:gd name="connsiteX81" fmla="*/ 3149988 w 3864074"/>
              <a:gd name="connsiteY81" fmla="*/ 1704686 h 5052291"/>
              <a:gd name="connsiteX82" fmla="*/ 3024143 w 3864074"/>
              <a:gd name="connsiteY82" fmla="*/ 1878445 h 5052291"/>
              <a:gd name="connsiteX83" fmla="*/ 2926006 w 3864074"/>
              <a:gd name="connsiteY83" fmla="*/ 2058554 h 5052291"/>
              <a:gd name="connsiteX84" fmla="*/ 2724538 w 3864074"/>
              <a:gd name="connsiteY84" fmla="*/ 2245013 h 5052291"/>
              <a:gd name="connsiteX85" fmla="*/ 2585415 w 3864074"/>
              <a:gd name="connsiteY85" fmla="*/ 2466686 h 5052291"/>
              <a:gd name="connsiteX86" fmla="*/ 2398379 w 3864074"/>
              <a:gd name="connsiteY86" fmla="*/ 2701059 h 5052291"/>
              <a:gd name="connsiteX87" fmla="*/ 2280038 w 3864074"/>
              <a:gd name="connsiteY87" fmla="*/ 2938895 h 5052291"/>
              <a:gd name="connsiteX88" fmla="*/ 2028347 w 3864074"/>
              <a:gd name="connsiteY88" fmla="*/ 3164032 h 5052291"/>
              <a:gd name="connsiteX89" fmla="*/ 1912893 w 3864074"/>
              <a:gd name="connsiteY89" fmla="*/ 2997777 h 5052291"/>
              <a:gd name="connsiteX90" fmla="*/ 1790511 w 3864074"/>
              <a:gd name="connsiteY90" fmla="*/ 2841336 h 5052291"/>
              <a:gd name="connsiteX91" fmla="*/ 1667552 w 3864074"/>
              <a:gd name="connsiteY91" fmla="*/ 2622550 h 5052291"/>
              <a:gd name="connsiteX92" fmla="*/ 1483402 w 3864074"/>
              <a:gd name="connsiteY92" fmla="*/ 2400877 h 5052291"/>
              <a:gd name="connsiteX93" fmla="*/ 1351206 w 3864074"/>
              <a:gd name="connsiteY93" fmla="*/ 2202872 h 5052291"/>
              <a:gd name="connsiteX94" fmla="*/ 1193034 w 3864074"/>
              <a:gd name="connsiteY94" fmla="*/ 1997363 h 5052291"/>
              <a:gd name="connsiteX95" fmla="*/ 962702 w 3864074"/>
              <a:gd name="connsiteY95" fmla="*/ 1693718 h 5052291"/>
              <a:gd name="connsiteX96" fmla="*/ 842629 w 3864074"/>
              <a:gd name="connsiteY96" fmla="*/ 1416050 h 5052291"/>
              <a:gd name="connsiteX97" fmla="*/ 275170 w 3864074"/>
              <a:gd name="connsiteY97" fmla="*/ 876877 h 5052291"/>
              <a:gd name="connsiteX98" fmla="*/ 0 w 3864074"/>
              <a:gd name="connsiteY98" fmla="*/ 428711 h 5052291"/>
              <a:gd name="connsiteX99" fmla="*/ 3274 w 3864074"/>
              <a:gd name="connsiteY99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3397638 w 3864074"/>
              <a:gd name="connsiteY77" fmla="*/ 1356013 h 5052291"/>
              <a:gd name="connsiteX78" fmla="*/ 3224456 w 3864074"/>
              <a:gd name="connsiteY78" fmla="*/ 1550554 h 5052291"/>
              <a:gd name="connsiteX79" fmla="*/ 3184047 w 3864074"/>
              <a:gd name="connsiteY79" fmla="*/ 1615786 h 5052291"/>
              <a:gd name="connsiteX80" fmla="*/ 3149988 w 3864074"/>
              <a:gd name="connsiteY80" fmla="*/ 1704686 h 5052291"/>
              <a:gd name="connsiteX81" fmla="*/ 3024143 w 3864074"/>
              <a:gd name="connsiteY81" fmla="*/ 1878445 h 5052291"/>
              <a:gd name="connsiteX82" fmla="*/ 2926006 w 3864074"/>
              <a:gd name="connsiteY82" fmla="*/ 2058554 h 5052291"/>
              <a:gd name="connsiteX83" fmla="*/ 2724538 w 3864074"/>
              <a:gd name="connsiteY83" fmla="*/ 2245013 h 5052291"/>
              <a:gd name="connsiteX84" fmla="*/ 2585415 w 3864074"/>
              <a:gd name="connsiteY84" fmla="*/ 2466686 h 5052291"/>
              <a:gd name="connsiteX85" fmla="*/ 2398379 w 3864074"/>
              <a:gd name="connsiteY85" fmla="*/ 2701059 h 5052291"/>
              <a:gd name="connsiteX86" fmla="*/ 2280038 w 3864074"/>
              <a:gd name="connsiteY86" fmla="*/ 2938895 h 5052291"/>
              <a:gd name="connsiteX87" fmla="*/ 2028347 w 3864074"/>
              <a:gd name="connsiteY87" fmla="*/ 3164032 h 5052291"/>
              <a:gd name="connsiteX88" fmla="*/ 1912893 w 3864074"/>
              <a:gd name="connsiteY88" fmla="*/ 2997777 h 5052291"/>
              <a:gd name="connsiteX89" fmla="*/ 1790511 w 3864074"/>
              <a:gd name="connsiteY89" fmla="*/ 2841336 h 5052291"/>
              <a:gd name="connsiteX90" fmla="*/ 1667552 w 3864074"/>
              <a:gd name="connsiteY90" fmla="*/ 2622550 h 5052291"/>
              <a:gd name="connsiteX91" fmla="*/ 1483402 w 3864074"/>
              <a:gd name="connsiteY91" fmla="*/ 2400877 h 5052291"/>
              <a:gd name="connsiteX92" fmla="*/ 1351206 w 3864074"/>
              <a:gd name="connsiteY92" fmla="*/ 2202872 h 5052291"/>
              <a:gd name="connsiteX93" fmla="*/ 1193034 w 3864074"/>
              <a:gd name="connsiteY93" fmla="*/ 1997363 h 5052291"/>
              <a:gd name="connsiteX94" fmla="*/ 962702 w 3864074"/>
              <a:gd name="connsiteY94" fmla="*/ 1693718 h 5052291"/>
              <a:gd name="connsiteX95" fmla="*/ 842629 w 3864074"/>
              <a:gd name="connsiteY95" fmla="*/ 1416050 h 5052291"/>
              <a:gd name="connsiteX96" fmla="*/ 275170 w 3864074"/>
              <a:gd name="connsiteY96" fmla="*/ 876877 h 5052291"/>
              <a:gd name="connsiteX97" fmla="*/ 0 w 3864074"/>
              <a:gd name="connsiteY97" fmla="*/ 428711 h 5052291"/>
              <a:gd name="connsiteX98" fmla="*/ 3274 w 3864074"/>
              <a:gd name="connsiteY98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3397638 w 3864074"/>
              <a:gd name="connsiteY76" fmla="*/ 1356013 h 5052291"/>
              <a:gd name="connsiteX77" fmla="*/ 3224456 w 3864074"/>
              <a:gd name="connsiteY77" fmla="*/ 1550554 h 5052291"/>
              <a:gd name="connsiteX78" fmla="*/ 3184047 w 3864074"/>
              <a:gd name="connsiteY78" fmla="*/ 1615786 h 5052291"/>
              <a:gd name="connsiteX79" fmla="*/ 3149988 w 3864074"/>
              <a:gd name="connsiteY79" fmla="*/ 1704686 h 5052291"/>
              <a:gd name="connsiteX80" fmla="*/ 3024143 w 3864074"/>
              <a:gd name="connsiteY80" fmla="*/ 1878445 h 5052291"/>
              <a:gd name="connsiteX81" fmla="*/ 2926006 w 3864074"/>
              <a:gd name="connsiteY81" fmla="*/ 2058554 h 5052291"/>
              <a:gd name="connsiteX82" fmla="*/ 2724538 w 3864074"/>
              <a:gd name="connsiteY82" fmla="*/ 2245013 h 5052291"/>
              <a:gd name="connsiteX83" fmla="*/ 2585415 w 3864074"/>
              <a:gd name="connsiteY83" fmla="*/ 2466686 h 5052291"/>
              <a:gd name="connsiteX84" fmla="*/ 2398379 w 3864074"/>
              <a:gd name="connsiteY84" fmla="*/ 2701059 h 5052291"/>
              <a:gd name="connsiteX85" fmla="*/ 2280038 w 3864074"/>
              <a:gd name="connsiteY85" fmla="*/ 2938895 h 5052291"/>
              <a:gd name="connsiteX86" fmla="*/ 2028347 w 3864074"/>
              <a:gd name="connsiteY86" fmla="*/ 3164032 h 5052291"/>
              <a:gd name="connsiteX87" fmla="*/ 1912893 w 3864074"/>
              <a:gd name="connsiteY87" fmla="*/ 2997777 h 5052291"/>
              <a:gd name="connsiteX88" fmla="*/ 1790511 w 3864074"/>
              <a:gd name="connsiteY88" fmla="*/ 2841336 h 5052291"/>
              <a:gd name="connsiteX89" fmla="*/ 1667552 w 3864074"/>
              <a:gd name="connsiteY89" fmla="*/ 2622550 h 5052291"/>
              <a:gd name="connsiteX90" fmla="*/ 1483402 w 3864074"/>
              <a:gd name="connsiteY90" fmla="*/ 2400877 h 5052291"/>
              <a:gd name="connsiteX91" fmla="*/ 1351206 w 3864074"/>
              <a:gd name="connsiteY91" fmla="*/ 2202872 h 5052291"/>
              <a:gd name="connsiteX92" fmla="*/ 1193034 w 3864074"/>
              <a:gd name="connsiteY92" fmla="*/ 1997363 h 5052291"/>
              <a:gd name="connsiteX93" fmla="*/ 962702 w 3864074"/>
              <a:gd name="connsiteY93" fmla="*/ 1693718 h 5052291"/>
              <a:gd name="connsiteX94" fmla="*/ 842629 w 3864074"/>
              <a:gd name="connsiteY94" fmla="*/ 1416050 h 5052291"/>
              <a:gd name="connsiteX95" fmla="*/ 275170 w 3864074"/>
              <a:gd name="connsiteY95" fmla="*/ 876877 h 5052291"/>
              <a:gd name="connsiteX96" fmla="*/ 0 w 3864074"/>
              <a:gd name="connsiteY96" fmla="*/ 428711 h 5052291"/>
              <a:gd name="connsiteX97" fmla="*/ 3274 w 3864074"/>
              <a:gd name="connsiteY97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3397638 w 3864074"/>
              <a:gd name="connsiteY75" fmla="*/ 1356013 h 5052291"/>
              <a:gd name="connsiteX76" fmla="*/ 3224456 w 3864074"/>
              <a:gd name="connsiteY76" fmla="*/ 1550554 h 5052291"/>
              <a:gd name="connsiteX77" fmla="*/ 3184047 w 3864074"/>
              <a:gd name="connsiteY77" fmla="*/ 1615786 h 5052291"/>
              <a:gd name="connsiteX78" fmla="*/ 3149988 w 3864074"/>
              <a:gd name="connsiteY78" fmla="*/ 1704686 h 5052291"/>
              <a:gd name="connsiteX79" fmla="*/ 3024143 w 3864074"/>
              <a:gd name="connsiteY79" fmla="*/ 1878445 h 5052291"/>
              <a:gd name="connsiteX80" fmla="*/ 2926006 w 3864074"/>
              <a:gd name="connsiteY80" fmla="*/ 2058554 h 5052291"/>
              <a:gd name="connsiteX81" fmla="*/ 2724538 w 3864074"/>
              <a:gd name="connsiteY81" fmla="*/ 2245013 h 5052291"/>
              <a:gd name="connsiteX82" fmla="*/ 2585415 w 3864074"/>
              <a:gd name="connsiteY82" fmla="*/ 2466686 h 5052291"/>
              <a:gd name="connsiteX83" fmla="*/ 2398379 w 3864074"/>
              <a:gd name="connsiteY83" fmla="*/ 2701059 h 5052291"/>
              <a:gd name="connsiteX84" fmla="*/ 2280038 w 3864074"/>
              <a:gd name="connsiteY84" fmla="*/ 2938895 h 5052291"/>
              <a:gd name="connsiteX85" fmla="*/ 2028347 w 3864074"/>
              <a:gd name="connsiteY85" fmla="*/ 3164032 h 5052291"/>
              <a:gd name="connsiteX86" fmla="*/ 1912893 w 3864074"/>
              <a:gd name="connsiteY86" fmla="*/ 2997777 h 5052291"/>
              <a:gd name="connsiteX87" fmla="*/ 1790511 w 3864074"/>
              <a:gd name="connsiteY87" fmla="*/ 2841336 h 5052291"/>
              <a:gd name="connsiteX88" fmla="*/ 1667552 w 3864074"/>
              <a:gd name="connsiteY88" fmla="*/ 2622550 h 5052291"/>
              <a:gd name="connsiteX89" fmla="*/ 1483402 w 3864074"/>
              <a:gd name="connsiteY89" fmla="*/ 2400877 h 5052291"/>
              <a:gd name="connsiteX90" fmla="*/ 1351206 w 3864074"/>
              <a:gd name="connsiteY90" fmla="*/ 2202872 h 5052291"/>
              <a:gd name="connsiteX91" fmla="*/ 1193034 w 3864074"/>
              <a:gd name="connsiteY91" fmla="*/ 1997363 h 5052291"/>
              <a:gd name="connsiteX92" fmla="*/ 962702 w 3864074"/>
              <a:gd name="connsiteY92" fmla="*/ 1693718 h 5052291"/>
              <a:gd name="connsiteX93" fmla="*/ 842629 w 3864074"/>
              <a:gd name="connsiteY93" fmla="*/ 1416050 h 5052291"/>
              <a:gd name="connsiteX94" fmla="*/ 275170 w 3864074"/>
              <a:gd name="connsiteY94" fmla="*/ 876877 h 5052291"/>
              <a:gd name="connsiteX95" fmla="*/ 0 w 3864074"/>
              <a:gd name="connsiteY95" fmla="*/ 428711 h 5052291"/>
              <a:gd name="connsiteX96" fmla="*/ 3274 w 3864074"/>
              <a:gd name="connsiteY96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3397638 w 3864074"/>
              <a:gd name="connsiteY74" fmla="*/ 1356013 h 5052291"/>
              <a:gd name="connsiteX75" fmla="*/ 3224456 w 3864074"/>
              <a:gd name="connsiteY75" fmla="*/ 1550554 h 5052291"/>
              <a:gd name="connsiteX76" fmla="*/ 3184047 w 3864074"/>
              <a:gd name="connsiteY76" fmla="*/ 1615786 h 5052291"/>
              <a:gd name="connsiteX77" fmla="*/ 3149988 w 3864074"/>
              <a:gd name="connsiteY77" fmla="*/ 1704686 h 5052291"/>
              <a:gd name="connsiteX78" fmla="*/ 3024143 w 3864074"/>
              <a:gd name="connsiteY78" fmla="*/ 1878445 h 5052291"/>
              <a:gd name="connsiteX79" fmla="*/ 2926006 w 3864074"/>
              <a:gd name="connsiteY79" fmla="*/ 2058554 h 5052291"/>
              <a:gd name="connsiteX80" fmla="*/ 2724538 w 3864074"/>
              <a:gd name="connsiteY80" fmla="*/ 2245013 h 5052291"/>
              <a:gd name="connsiteX81" fmla="*/ 2585415 w 3864074"/>
              <a:gd name="connsiteY81" fmla="*/ 2466686 h 5052291"/>
              <a:gd name="connsiteX82" fmla="*/ 2398379 w 3864074"/>
              <a:gd name="connsiteY82" fmla="*/ 2701059 h 5052291"/>
              <a:gd name="connsiteX83" fmla="*/ 2280038 w 3864074"/>
              <a:gd name="connsiteY83" fmla="*/ 2938895 h 5052291"/>
              <a:gd name="connsiteX84" fmla="*/ 2028347 w 3864074"/>
              <a:gd name="connsiteY84" fmla="*/ 3164032 h 5052291"/>
              <a:gd name="connsiteX85" fmla="*/ 1912893 w 3864074"/>
              <a:gd name="connsiteY85" fmla="*/ 2997777 h 5052291"/>
              <a:gd name="connsiteX86" fmla="*/ 1790511 w 3864074"/>
              <a:gd name="connsiteY86" fmla="*/ 2841336 h 5052291"/>
              <a:gd name="connsiteX87" fmla="*/ 1667552 w 3864074"/>
              <a:gd name="connsiteY87" fmla="*/ 2622550 h 5052291"/>
              <a:gd name="connsiteX88" fmla="*/ 1483402 w 3864074"/>
              <a:gd name="connsiteY88" fmla="*/ 2400877 h 5052291"/>
              <a:gd name="connsiteX89" fmla="*/ 1351206 w 3864074"/>
              <a:gd name="connsiteY89" fmla="*/ 2202872 h 5052291"/>
              <a:gd name="connsiteX90" fmla="*/ 1193034 w 3864074"/>
              <a:gd name="connsiteY90" fmla="*/ 1997363 h 5052291"/>
              <a:gd name="connsiteX91" fmla="*/ 962702 w 3864074"/>
              <a:gd name="connsiteY91" fmla="*/ 1693718 h 5052291"/>
              <a:gd name="connsiteX92" fmla="*/ 842629 w 3864074"/>
              <a:gd name="connsiteY92" fmla="*/ 1416050 h 5052291"/>
              <a:gd name="connsiteX93" fmla="*/ 275170 w 3864074"/>
              <a:gd name="connsiteY93" fmla="*/ 876877 h 5052291"/>
              <a:gd name="connsiteX94" fmla="*/ 0 w 3864074"/>
              <a:gd name="connsiteY94" fmla="*/ 428711 h 5052291"/>
              <a:gd name="connsiteX95" fmla="*/ 3274 w 3864074"/>
              <a:gd name="connsiteY95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3397638 w 3864074"/>
              <a:gd name="connsiteY73" fmla="*/ 1356013 h 5052291"/>
              <a:gd name="connsiteX74" fmla="*/ 3224456 w 3864074"/>
              <a:gd name="connsiteY74" fmla="*/ 1550554 h 5052291"/>
              <a:gd name="connsiteX75" fmla="*/ 3184047 w 3864074"/>
              <a:gd name="connsiteY75" fmla="*/ 1615786 h 5052291"/>
              <a:gd name="connsiteX76" fmla="*/ 3149988 w 3864074"/>
              <a:gd name="connsiteY76" fmla="*/ 1704686 h 5052291"/>
              <a:gd name="connsiteX77" fmla="*/ 3024143 w 3864074"/>
              <a:gd name="connsiteY77" fmla="*/ 1878445 h 5052291"/>
              <a:gd name="connsiteX78" fmla="*/ 2926006 w 3864074"/>
              <a:gd name="connsiteY78" fmla="*/ 2058554 h 5052291"/>
              <a:gd name="connsiteX79" fmla="*/ 2724538 w 3864074"/>
              <a:gd name="connsiteY79" fmla="*/ 2245013 h 5052291"/>
              <a:gd name="connsiteX80" fmla="*/ 2585415 w 3864074"/>
              <a:gd name="connsiteY80" fmla="*/ 2466686 h 5052291"/>
              <a:gd name="connsiteX81" fmla="*/ 2398379 w 3864074"/>
              <a:gd name="connsiteY81" fmla="*/ 2701059 h 5052291"/>
              <a:gd name="connsiteX82" fmla="*/ 2280038 w 3864074"/>
              <a:gd name="connsiteY82" fmla="*/ 2938895 h 5052291"/>
              <a:gd name="connsiteX83" fmla="*/ 2028347 w 3864074"/>
              <a:gd name="connsiteY83" fmla="*/ 3164032 h 5052291"/>
              <a:gd name="connsiteX84" fmla="*/ 1912893 w 3864074"/>
              <a:gd name="connsiteY84" fmla="*/ 2997777 h 5052291"/>
              <a:gd name="connsiteX85" fmla="*/ 1790511 w 3864074"/>
              <a:gd name="connsiteY85" fmla="*/ 2841336 h 5052291"/>
              <a:gd name="connsiteX86" fmla="*/ 1667552 w 3864074"/>
              <a:gd name="connsiteY86" fmla="*/ 2622550 h 5052291"/>
              <a:gd name="connsiteX87" fmla="*/ 1483402 w 3864074"/>
              <a:gd name="connsiteY87" fmla="*/ 2400877 h 5052291"/>
              <a:gd name="connsiteX88" fmla="*/ 1351206 w 3864074"/>
              <a:gd name="connsiteY88" fmla="*/ 2202872 h 5052291"/>
              <a:gd name="connsiteX89" fmla="*/ 1193034 w 3864074"/>
              <a:gd name="connsiteY89" fmla="*/ 1997363 h 5052291"/>
              <a:gd name="connsiteX90" fmla="*/ 962702 w 3864074"/>
              <a:gd name="connsiteY90" fmla="*/ 1693718 h 5052291"/>
              <a:gd name="connsiteX91" fmla="*/ 842629 w 3864074"/>
              <a:gd name="connsiteY91" fmla="*/ 1416050 h 5052291"/>
              <a:gd name="connsiteX92" fmla="*/ 275170 w 3864074"/>
              <a:gd name="connsiteY92" fmla="*/ 876877 h 5052291"/>
              <a:gd name="connsiteX93" fmla="*/ 0 w 3864074"/>
              <a:gd name="connsiteY93" fmla="*/ 428711 h 5052291"/>
              <a:gd name="connsiteX94" fmla="*/ 3274 w 3864074"/>
              <a:gd name="connsiteY94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3397638 w 3864074"/>
              <a:gd name="connsiteY72" fmla="*/ 1356013 h 5052291"/>
              <a:gd name="connsiteX73" fmla="*/ 3224456 w 3864074"/>
              <a:gd name="connsiteY73" fmla="*/ 1550554 h 5052291"/>
              <a:gd name="connsiteX74" fmla="*/ 3184047 w 3864074"/>
              <a:gd name="connsiteY74" fmla="*/ 1615786 h 5052291"/>
              <a:gd name="connsiteX75" fmla="*/ 3149988 w 3864074"/>
              <a:gd name="connsiteY75" fmla="*/ 1704686 h 5052291"/>
              <a:gd name="connsiteX76" fmla="*/ 3024143 w 3864074"/>
              <a:gd name="connsiteY76" fmla="*/ 1878445 h 5052291"/>
              <a:gd name="connsiteX77" fmla="*/ 2926006 w 3864074"/>
              <a:gd name="connsiteY77" fmla="*/ 2058554 h 5052291"/>
              <a:gd name="connsiteX78" fmla="*/ 2724538 w 3864074"/>
              <a:gd name="connsiteY78" fmla="*/ 2245013 h 5052291"/>
              <a:gd name="connsiteX79" fmla="*/ 2585415 w 3864074"/>
              <a:gd name="connsiteY79" fmla="*/ 2466686 h 5052291"/>
              <a:gd name="connsiteX80" fmla="*/ 2398379 w 3864074"/>
              <a:gd name="connsiteY80" fmla="*/ 2701059 h 5052291"/>
              <a:gd name="connsiteX81" fmla="*/ 2280038 w 3864074"/>
              <a:gd name="connsiteY81" fmla="*/ 2938895 h 5052291"/>
              <a:gd name="connsiteX82" fmla="*/ 2028347 w 3864074"/>
              <a:gd name="connsiteY82" fmla="*/ 3164032 h 5052291"/>
              <a:gd name="connsiteX83" fmla="*/ 1912893 w 3864074"/>
              <a:gd name="connsiteY83" fmla="*/ 2997777 h 5052291"/>
              <a:gd name="connsiteX84" fmla="*/ 1790511 w 3864074"/>
              <a:gd name="connsiteY84" fmla="*/ 2841336 h 5052291"/>
              <a:gd name="connsiteX85" fmla="*/ 1667552 w 3864074"/>
              <a:gd name="connsiteY85" fmla="*/ 2622550 h 5052291"/>
              <a:gd name="connsiteX86" fmla="*/ 1483402 w 3864074"/>
              <a:gd name="connsiteY86" fmla="*/ 2400877 h 5052291"/>
              <a:gd name="connsiteX87" fmla="*/ 1351206 w 3864074"/>
              <a:gd name="connsiteY87" fmla="*/ 2202872 h 5052291"/>
              <a:gd name="connsiteX88" fmla="*/ 1193034 w 3864074"/>
              <a:gd name="connsiteY88" fmla="*/ 1997363 h 5052291"/>
              <a:gd name="connsiteX89" fmla="*/ 962702 w 3864074"/>
              <a:gd name="connsiteY89" fmla="*/ 1693718 h 5052291"/>
              <a:gd name="connsiteX90" fmla="*/ 842629 w 3864074"/>
              <a:gd name="connsiteY90" fmla="*/ 1416050 h 5052291"/>
              <a:gd name="connsiteX91" fmla="*/ 275170 w 3864074"/>
              <a:gd name="connsiteY91" fmla="*/ 876877 h 5052291"/>
              <a:gd name="connsiteX92" fmla="*/ 0 w 3864074"/>
              <a:gd name="connsiteY92" fmla="*/ 428711 h 5052291"/>
              <a:gd name="connsiteX93" fmla="*/ 3274 w 3864074"/>
              <a:gd name="connsiteY93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3397638 w 3864074"/>
              <a:gd name="connsiteY71" fmla="*/ 1356013 h 5052291"/>
              <a:gd name="connsiteX72" fmla="*/ 3224456 w 3864074"/>
              <a:gd name="connsiteY72" fmla="*/ 1550554 h 5052291"/>
              <a:gd name="connsiteX73" fmla="*/ 3184047 w 3864074"/>
              <a:gd name="connsiteY73" fmla="*/ 1615786 h 5052291"/>
              <a:gd name="connsiteX74" fmla="*/ 3149988 w 3864074"/>
              <a:gd name="connsiteY74" fmla="*/ 1704686 h 5052291"/>
              <a:gd name="connsiteX75" fmla="*/ 3024143 w 3864074"/>
              <a:gd name="connsiteY75" fmla="*/ 1878445 h 5052291"/>
              <a:gd name="connsiteX76" fmla="*/ 2926006 w 3864074"/>
              <a:gd name="connsiteY76" fmla="*/ 2058554 h 5052291"/>
              <a:gd name="connsiteX77" fmla="*/ 2724538 w 3864074"/>
              <a:gd name="connsiteY77" fmla="*/ 2245013 h 5052291"/>
              <a:gd name="connsiteX78" fmla="*/ 2585415 w 3864074"/>
              <a:gd name="connsiteY78" fmla="*/ 2466686 h 5052291"/>
              <a:gd name="connsiteX79" fmla="*/ 2398379 w 3864074"/>
              <a:gd name="connsiteY79" fmla="*/ 2701059 h 5052291"/>
              <a:gd name="connsiteX80" fmla="*/ 2280038 w 3864074"/>
              <a:gd name="connsiteY80" fmla="*/ 2938895 h 5052291"/>
              <a:gd name="connsiteX81" fmla="*/ 2028347 w 3864074"/>
              <a:gd name="connsiteY81" fmla="*/ 3164032 h 5052291"/>
              <a:gd name="connsiteX82" fmla="*/ 1912893 w 3864074"/>
              <a:gd name="connsiteY82" fmla="*/ 2997777 h 5052291"/>
              <a:gd name="connsiteX83" fmla="*/ 1790511 w 3864074"/>
              <a:gd name="connsiteY83" fmla="*/ 2841336 h 5052291"/>
              <a:gd name="connsiteX84" fmla="*/ 1667552 w 3864074"/>
              <a:gd name="connsiteY84" fmla="*/ 2622550 h 5052291"/>
              <a:gd name="connsiteX85" fmla="*/ 1483402 w 3864074"/>
              <a:gd name="connsiteY85" fmla="*/ 2400877 h 5052291"/>
              <a:gd name="connsiteX86" fmla="*/ 1351206 w 3864074"/>
              <a:gd name="connsiteY86" fmla="*/ 2202872 h 5052291"/>
              <a:gd name="connsiteX87" fmla="*/ 1193034 w 3864074"/>
              <a:gd name="connsiteY87" fmla="*/ 1997363 h 5052291"/>
              <a:gd name="connsiteX88" fmla="*/ 962702 w 3864074"/>
              <a:gd name="connsiteY88" fmla="*/ 1693718 h 5052291"/>
              <a:gd name="connsiteX89" fmla="*/ 842629 w 3864074"/>
              <a:gd name="connsiteY89" fmla="*/ 1416050 h 5052291"/>
              <a:gd name="connsiteX90" fmla="*/ 275170 w 3864074"/>
              <a:gd name="connsiteY90" fmla="*/ 876877 h 5052291"/>
              <a:gd name="connsiteX91" fmla="*/ 0 w 3864074"/>
              <a:gd name="connsiteY91" fmla="*/ 428711 h 5052291"/>
              <a:gd name="connsiteX92" fmla="*/ 3274 w 3864074"/>
              <a:gd name="connsiteY92" fmla="*/ 0 h 5052291"/>
              <a:gd name="connsiteX0" fmla="*/ 1675056 w 3864074"/>
              <a:gd name="connsiteY0" fmla="*/ 4765963 h 5052291"/>
              <a:gd name="connsiteX1" fmla="*/ 3397638 w 3864074"/>
              <a:gd name="connsiteY1" fmla="*/ 1356013 h 5052291"/>
              <a:gd name="connsiteX2" fmla="*/ 3224456 w 3864074"/>
              <a:gd name="connsiteY2" fmla="*/ 1550554 h 5052291"/>
              <a:gd name="connsiteX3" fmla="*/ 3184047 w 3864074"/>
              <a:gd name="connsiteY3" fmla="*/ 1615786 h 5052291"/>
              <a:gd name="connsiteX4" fmla="*/ 3149988 w 3864074"/>
              <a:gd name="connsiteY4" fmla="*/ 1704686 h 5052291"/>
              <a:gd name="connsiteX5" fmla="*/ 3024143 w 3864074"/>
              <a:gd name="connsiteY5" fmla="*/ 1878445 h 5052291"/>
              <a:gd name="connsiteX6" fmla="*/ 2926006 w 3864074"/>
              <a:gd name="connsiteY6" fmla="*/ 2058554 h 5052291"/>
              <a:gd name="connsiteX7" fmla="*/ 2724538 w 3864074"/>
              <a:gd name="connsiteY7" fmla="*/ 2245013 h 5052291"/>
              <a:gd name="connsiteX8" fmla="*/ 2585415 w 3864074"/>
              <a:gd name="connsiteY8" fmla="*/ 2466686 h 5052291"/>
              <a:gd name="connsiteX9" fmla="*/ 2398379 w 3864074"/>
              <a:gd name="connsiteY9" fmla="*/ 2701059 h 5052291"/>
              <a:gd name="connsiteX10" fmla="*/ 2280038 w 3864074"/>
              <a:gd name="connsiteY10" fmla="*/ 2938895 h 5052291"/>
              <a:gd name="connsiteX11" fmla="*/ 2028347 w 3864074"/>
              <a:gd name="connsiteY11" fmla="*/ 3164032 h 5052291"/>
              <a:gd name="connsiteX12" fmla="*/ 1912893 w 3864074"/>
              <a:gd name="connsiteY12" fmla="*/ 2997777 h 5052291"/>
              <a:gd name="connsiteX13" fmla="*/ 1790511 w 3864074"/>
              <a:gd name="connsiteY13" fmla="*/ 2841336 h 5052291"/>
              <a:gd name="connsiteX14" fmla="*/ 1667552 w 3864074"/>
              <a:gd name="connsiteY14" fmla="*/ 2622550 h 5052291"/>
              <a:gd name="connsiteX15" fmla="*/ 1483402 w 3864074"/>
              <a:gd name="connsiteY15" fmla="*/ 2400877 h 5052291"/>
              <a:gd name="connsiteX16" fmla="*/ 1351206 w 3864074"/>
              <a:gd name="connsiteY16" fmla="*/ 2202872 h 5052291"/>
              <a:gd name="connsiteX17" fmla="*/ 1193034 w 3864074"/>
              <a:gd name="connsiteY17" fmla="*/ 1997363 h 5052291"/>
              <a:gd name="connsiteX18" fmla="*/ 962702 w 3864074"/>
              <a:gd name="connsiteY18" fmla="*/ 1693718 h 5052291"/>
              <a:gd name="connsiteX19" fmla="*/ 842629 w 3864074"/>
              <a:gd name="connsiteY19" fmla="*/ 1416050 h 5052291"/>
              <a:gd name="connsiteX20" fmla="*/ 275170 w 3864074"/>
              <a:gd name="connsiteY20" fmla="*/ 876877 h 5052291"/>
              <a:gd name="connsiteX21" fmla="*/ 0 w 3864074"/>
              <a:gd name="connsiteY21" fmla="*/ 428711 h 5052291"/>
              <a:gd name="connsiteX22" fmla="*/ 3274 w 3864074"/>
              <a:gd name="connsiteY22" fmla="*/ 0 h 5052291"/>
              <a:gd name="connsiteX23" fmla="*/ 1240947 w 3864074"/>
              <a:gd name="connsiteY23" fmla="*/ 9236 h 5052291"/>
              <a:gd name="connsiteX24" fmla="*/ 1259420 w 3864074"/>
              <a:gd name="connsiteY24" fmla="*/ 979054 h 5052291"/>
              <a:gd name="connsiteX25" fmla="*/ 1361020 w 3864074"/>
              <a:gd name="connsiteY25" fmla="*/ 1016000 h 5052291"/>
              <a:gd name="connsiteX26" fmla="*/ 1471856 w 3864074"/>
              <a:gd name="connsiteY26" fmla="*/ 1062182 h 5052291"/>
              <a:gd name="connsiteX27" fmla="*/ 1564220 w 3864074"/>
              <a:gd name="connsiteY27" fmla="*/ 1034472 h 5052291"/>
              <a:gd name="connsiteX28" fmla="*/ 1628874 w 3864074"/>
              <a:gd name="connsiteY28" fmla="*/ 1089891 h 5052291"/>
              <a:gd name="connsiteX29" fmla="*/ 1628874 w 3864074"/>
              <a:gd name="connsiteY29" fmla="*/ 1089891 h 5052291"/>
              <a:gd name="connsiteX30" fmla="*/ 1758184 w 3864074"/>
              <a:gd name="connsiteY30" fmla="*/ 1173018 h 5052291"/>
              <a:gd name="connsiteX31" fmla="*/ 1859784 w 3864074"/>
              <a:gd name="connsiteY31" fmla="*/ 1117600 h 5052291"/>
              <a:gd name="connsiteX32" fmla="*/ 1896729 w 3864074"/>
              <a:gd name="connsiteY32" fmla="*/ 1209963 h 5052291"/>
              <a:gd name="connsiteX33" fmla="*/ 2016802 w 3864074"/>
              <a:gd name="connsiteY33" fmla="*/ 1200727 h 5052291"/>
              <a:gd name="connsiteX34" fmla="*/ 2072220 w 3864074"/>
              <a:gd name="connsiteY34" fmla="*/ 1265382 h 5052291"/>
              <a:gd name="connsiteX35" fmla="*/ 2155347 w 3864074"/>
              <a:gd name="connsiteY35" fmla="*/ 1339272 h 5052291"/>
              <a:gd name="connsiteX36" fmla="*/ 2238474 w 3864074"/>
              <a:gd name="connsiteY36" fmla="*/ 1256145 h 5052291"/>
              <a:gd name="connsiteX37" fmla="*/ 2303129 w 3864074"/>
              <a:gd name="connsiteY37" fmla="*/ 1330036 h 5052291"/>
              <a:gd name="connsiteX38" fmla="*/ 2377020 w 3864074"/>
              <a:gd name="connsiteY38" fmla="*/ 1330036 h 5052291"/>
              <a:gd name="connsiteX39" fmla="*/ 2432438 w 3864074"/>
              <a:gd name="connsiteY39" fmla="*/ 1385454 h 5052291"/>
              <a:gd name="connsiteX40" fmla="*/ 2561747 w 3864074"/>
              <a:gd name="connsiteY40" fmla="*/ 1330036 h 5052291"/>
              <a:gd name="connsiteX41" fmla="*/ 2626402 w 3864074"/>
              <a:gd name="connsiteY41" fmla="*/ 1376218 h 5052291"/>
              <a:gd name="connsiteX42" fmla="*/ 2949674 w 3864074"/>
              <a:gd name="connsiteY42" fmla="*/ 1330036 h 5052291"/>
              <a:gd name="connsiteX43" fmla="*/ 3226765 w 3864074"/>
              <a:gd name="connsiteY43" fmla="*/ 1283854 h 5052291"/>
              <a:gd name="connsiteX44" fmla="*/ 3559274 w 3864074"/>
              <a:gd name="connsiteY44" fmla="*/ 1440872 h 5052291"/>
              <a:gd name="connsiteX45" fmla="*/ 3651638 w 3864074"/>
              <a:gd name="connsiteY45" fmla="*/ 1477818 h 5052291"/>
              <a:gd name="connsiteX46" fmla="*/ 3697820 w 3864074"/>
              <a:gd name="connsiteY46" fmla="*/ 2216727 h 5052291"/>
              <a:gd name="connsiteX47" fmla="*/ 3854838 w 3864074"/>
              <a:gd name="connsiteY47" fmla="*/ 2475345 h 5052291"/>
              <a:gd name="connsiteX48" fmla="*/ 3864074 w 3864074"/>
              <a:gd name="connsiteY48" fmla="*/ 2687782 h 5052291"/>
              <a:gd name="connsiteX49" fmla="*/ 3836365 w 3864074"/>
              <a:gd name="connsiteY49" fmla="*/ 2789382 h 5052291"/>
              <a:gd name="connsiteX50" fmla="*/ 3836365 w 3864074"/>
              <a:gd name="connsiteY50" fmla="*/ 2974109 h 5052291"/>
              <a:gd name="connsiteX51" fmla="*/ 3836365 w 3864074"/>
              <a:gd name="connsiteY51" fmla="*/ 3066472 h 5052291"/>
              <a:gd name="connsiteX52" fmla="*/ 3744002 w 3864074"/>
              <a:gd name="connsiteY52" fmla="*/ 3278909 h 5052291"/>
              <a:gd name="connsiteX53" fmla="*/ 3531565 w 3864074"/>
              <a:gd name="connsiteY53" fmla="*/ 3380509 h 5052291"/>
              <a:gd name="connsiteX54" fmla="*/ 3383784 w 3864074"/>
              <a:gd name="connsiteY54" fmla="*/ 3491345 h 5052291"/>
              <a:gd name="connsiteX55" fmla="*/ 3383784 w 3864074"/>
              <a:gd name="connsiteY55" fmla="*/ 3491345 h 5052291"/>
              <a:gd name="connsiteX56" fmla="*/ 3365311 w 3864074"/>
              <a:gd name="connsiteY56" fmla="*/ 3463636 h 5052291"/>
              <a:gd name="connsiteX57" fmla="*/ 3457674 w 3864074"/>
              <a:gd name="connsiteY57" fmla="*/ 3362036 h 5052291"/>
              <a:gd name="connsiteX58" fmla="*/ 3365311 w 3864074"/>
              <a:gd name="connsiteY58" fmla="*/ 3371272 h 5052291"/>
              <a:gd name="connsiteX59" fmla="*/ 3365311 w 3864074"/>
              <a:gd name="connsiteY59" fmla="*/ 3260436 h 5052291"/>
              <a:gd name="connsiteX60" fmla="*/ 3328365 w 3864074"/>
              <a:gd name="connsiteY60" fmla="*/ 3260436 h 5052291"/>
              <a:gd name="connsiteX61" fmla="*/ 3254474 w 3864074"/>
              <a:gd name="connsiteY61" fmla="*/ 3315854 h 5052291"/>
              <a:gd name="connsiteX62" fmla="*/ 3282184 w 3864074"/>
              <a:gd name="connsiteY62" fmla="*/ 3417454 h 5052291"/>
              <a:gd name="connsiteX63" fmla="*/ 3282184 w 3864074"/>
              <a:gd name="connsiteY63" fmla="*/ 3417454 h 5052291"/>
              <a:gd name="connsiteX64" fmla="*/ 3319129 w 3864074"/>
              <a:gd name="connsiteY64" fmla="*/ 3574472 h 5052291"/>
              <a:gd name="connsiteX65" fmla="*/ 3189820 w 3864074"/>
              <a:gd name="connsiteY65" fmla="*/ 3648363 h 5052291"/>
              <a:gd name="connsiteX66" fmla="*/ 2968147 w 3864074"/>
              <a:gd name="connsiteY66" fmla="*/ 3879272 h 5052291"/>
              <a:gd name="connsiteX67" fmla="*/ 2958911 w 3864074"/>
              <a:gd name="connsiteY67" fmla="*/ 3805382 h 5052291"/>
              <a:gd name="connsiteX68" fmla="*/ 2894256 w 3864074"/>
              <a:gd name="connsiteY68" fmla="*/ 3759200 h 5052291"/>
              <a:gd name="connsiteX69" fmla="*/ 2755711 w 3864074"/>
              <a:gd name="connsiteY69" fmla="*/ 3786909 h 5052291"/>
              <a:gd name="connsiteX70" fmla="*/ 2885020 w 3864074"/>
              <a:gd name="connsiteY70" fmla="*/ 3860800 h 5052291"/>
              <a:gd name="connsiteX71" fmla="*/ 2755711 w 3864074"/>
              <a:gd name="connsiteY71" fmla="*/ 3962400 h 5052291"/>
              <a:gd name="connsiteX72" fmla="*/ 2663347 w 3864074"/>
              <a:gd name="connsiteY72" fmla="*/ 3888509 h 5052291"/>
              <a:gd name="connsiteX73" fmla="*/ 2626402 w 3864074"/>
              <a:gd name="connsiteY73" fmla="*/ 3980872 h 5052291"/>
              <a:gd name="connsiteX74" fmla="*/ 2506329 w 3864074"/>
              <a:gd name="connsiteY74" fmla="*/ 4008582 h 5052291"/>
              <a:gd name="connsiteX75" fmla="*/ 2506329 w 3864074"/>
              <a:gd name="connsiteY75" fmla="*/ 4128654 h 5052291"/>
              <a:gd name="connsiteX76" fmla="*/ 2413965 w 3864074"/>
              <a:gd name="connsiteY76" fmla="*/ 4165600 h 5052291"/>
              <a:gd name="connsiteX77" fmla="*/ 2367784 w 3864074"/>
              <a:gd name="connsiteY77" fmla="*/ 4128654 h 5052291"/>
              <a:gd name="connsiteX78" fmla="*/ 2330838 w 3864074"/>
              <a:gd name="connsiteY78" fmla="*/ 4294909 h 5052291"/>
              <a:gd name="connsiteX79" fmla="*/ 2395493 w 3864074"/>
              <a:gd name="connsiteY79" fmla="*/ 4239491 h 5052291"/>
              <a:gd name="connsiteX80" fmla="*/ 2432438 w 3864074"/>
              <a:gd name="connsiteY80" fmla="*/ 4267200 h 5052291"/>
              <a:gd name="connsiteX81" fmla="*/ 2330838 w 3864074"/>
              <a:gd name="connsiteY81" fmla="*/ 4433454 h 5052291"/>
              <a:gd name="connsiteX82" fmla="*/ 2256947 w 3864074"/>
              <a:gd name="connsiteY82" fmla="*/ 4442691 h 5052291"/>
              <a:gd name="connsiteX83" fmla="*/ 2256947 w 3864074"/>
              <a:gd name="connsiteY83" fmla="*/ 4488872 h 5052291"/>
              <a:gd name="connsiteX84" fmla="*/ 2340074 w 3864074"/>
              <a:gd name="connsiteY84" fmla="*/ 4451927 h 5052291"/>
              <a:gd name="connsiteX85" fmla="*/ 2349311 w 3864074"/>
              <a:gd name="connsiteY85" fmla="*/ 4636654 h 5052291"/>
              <a:gd name="connsiteX86" fmla="*/ 2266184 w 3864074"/>
              <a:gd name="connsiteY86" fmla="*/ 4701309 h 5052291"/>
              <a:gd name="connsiteX87" fmla="*/ 2321602 w 3864074"/>
              <a:gd name="connsiteY87" fmla="*/ 4729018 h 5052291"/>
              <a:gd name="connsiteX88" fmla="*/ 2432438 w 3864074"/>
              <a:gd name="connsiteY88" fmla="*/ 4978400 h 5052291"/>
              <a:gd name="connsiteX89" fmla="*/ 2441674 w 3864074"/>
              <a:gd name="connsiteY89" fmla="*/ 5052291 h 5052291"/>
              <a:gd name="connsiteX90" fmla="*/ 2109165 w 3864074"/>
              <a:gd name="connsiteY90" fmla="*/ 4969163 h 5052291"/>
              <a:gd name="connsiteX91" fmla="*/ 1960460 w 3864074"/>
              <a:gd name="connsiteY91" fmla="*/ 5014422 h 5052291"/>
              <a:gd name="connsiteX0" fmla="*/ 3397638 w 3864074"/>
              <a:gd name="connsiteY0" fmla="*/ 1356013 h 5052291"/>
              <a:gd name="connsiteX1" fmla="*/ 3224456 w 3864074"/>
              <a:gd name="connsiteY1" fmla="*/ 1550554 h 5052291"/>
              <a:gd name="connsiteX2" fmla="*/ 3184047 w 3864074"/>
              <a:gd name="connsiteY2" fmla="*/ 1615786 h 5052291"/>
              <a:gd name="connsiteX3" fmla="*/ 3149988 w 3864074"/>
              <a:gd name="connsiteY3" fmla="*/ 1704686 h 5052291"/>
              <a:gd name="connsiteX4" fmla="*/ 3024143 w 3864074"/>
              <a:gd name="connsiteY4" fmla="*/ 1878445 h 5052291"/>
              <a:gd name="connsiteX5" fmla="*/ 2926006 w 3864074"/>
              <a:gd name="connsiteY5" fmla="*/ 2058554 h 5052291"/>
              <a:gd name="connsiteX6" fmla="*/ 2724538 w 3864074"/>
              <a:gd name="connsiteY6" fmla="*/ 2245013 h 5052291"/>
              <a:gd name="connsiteX7" fmla="*/ 2585415 w 3864074"/>
              <a:gd name="connsiteY7" fmla="*/ 2466686 h 5052291"/>
              <a:gd name="connsiteX8" fmla="*/ 2398379 w 3864074"/>
              <a:gd name="connsiteY8" fmla="*/ 2701059 h 5052291"/>
              <a:gd name="connsiteX9" fmla="*/ 2280038 w 3864074"/>
              <a:gd name="connsiteY9" fmla="*/ 2938895 h 5052291"/>
              <a:gd name="connsiteX10" fmla="*/ 2028347 w 3864074"/>
              <a:gd name="connsiteY10" fmla="*/ 3164032 h 5052291"/>
              <a:gd name="connsiteX11" fmla="*/ 1912893 w 3864074"/>
              <a:gd name="connsiteY11" fmla="*/ 2997777 h 5052291"/>
              <a:gd name="connsiteX12" fmla="*/ 1790511 w 3864074"/>
              <a:gd name="connsiteY12" fmla="*/ 2841336 h 5052291"/>
              <a:gd name="connsiteX13" fmla="*/ 1667552 w 3864074"/>
              <a:gd name="connsiteY13" fmla="*/ 2622550 h 5052291"/>
              <a:gd name="connsiteX14" fmla="*/ 1483402 w 3864074"/>
              <a:gd name="connsiteY14" fmla="*/ 2400877 h 5052291"/>
              <a:gd name="connsiteX15" fmla="*/ 1351206 w 3864074"/>
              <a:gd name="connsiteY15" fmla="*/ 2202872 h 5052291"/>
              <a:gd name="connsiteX16" fmla="*/ 1193034 w 3864074"/>
              <a:gd name="connsiteY16" fmla="*/ 1997363 h 5052291"/>
              <a:gd name="connsiteX17" fmla="*/ 962702 w 3864074"/>
              <a:gd name="connsiteY17" fmla="*/ 1693718 h 5052291"/>
              <a:gd name="connsiteX18" fmla="*/ 842629 w 3864074"/>
              <a:gd name="connsiteY18" fmla="*/ 1416050 h 5052291"/>
              <a:gd name="connsiteX19" fmla="*/ 275170 w 3864074"/>
              <a:gd name="connsiteY19" fmla="*/ 876877 h 5052291"/>
              <a:gd name="connsiteX20" fmla="*/ 0 w 3864074"/>
              <a:gd name="connsiteY20" fmla="*/ 428711 h 5052291"/>
              <a:gd name="connsiteX21" fmla="*/ 3274 w 3864074"/>
              <a:gd name="connsiteY21" fmla="*/ 0 h 5052291"/>
              <a:gd name="connsiteX22" fmla="*/ 1240947 w 3864074"/>
              <a:gd name="connsiteY22" fmla="*/ 9236 h 5052291"/>
              <a:gd name="connsiteX23" fmla="*/ 1259420 w 3864074"/>
              <a:gd name="connsiteY23" fmla="*/ 979054 h 5052291"/>
              <a:gd name="connsiteX24" fmla="*/ 1361020 w 3864074"/>
              <a:gd name="connsiteY24" fmla="*/ 1016000 h 5052291"/>
              <a:gd name="connsiteX25" fmla="*/ 1471856 w 3864074"/>
              <a:gd name="connsiteY25" fmla="*/ 1062182 h 5052291"/>
              <a:gd name="connsiteX26" fmla="*/ 1564220 w 3864074"/>
              <a:gd name="connsiteY26" fmla="*/ 1034472 h 5052291"/>
              <a:gd name="connsiteX27" fmla="*/ 1628874 w 3864074"/>
              <a:gd name="connsiteY27" fmla="*/ 1089891 h 5052291"/>
              <a:gd name="connsiteX28" fmla="*/ 1628874 w 3864074"/>
              <a:gd name="connsiteY28" fmla="*/ 1089891 h 5052291"/>
              <a:gd name="connsiteX29" fmla="*/ 1758184 w 3864074"/>
              <a:gd name="connsiteY29" fmla="*/ 1173018 h 5052291"/>
              <a:gd name="connsiteX30" fmla="*/ 1859784 w 3864074"/>
              <a:gd name="connsiteY30" fmla="*/ 1117600 h 5052291"/>
              <a:gd name="connsiteX31" fmla="*/ 1896729 w 3864074"/>
              <a:gd name="connsiteY31" fmla="*/ 1209963 h 5052291"/>
              <a:gd name="connsiteX32" fmla="*/ 2016802 w 3864074"/>
              <a:gd name="connsiteY32" fmla="*/ 1200727 h 5052291"/>
              <a:gd name="connsiteX33" fmla="*/ 2072220 w 3864074"/>
              <a:gd name="connsiteY33" fmla="*/ 1265382 h 5052291"/>
              <a:gd name="connsiteX34" fmla="*/ 2155347 w 3864074"/>
              <a:gd name="connsiteY34" fmla="*/ 1339272 h 5052291"/>
              <a:gd name="connsiteX35" fmla="*/ 2238474 w 3864074"/>
              <a:gd name="connsiteY35" fmla="*/ 1256145 h 5052291"/>
              <a:gd name="connsiteX36" fmla="*/ 2303129 w 3864074"/>
              <a:gd name="connsiteY36" fmla="*/ 1330036 h 5052291"/>
              <a:gd name="connsiteX37" fmla="*/ 2377020 w 3864074"/>
              <a:gd name="connsiteY37" fmla="*/ 1330036 h 5052291"/>
              <a:gd name="connsiteX38" fmla="*/ 2432438 w 3864074"/>
              <a:gd name="connsiteY38" fmla="*/ 1385454 h 5052291"/>
              <a:gd name="connsiteX39" fmla="*/ 2561747 w 3864074"/>
              <a:gd name="connsiteY39" fmla="*/ 1330036 h 5052291"/>
              <a:gd name="connsiteX40" fmla="*/ 2626402 w 3864074"/>
              <a:gd name="connsiteY40" fmla="*/ 1376218 h 5052291"/>
              <a:gd name="connsiteX41" fmla="*/ 2949674 w 3864074"/>
              <a:gd name="connsiteY41" fmla="*/ 1330036 h 5052291"/>
              <a:gd name="connsiteX42" fmla="*/ 3226765 w 3864074"/>
              <a:gd name="connsiteY42" fmla="*/ 1283854 h 5052291"/>
              <a:gd name="connsiteX43" fmla="*/ 3559274 w 3864074"/>
              <a:gd name="connsiteY43" fmla="*/ 1440872 h 5052291"/>
              <a:gd name="connsiteX44" fmla="*/ 3651638 w 3864074"/>
              <a:gd name="connsiteY44" fmla="*/ 1477818 h 5052291"/>
              <a:gd name="connsiteX45" fmla="*/ 3697820 w 3864074"/>
              <a:gd name="connsiteY45" fmla="*/ 2216727 h 5052291"/>
              <a:gd name="connsiteX46" fmla="*/ 3854838 w 3864074"/>
              <a:gd name="connsiteY46" fmla="*/ 2475345 h 5052291"/>
              <a:gd name="connsiteX47" fmla="*/ 3864074 w 3864074"/>
              <a:gd name="connsiteY47" fmla="*/ 2687782 h 5052291"/>
              <a:gd name="connsiteX48" fmla="*/ 3836365 w 3864074"/>
              <a:gd name="connsiteY48" fmla="*/ 2789382 h 5052291"/>
              <a:gd name="connsiteX49" fmla="*/ 3836365 w 3864074"/>
              <a:gd name="connsiteY49" fmla="*/ 2974109 h 5052291"/>
              <a:gd name="connsiteX50" fmla="*/ 3836365 w 3864074"/>
              <a:gd name="connsiteY50" fmla="*/ 3066472 h 5052291"/>
              <a:gd name="connsiteX51" fmla="*/ 3744002 w 3864074"/>
              <a:gd name="connsiteY51" fmla="*/ 3278909 h 5052291"/>
              <a:gd name="connsiteX52" fmla="*/ 3531565 w 3864074"/>
              <a:gd name="connsiteY52" fmla="*/ 3380509 h 5052291"/>
              <a:gd name="connsiteX53" fmla="*/ 3383784 w 3864074"/>
              <a:gd name="connsiteY53" fmla="*/ 3491345 h 5052291"/>
              <a:gd name="connsiteX54" fmla="*/ 3383784 w 3864074"/>
              <a:gd name="connsiteY54" fmla="*/ 3491345 h 5052291"/>
              <a:gd name="connsiteX55" fmla="*/ 3365311 w 3864074"/>
              <a:gd name="connsiteY55" fmla="*/ 3463636 h 5052291"/>
              <a:gd name="connsiteX56" fmla="*/ 3457674 w 3864074"/>
              <a:gd name="connsiteY56" fmla="*/ 3362036 h 5052291"/>
              <a:gd name="connsiteX57" fmla="*/ 3365311 w 3864074"/>
              <a:gd name="connsiteY57" fmla="*/ 3371272 h 5052291"/>
              <a:gd name="connsiteX58" fmla="*/ 3365311 w 3864074"/>
              <a:gd name="connsiteY58" fmla="*/ 3260436 h 5052291"/>
              <a:gd name="connsiteX59" fmla="*/ 3328365 w 3864074"/>
              <a:gd name="connsiteY59" fmla="*/ 3260436 h 5052291"/>
              <a:gd name="connsiteX60" fmla="*/ 3254474 w 3864074"/>
              <a:gd name="connsiteY60" fmla="*/ 3315854 h 5052291"/>
              <a:gd name="connsiteX61" fmla="*/ 3282184 w 3864074"/>
              <a:gd name="connsiteY61" fmla="*/ 3417454 h 5052291"/>
              <a:gd name="connsiteX62" fmla="*/ 3282184 w 3864074"/>
              <a:gd name="connsiteY62" fmla="*/ 3417454 h 5052291"/>
              <a:gd name="connsiteX63" fmla="*/ 3319129 w 3864074"/>
              <a:gd name="connsiteY63" fmla="*/ 3574472 h 5052291"/>
              <a:gd name="connsiteX64" fmla="*/ 3189820 w 3864074"/>
              <a:gd name="connsiteY64" fmla="*/ 3648363 h 5052291"/>
              <a:gd name="connsiteX65" fmla="*/ 2968147 w 3864074"/>
              <a:gd name="connsiteY65" fmla="*/ 3879272 h 5052291"/>
              <a:gd name="connsiteX66" fmla="*/ 2958911 w 3864074"/>
              <a:gd name="connsiteY66" fmla="*/ 3805382 h 5052291"/>
              <a:gd name="connsiteX67" fmla="*/ 2894256 w 3864074"/>
              <a:gd name="connsiteY67" fmla="*/ 3759200 h 5052291"/>
              <a:gd name="connsiteX68" fmla="*/ 2755711 w 3864074"/>
              <a:gd name="connsiteY68" fmla="*/ 3786909 h 5052291"/>
              <a:gd name="connsiteX69" fmla="*/ 2885020 w 3864074"/>
              <a:gd name="connsiteY69" fmla="*/ 3860800 h 5052291"/>
              <a:gd name="connsiteX70" fmla="*/ 2755711 w 3864074"/>
              <a:gd name="connsiteY70" fmla="*/ 3962400 h 5052291"/>
              <a:gd name="connsiteX71" fmla="*/ 2663347 w 3864074"/>
              <a:gd name="connsiteY71" fmla="*/ 3888509 h 5052291"/>
              <a:gd name="connsiteX72" fmla="*/ 2626402 w 3864074"/>
              <a:gd name="connsiteY72" fmla="*/ 3980872 h 5052291"/>
              <a:gd name="connsiteX73" fmla="*/ 2506329 w 3864074"/>
              <a:gd name="connsiteY73" fmla="*/ 4008582 h 5052291"/>
              <a:gd name="connsiteX74" fmla="*/ 2506329 w 3864074"/>
              <a:gd name="connsiteY74" fmla="*/ 4128654 h 5052291"/>
              <a:gd name="connsiteX75" fmla="*/ 2413965 w 3864074"/>
              <a:gd name="connsiteY75" fmla="*/ 4165600 h 5052291"/>
              <a:gd name="connsiteX76" fmla="*/ 2367784 w 3864074"/>
              <a:gd name="connsiteY76" fmla="*/ 4128654 h 5052291"/>
              <a:gd name="connsiteX77" fmla="*/ 2330838 w 3864074"/>
              <a:gd name="connsiteY77" fmla="*/ 4294909 h 5052291"/>
              <a:gd name="connsiteX78" fmla="*/ 2395493 w 3864074"/>
              <a:gd name="connsiteY78" fmla="*/ 4239491 h 5052291"/>
              <a:gd name="connsiteX79" fmla="*/ 2432438 w 3864074"/>
              <a:gd name="connsiteY79" fmla="*/ 4267200 h 5052291"/>
              <a:gd name="connsiteX80" fmla="*/ 2330838 w 3864074"/>
              <a:gd name="connsiteY80" fmla="*/ 4433454 h 5052291"/>
              <a:gd name="connsiteX81" fmla="*/ 2256947 w 3864074"/>
              <a:gd name="connsiteY81" fmla="*/ 4442691 h 5052291"/>
              <a:gd name="connsiteX82" fmla="*/ 2256947 w 3864074"/>
              <a:gd name="connsiteY82" fmla="*/ 4488872 h 5052291"/>
              <a:gd name="connsiteX83" fmla="*/ 2340074 w 3864074"/>
              <a:gd name="connsiteY83" fmla="*/ 4451927 h 5052291"/>
              <a:gd name="connsiteX84" fmla="*/ 2349311 w 3864074"/>
              <a:gd name="connsiteY84" fmla="*/ 4636654 h 5052291"/>
              <a:gd name="connsiteX85" fmla="*/ 2266184 w 3864074"/>
              <a:gd name="connsiteY85" fmla="*/ 4701309 h 5052291"/>
              <a:gd name="connsiteX86" fmla="*/ 2321602 w 3864074"/>
              <a:gd name="connsiteY86" fmla="*/ 4729018 h 5052291"/>
              <a:gd name="connsiteX87" fmla="*/ 2432438 w 3864074"/>
              <a:gd name="connsiteY87" fmla="*/ 4978400 h 5052291"/>
              <a:gd name="connsiteX88" fmla="*/ 2441674 w 3864074"/>
              <a:gd name="connsiteY88" fmla="*/ 5052291 h 5052291"/>
              <a:gd name="connsiteX89" fmla="*/ 2109165 w 3864074"/>
              <a:gd name="connsiteY89" fmla="*/ 4969163 h 5052291"/>
              <a:gd name="connsiteX90" fmla="*/ 1960460 w 3864074"/>
              <a:gd name="connsiteY90" fmla="*/ 5014422 h 5052291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1960460 w 3864074"/>
              <a:gd name="connsiteY88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1960460 w 3864074"/>
              <a:gd name="connsiteY87" fmla="*/ 5014422 h 5014422"/>
              <a:gd name="connsiteX0" fmla="*/ 3397638 w 3864074"/>
              <a:gd name="connsiteY0" fmla="*/ 1356013 h 4729018"/>
              <a:gd name="connsiteX1" fmla="*/ 3224456 w 3864074"/>
              <a:gd name="connsiteY1" fmla="*/ 1550554 h 4729018"/>
              <a:gd name="connsiteX2" fmla="*/ 3184047 w 3864074"/>
              <a:gd name="connsiteY2" fmla="*/ 1615786 h 4729018"/>
              <a:gd name="connsiteX3" fmla="*/ 3149988 w 3864074"/>
              <a:gd name="connsiteY3" fmla="*/ 1704686 h 4729018"/>
              <a:gd name="connsiteX4" fmla="*/ 3024143 w 3864074"/>
              <a:gd name="connsiteY4" fmla="*/ 1878445 h 4729018"/>
              <a:gd name="connsiteX5" fmla="*/ 2926006 w 3864074"/>
              <a:gd name="connsiteY5" fmla="*/ 2058554 h 4729018"/>
              <a:gd name="connsiteX6" fmla="*/ 2724538 w 3864074"/>
              <a:gd name="connsiteY6" fmla="*/ 2245013 h 4729018"/>
              <a:gd name="connsiteX7" fmla="*/ 2585415 w 3864074"/>
              <a:gd name="connsiteY7" fmla="*/ 2466686 h 4729018"/>
              <a:gd name="connsiteX8" fmla="*/ 2398379 w 3864074"/>
              <a:gd name="connsiteY8" fmla="*/ 2701059 h 4729018"/>
              <a:gd name="connsiteX9" fmla="*/ 2280038 w 3864074"/>
              <a:gd name="connsiteY9" fmla="*/ 2938895 h 4729018"/>
              <a:gd name="connsiteX10" fmla="*/ 2028347 w 3864074"/>
              <a:gd name="connsiteY10" fmla="*/ 3164032 h 4729018"/>
              <a:gd name="connsiteX11" fmla="*/ 1912893 w 3864074"/>
              <a:gd name="connsiteY11" fmla="*/ 2997777 h 4729018"/>
              <a:gd name="connsiteX12" fmla="*/ 1790511 w 3864074"/>
              <a:gd name="connsiteY12" fmla="*/ 2841336 h 4729018"/>
              <a:gd name="connsiteX13" fmla="*/ 1667552 w 3864074"/>
              <a:gd name="connsiteY13" fmla="*/ 2622550 h 4729018"/>
              <a:gd name="connsiteX14" fmla="*/ 1483402 w 3864074"/>
              <a:gd name="connsiteY14" fmla="*/ 2400877 h 4729018"/>
              <a:gd name="connsiteX15" fmla="*/ 1351206 w 3864074"/>
              <a:gd name="connsiteY15" fmla="*/ 2202872 h 4729018"/>
              <a:gd name="connsiteX16" fmla="*/ 1193034 w 3864074"/>
              <a:gd name="connsiteY16" fmla="*/ 1997363 h 4729018"/>
              <a:gd name="connsiteX17" fmla="*/ 962702 w 3864074"/>
              <a:gd name="connsiteY17" fmla="*/ 1693718 h 4729018"/>
              <a:gd name="connsiteX18" fmla="*/ 842629 w 3864074"/>
              <a:gd name="connsiteY18" fmla="*/ 1416050 h 4729018"/>
              <a:gd name="connsiteX19" fmla="*/ 275170 w 3864074"/>
              <a:gd name="connsiteY19" fmla="*/ 876877 h 4729018"/>
              <a:gd name="connsiteX20" fmla="*/ 0 w 3864074"/>
              <a:gd name="connsiteY20" fmla="*/ 428711 h 4729018"/>
              <a:gd name="connsiteX21" fmla="*/ 3274 w 3864074"/>
              <a:gd name="connsiteY21" fmla="*/ 0 h 4729018"/>
              <a:gd name="connsiteX22" fmla="*/ 1240947 w 3864074"/>
              <a:gd name="connsiteY22" fmla="*/ 9236 h 4729018"/>
              <a:gd name="connsiteX23" fmla="*/ 1259420 w 3864074"/>
              <a:gd name="connsiteY23" fmla="*/ 979054 h 4729018"/>
              <a:gd name="connsiteX24" fmla="*/ 1361020 w 3864074"/>
              <a:gd name="connsiteY24" fmla="*/ 1016000 h 4729018"/>
              <a:gd name="connsiteX25" fmla="*/ 1471856 w 3864074"/>
              <a:gd name="connsiteY25" fmla="*/ 1062182 h 4729018"/>
              <a:gd name="connsiteX26" fmla="*/ 1564220 w 3864074"/>
              <a:gd name="connsiteY26" fmla="*/ 1034472 h 4729018"/>
              <a:gd name="connsiteX27" fmla="*/ 1628874 w 3864074"/>
              <a:gd name="connsiteY27" fmla="*/ 1089891 h 4729018"/>
              <a:gd name="connsiteX28" fmla="*/ 1628874 w 3864074"/>
              <a:gd name="connsiteY28" fmla="*/ 1089891 h 4729018"/>
              <a:gd name="connsiteX29" fmla="*/ 1758184 w 3864074"/>
              <a:gd name="connsiteY29" fmla="*/ 1173018 h 4729018"/>
              <a:gd name="connsiteX30" fmla="*/ 1859784 w 3864074"/>
              <a:gd name="connsiteY30" fmla="*/ 1117600 h 4729018"/>
              <a:gd name="connsiteX31" fmla="*/ 1896729 w 3864074"/>
              <a:gd name="connsiteY31" fmla="*/ 1209963 h 4729018"/>
              <a:gd name="connsiteX32" fmla="*/ 2016802 w 3864074"/>
              <a:gd name="connsiteY32" fmla="*/ 1200727 h 4729018"/>
              <a:gd name="connsiteX33" fmla="*/ 2072220 w 3864074"/>
              <a:gd name="connsiteY33" fmla="*/ 1265382 h 4729018"/>
              <a:gd name="connsiteX34" fmla="*/ 2155347 w 3864074"/>
              <a:gd name="connsiteY34" fmla="*/ 1339272 h 4729018"/>
              <a:gd name="connsiteX35" fmla="*/ 2238474 w 3864074"/>
              <a:gd name="connsiteY35" fmla="*/ 1256145 h 4729018"/>
              <a:gd name="connsiteX36" fmla="*/ 2303129 w 3864074"/>
              <a:gd name="connsiteY36" fmla="*/ 1330036 h 4729018"/>
              <a:gd name="connsiteX37" fmla="*/ 2377020 w 3864074"/>
              <a:gd name="connsiteY37" fmla="*/ 1330036 h 4729018"/>
              <a:gd name="connsiteX38" fmla="*/ 2432438 w 3864074"/>
              <a:gd name="connsiteY38" fmla="*/ 1385454 h 4729018"/>
              <a:gd name="connsiteX39" fmla="*/ 2561747 w 3864074"/>
              <a:gd name="connsiteY39" fmla="*/ 1330036 h 4729018"/>
              <a:gd name="connsiteX40" fmla="*/ 2626402 w 3864074"/>
              <a:gd name="connsiteY40" fmla="*/ 1376218 h 4729018"/>
              <a:gd name="connsiteX41" fmla="*/ 2949674 w 3864074"/>
              <a:gd name="connsiteY41" fmla="*/ 1330036 h 4729018"/>
              <a:gd name="connsiteX42" fmla="*/ 3226765 w 3864074"/>
              <a:gd name="connsiteY42" fmla="*/ 1283854 h 4729018"/>
              <a:gd name="connsiteX43" fmla="*/ 3559274 w 3864074"/>
              <a:gd name="connsiteY43" fmla="*/ 1440872 h 4729018"/>
              <a:gd name="connsiteX44" fmla="*/ 3651638 w 3864074"/>
              <a:gd name="connsiteY44" fmla="*/ 1477818 h 4729018"/>
              <a:gd name="connsiteX45" fmla="*/ 3697820 w 3864074"/>
              <a:gd name="connsiteY45" fmla="*/ 2216727 h 4729018"/>
              <a:gd name="connsiteX46" fmla="*/ 3854838 w 3864074"/>
              <a:gd name="connsiteY46" fmla="*/ 2475345 h 4729018"/>
              <a:gd name="connsiteX47" fmla="*/ 3864074 w 3864074"/>
              <a:gd name="connsiteY47" fmla="*/ 2687782 h 4729018"/>
              <a:gd name="connsiteX48" fmla="*/ 3836365 w 3864074"/>
              <a:gd name="connsiteY48" fmla="*/ 2789382 h 4729018"/>
              <a:gd name="connsiteX49" fmla="*/ 3836365 w 3864074"/>
              <a:gd name="connsiteY49" fmla="*/ 2974109 h 4729018"/>
              <a:gd name="connsiteX50" fmla="*/ 3836365 w 3864074"/>
              <a:gd name="connsiteY50" fmla="*/ 3066472 h 4729018"/>
              <a:gd name="connsiteX51" fmla="*/ 3744002 w 3864074"/>
              <a:gd name="connsiteY51" fmla="*/ 3278909 h 4729018"/>
              <a:gd name="connsiteX52" fmla="*/ 3531565 w 3864074"/>
              <a:gd name="connsiteY52" fmla="*/ 3380509 h 4729018"/>
              <a:gd name="connsiteX53" fmla="*/ 3383784 w 3864074"/>
              <a:gd name="connsiteY53" fmla="*/ 3491345 h 4729018"/>
              <a:gd name="connsiteX54" fmla="*/ 3383784 w 3864074"/>
              <a:gd name="connsiteY54" fmla="*/ 3491345 h 4729018"/>
              <a:gd name="connsiteX55" fmla="*/ 3365311 w 3864074"/>
              <a:gd name="connsiteY55" fmla="*/ 3463636 h 4729018"/>
              <a:gd name="connsiteX56" fmla="*/ 3457674 w 3864074"/>
              <a:gd name="connsiteY56" fmla="*/ 3362036 h 4729018"/>
              <a:gd name="connsiteX57" fmla="*/ 3365311 w 3864074"/>
              <a:gd name="connsiteY57" fmla="*/ 3371272 h 4729018"/>
              <a:gd name="connsiteX58" fmla="*/ 3365311 w 3864074"/>
              <a:gd name="connsiteY58" fmla="*/ 3260436 h 4729018"/>
              <a:gd name="connsiteX59" fmla="*/ 3328365 w 3864074"/>
              <a:gd name="connsiteY59" fmla="*/ 3260436 h 4729018"/>
              <a:gd name="connsiteX60" fmla="*/ 3254474 w 3864074"/>
              <a:gd name="connsiteY60" fmla="*/ 3315854 h 4729018"/>
              <a:gd name="connsiteX61" fmla="*/ 3282184 w 3864074"/>
              <a:gd name="connsiteY61" fmla="*/ 3417454 h 4729018"/>
              <a:gd name="connsiteX62" fmla="*/ 3282184 w 3864074"/>
              <a:gd name="connsiteY62" fmla="*/ 3417454 h 4729018"/>
              <a:gd name="connsiteX63" fmla="*/ 3319129 w 3864074"/>
              <a:gd name="connsiteY63" fmla="*/ 3574472 h 4729018"/>
              <a:gd name="connsiteX64" fmla="*/ 3189820 w 3864074"/>
              <a:gd name="connsiteY64" fmla="*/ 3648363 h 4729018"/>
              <a:gd name="connsiteX65" fmla="*/ 2968147 w 3864074"/>
              <a:gd name="connsiteY65" fmla="*/ 3879272 h 4729018"/>
              <a:gd name="connsiteX66" fmla="*/ 2958911 w 3864074"/>
              <a:gd name="connsiteY66" fmla="*/ 3805382 h 4729018"/>
              <a:gd name="connsiteX67" fmla="*/ 2894256 w 3864074"/>
              <a:gd name="connsiteY67" fmla="*/ 3759200 h 4729018"/>
              <a:gd name="connsiteX68" fmla="*/ 2755711 w 3864074"/>
              <a:gd name="connsiteY68" fmla="*/ 3786909 h 4729018"/>
              <a:gd name="connsiteX69" fmla="*/ 2885020 w 3864074"/>
              <a:gd name="connsiteY69" fmla="*/ 3860800 h 4729018"/>
              <a:gd name="connsiteX70" fmla="*/ 2755711 w 3864074"/>
              <a:gd name="connsiteY70" fmla="*/ 3962400 h 4729018"/>
              <a:gd name="connsiteX71" fmla="*/ 2663347 w 3864074"/>
              <a:gd name="connsiteY71" fmla="*/ 3888509 h 4729018"/>
              <a:gd name="connsiteX72" fmla="*/ 2626402 w 3864074"/>
              <a:gd name="connsiteY72" fmla="*/ 3980872 h 4729018"/>
              <a:gd name="connsiteX73" fmla="*/ 2506329 w 3864074"/>
              <a:gd name="connsiteY73" fmla="*/ 4008582 h 4729018"/>
              <a:gd name="connsiteX74" fmla="*/ 2506329 w 3864074"/>
              <a:gd name="connsiteY74" fmla="*/ 4128654 h 4729018"/>
              <a:gd name="connsiteX75" fmla="*/ 2413965 w 3864074"/>
              <a:gd name="connsiteY75" fmla="*/ 4165600 h 4729018"/>
              <a:gd name="connsiteX76" fmla="*/ 2367784 w 3864074"/>
              <a:gd name="connsiteY76" fmla="*/ 4128654 h 4729018"/>
              <a:gd name="connsiteX77" fmla="*/ 2330838 w 3864074"/>
              <a:gd name="connsiteY77" fmla="*/ 4294909 h 4729018"/>
              <a:gd name="connsiteX78" fmla="*/ 2395493 w 3864074"/>
              <a:gd name="connsiteY78" fmla="*/ 4239491 h 4729018"/>
              <a:gd name="connsiteX79" fmla="*/ 2432438 w 3864074"/>
              <a:gd name="connsiteY79" fmla="*/ 4267200 h 4729018"/>
              <a:gd name="connsiteX80" fmla="*/ 2330838 w 3864074"/>
              <a:gd name="connsiteY80" fmla="*/ 4433454 h 4729018"/>
              <a:gd name="connsiteX81" fmla="*/ 2256947 w 3864074"/>
              <a:gd name="connsiteY81" fmla="*/ 4442691 h 4729018"/>
              <a:gd name="connsiteX82" fmla="*/ 2256947 w 3864074"/>
              <a:gd name="connsiteY82" fmla="*/ 4488872 h 4729018"/>
              <a:gd name="connsiteX83" fmla="*/ 2340074 w 3864074"/>
              <a:gd name="connsiteY83" fmla="*/ 4451927 h 4729018"/>
              <a:gd name="connsiteX84" fmla="*/ 2349311 w 3864074"/>
              <a:gd name="connsiteY84" fmla="*/ 4636654 h 4729018"/>
              <a:gd name="connsiteX85" fmla="*/ 2266184 w 3864074"/>
              <a:gd name="connsiteY85" fmla="*/ 4701309 h 4729018"/>
              <a:gd name="connsiteX86" fmla="*/ 2321602 w 3864074"/>
              <a:gd name="connsiteY86" fmla="*/ 4729018 h 4729018"/>
              <a:gd name="connsiteX0" fmla="*/ 3397638 w 3864074"/>
              <a:gd name="connsiteY0" fmla="*/ 1356013 h 4701309"/>
              <a:gd name="connsiteX1" fmla="*/ 3224456 w 3864074"/>
              <a:gd name="connsiteY1" fmla="*/ 1550554 h 4701309"/>
              <a:gd name="connsiteX2" fmla="*/ 3184047 w 3864074"/>
              <a:gd name="connsiteY2" fmla="*/ 1615786 h 4701309"/>
              <a:gd name="connsiteX3" fmla="*/ 3149988 w 3864074"/>
              <a:gd name="connsiteY3" fmla="*/ 1704686 h 4701309"/>
              <a:gd name="connsiteX4" fmla="*/ 3024143 w 3864074"/>
              <a:gd name="connsiteY4" fmla="*/ 1878445 h 4701309"/>
              <a:gd name="connsiteX5" fmla="*/ 2926006 w 3864074"/>
              <a:gd name="connsiteY5" fmla="*/ 2058554 h 4701309"/>
              <a:gd name="connsiteX6" fmla="*/ 2724538 w 3864074"/>
              <a:gd name="connsiteY6" fmla="*/ 2245013 h 4701309"/>
              <a:gd name="connsiteX7" fmla="*/ 2585415 w 3864074"/>
              <a:gd name="connsiteY7" fmla="*/ 2466686 h 4701309"/>
              <a:gd name="connsiteX8" fmla="*/ 2398379 w 3864074"/>
              <a:gd name="connsiteY8" fmla="*/ 2701059 h 4701309"/>
              <a:gd name="connsiteX9" fmla="*/ 2280038 w 3864074"/>
              <a:gd name="connsiteY9" fmla="*/ 2938895 h 4701309"/>
              <a:gd name="connsiteX10" fmla="*/ 2028347 w 3864074"/>
              <a:gd name="connsiteY10" fmla="*/ 3164032 h 4701309"/>
              <a:gd name="connsiteX11" fmla="*/ 1912893 w 3864074"/>
              <a:gd name="connsiteY11" fmla="*/ 2997777 h 4701309"/>
              <a:gd name="connsiteX12" fmla="*/ 1790511 w 3864074"/>
              <a:gd name="connsiteY12" fmla="*/ 2841336 h 4701309"/>
              <a:gd name="connsiteX13" fmla="*/ 1667552 w 3864074"/>
              <a:gd name="connsiteY13" fmla="*/ 2622550 h 4701309"/>
              <a:gd name="connsiteX14" fmla="*/ 1483402 w 3864074"/>
              <a:gd name="connsiteY14" fmla="*/ 2400877 h 4701309"/>
              <a:gd name="connsiteX15" fmla="*/ 1351206 w 3864074"/>
              <a:gd name="connsiteY15" fmla="*/ 2202872 h 4701309"/>
              <a:gd name="connsiteX16" fmla="*/ 1193034 w 3864074"/>
              <a:gd name="connsiteY16" fmla="*/ 1997363 h 4701309"/>
              <a:gd name="connsiteX17" fmla="*/ 962702 w 3864074"/>
              <a:gd name="connsiteY17" fmla="*/ 1693718 h 4701309"/>
              <a:gd name="connsiteX18" fmla="*/ 842629 w 3864074"/>
              <a:gd name="connsiteY18" fmla="*/ 1416050 h 4701309"/>
              <a:gd name="connsiteX19" fmla="*/ 275170 w 3864074"/>
              <a:gd name="connsiteY19" fmla="*/ 876877 h 4701309"/>
              <a:gd name="connsiteX20" fmla="*/ 0 w 3864074"/>
              <a:gd name="connsiteY20" fmla="*/ 428711 h 4701309"/>
              <a:gd name="connsiteX21" fmla="*/ 3274 w 3864074"/>
              <a:gd name="connsiteY21" fmla="*/ 0 h 4701309"/>
              <a:gd name="connsiteX22" fmla="*/ 1240947 w 3864074"/>
              <a:gd name="connsiteY22" fmla="*/ 9236 h 4701309"/>
              <a:gd name="connsiteX23" fmla="*/ 1259420 w 3864074"/>
              <a:gd name="connsiteY23" fmla="*/ 979054 h 4701309"/>
              <a:gd name="connsiteX24" fmla="*/ 1361020 w 3864074"/>
              <a:gd name="connsiteY24" fmla="*/ 1016000 h 4701309"/>
              <a:gd name="connsiteX25" fmla="*/ 1471856 w 3864074"/>
              <a:gd name="connsiteY25" fmla="*/ 1062182 h 4701309"/>
              <a:gd name="connsiteX26" fmla="*/ 1564220 w 3864074"/>
              <a:gd name="connsiteY26" fmla="*/ 1034472 h 4701309"/>
              <a:gd name="connsiteX27" fmla="*/ 1628874 w 3864074"/>
              <a:gd name="connsiteY27" fmla="*/ 1089891 h 4701309"/>
              <a:gd name="connsiteX28" fmla="*/ 1628874 w 3864074"/>
              <a:gd name="connsiteY28" fmla="*/ 1089891 h 4701309"/>
              <a:gd name="connsiteX29" fmla="*/ 1758184 w 3864074"/>
              <a:gd name="connsiteY29" fmla="*/ 1173018 h 4701309"/>
              <a:gd name="connsiteX30" fmla="*/ 1859784 w 3864074"/>
              <a:gd name="connsiteY30" fmla="*/ 1117600 h 4701309"/>
              <a:gd name="connsiteX31" fmla="*/ 1896729 w 3864074"/>
              <a:gd name="connsiteY31" fmla="*/ 1209963 h 4701309"/>
              <a:gd name="connsiteX32" fmla="*/ 2016802 w 3864074"/>
              <a:gd name="connsiteY32" fmla="*/ 1200727 h 4701309"/>
              <a:gd name="connsiteX33" fmla="*/ 2072220 w 3864074"/>
              <a:gd name="connsiteY33" fmla="*/ 1265382 h 4701309"/>
              <a:gd name="connsiteX34" fmla="*/ 2155347 w 3864074"/>
              <a:gd name="connsiteY34" fmla="*/ 1339272 h 4701309"/>
              <a:gd name="connsiteX35" fmla="*/ 2238474 w 3864074"/>
              <a:gd name="connsiteY35" fmla="*/ 1256145 h 4701309"/>
              <a:gd name="connsiteX36" fmla="*/ 2303129 w 3864074"/>
              <a:gd name="connsiteY36" fmla="*/ 1330036 h 4701309"/>
              <a:gd name="connsiteX37" fmla="*/ 2377020 w 3864074"/>
              <a:gd name="connsiteY37" fmla="*/ 1330036 h 4701309"/>
              <a:gd name="connsiteX38" fmla="*/ 2432438 w 3864074"/>
              <a:gd name="connsiteY38" fmla="*/ 1385454 h 4701309"/>
              <a:gd name="connsiteX39" fmla="*/ 2561747 w 3864074"/>
              <a:gd name="connsiteY39" fmla="*/ 1330036 h 4701309"/>
              <a:gd name="connsiteX40" fmla="*/ 2626402 w 3864074"/>
              <a:gd name="connsiteY40" fmla="*/ 1376218 h 4701309"/>
              <a:gd name="connsiteX41" fmla="*/ 2949674 w 3864074"/>
              <a:gd name="connsiteY41" fmla="*/ 1330036 h 4701309"/>
              <a:gd name="connsiteX42" fmla="*/ 3226765 w 3864074"/>
              <a:gd name="connsiteY42" fmla="*/ 1283854 h 4701309"/>
              <a:gd name="connsiteX43" fmla="*/ 3559274 w 3864074"/>
              <a:gd name="connsiteY43" fmla="*/ 1440872 h 4701309"/>
              <a:gd name="connsiteX44" fmla="*/ 3651638 w 3864074"/>
              <a:gd name="connsiteY44" fmla="*/ 1477818 h 4701309"/>
              <a:gd name="connsiteX45" fmla="*/ 3697820 w 3864074"/>
              <a:gd name="connsiteY45" fmla="*/ 2216727 h 4701309"/>
              <a:gd name="connsiteX46" fmla="*/ 3854838 w 3864074"/>
              <a:gd name="connsiteY46" fmla="*/ 2475345 h 4701309"/>
              <a:gd name="connsiteX47" fmla="*/ 3864074 w 3864074"/>
              <a:gd name="connsiteY47" fmla="*/ 2687782 h 4701309"/>
              <a:gd name="connsiteX48" fmla="*/ 3836365 w 3864074"/>
              <a:gd name="connsiteY48" fmla="*/ 2789382 h 4701309"/>
              <a:gd name="connsiteX49" fmla="*/ 3836365 w 3864074"/>
              <a:gd name="connsiteY49" fmla="*/ 2974109 h 4701309"/>
              <a:gd name="connsiteX50" fmla="*/ 3836365 w 3864074"/>
              <a:gd name="connsiteY50" fmla="*/ 3066472 h 4701309"/>
              <a:gd name="connsiteX51" fmla="*/ 3744002 w 3864074"/>
              <a:gd name="connsiteY51" fmla="*/ 3278909 h 4701309"/>
              <a:gd name="connsiteX52" fmla="*/ 3531565 w 3864074"/>
              <a:gd name="connsiteY52" fmla="*/ 3380509 h 4701309"/>
              <a:gd name="connsiteX53" fmla="*/ 3383784 w 3864074"/>
              <a:gd name="connsiteY53" fmla="*/ 3491345 h 4701309"/>
              <a:gd name="connsiteX54" fmla="*/ 3383784 w 3864074"/>
              <a:gd name="connsiteY54" fmla="*/ 3491345 h 4701309"/>
              <a:gd name="connsiteX55" fmla="*/ 3365311 w 3864074"/>
              <a:gd name="connsiteY55" fmla="*/ 3463636 h 4701309"/>
              <a:gd name="connsiteX56" fmla="*/ 3457674 w 3864074"/>
              <a:gd name="connsiteY56" fmla="*/ 3362036 h 4701309"/>
              <a:gd name="connsiteX57" fmla="*/ 3365311 w 3864074"/>
              <a:gd name="connsiteY57" fmla="*/ 3371272 h 4701309"/>
              <a:gd name="connsiteX58" fmla="*/ 3365311 w 3864074"/>
              <a:gd name="connsiteY58" fmla="*/ 3260436 h 4701309"/>
              <a:gd name="connsiteX59" fmla="*/ 3328365 w 3864074"/>
              <a:gd name="connsiteY59" fmla="*/ 3260436 h 4701309"/>
              <a:gd name="connsiteX60" fmla="*/ 3254474 w 3864074"/>
              <a:gd name="connsiteY60" fmla="*/ 3315854 h 4701309"/>
              <a:gd name="connsiteX61" fmla="*/ 3282184 w 3864074"/>
              <a:gd name="connsiteY61" fmla="*/ 3417454 h 4701309"/>
              <a:gd name="connsiteX62" fmla="*/ 3282184 w 3864074"/>
              <a:gd name="connsiteY62" fmla="*/ 3417454 h 4701309"/>
              <a:gd name="connsiteX63" fmla="*/ 3319129 w 3864074"/>
              <a:gd name="connsiteY63" fmla="*/ 3574472 h 4701309"/>
              <a:gd name="connsiteX64" fmla="*/ 3189820 w 3864074"/>
              <a:gd name="connsiteY64" fmla="*/ 3648363 h 4701309"/>
              <a:gd name="connsiteX65" fmla="*/ 2968147 w 3864074"/>
              <a:gd name="connsiteY65" fmla="*/ 3879272 h 4701309"/>
              <a:gd name="connsiteX66" fmla="*/ 2958911 w 3864074"/>
              <a:gd name="connsiteY66" fmla="*/ 3805382 h 4701309"/>
              <a:gd name="connsiteX67" fmla="*/ 2894256 w 3864074"/>
              <a:gd name="connsiteY67" fmla="*/ 3759200 h 4701309"/>
              <a:gd name="connsiteX68" fmla="*/ 2755711 w 3864074"/>
              <a:gd name="connsiteY68" fmla="*/ 3786909 h 4701309"/>
              <a:gd name="connsiteX69" fmla="*/ 2885020 w 3864074"/>
              <a:gd name="connsiteY69" fmla="*/ 3860800 h 4701309"/>
              <a:gd name="connsiteX70" fmla="*/ 2755711 w 3864074"/>
              <a:gd name="connsiteY70" fmla="*/ 3962400 h 4701309"/>
              <a:gd name="connsiteX71" fmla="*/ 2663347 w 3864074"/>
              <a:gd name="connsiteY71" fmla="*/ 3888509 h 4701309"/>
              <a:gd name="connsiteX72" fmla="*/ 2626402 w 3864074"/>
              <a:gd name="connsiteY72" fmla="*/ 3980872 h 4701309"/>
              <a:gd name="connsiteX73" fmla="*/ 2506329 w 3864074"/>
              <a:gd name="connsiteY73" fmla="*/ 4008582 h 4701309"/>
              <a:gd name="connsiteX74" fmla="*/ 2506329 w 3864074"/>
              <a:gd name="connsiteY74" fmla="*/ 4128654 h 4701309"/>
              <a:gd name="connsiteX75" fmla="*/ 2413965 w 3864074"/>
              <a:gd name="connsiteY75" fmla="*/ 4165600 h 4701309"/>
              <a:gd name="connsiteX76" fmla="*/ 2367784 w 3864074"/>
              <a:gd name="connsiteY76" fmla="*/ 4128654 h 4701309"/>
              <a:gd name="connsiteX77" fmla="*/ 2330838 w 3864074"/>
              <a:gd name="connsiteY77" fmla="*/ 4294909 h 4701309"/>
              <a:gd name="connsiteX78" fmla="*/ 2395493 w 3864074"/>
              <a:gd name="connsiteY78" fmla="*/ 4239491 h 4701309"/>
              <a:gd name="connsiteX79" fmla="*/ 2432438 w 3864074"/>
              <a:gd name="connsiteY79" fmla="*/ 4267200 h 4701309"/>
              <a:gd name="connsiteX80" fmla="*/ 2330838 w 3864074"/>
              <a:gd name="connsiteY80" fmla="*/ 4433454 h 4701309"/>
              <a:gd name="connsiteX81" fmla="*/ 2256947 w 3864074"/>
              <a:gd name="connsiteY81" fmla="*/ 4442691 h 4701309"/>
              <a:gd name="connsiteX82" fmla="*/ 2256947 w 3864074"/>
              <a:gd name="connsiteY82" fmla="*/ 4488872 h 4701309"/>
              <a:gd name="connsiteX83" fmla="*/ 2340074 w 3864074"/>
              <a:gd name="connsiteY83" fmla="*/ 4451927 h 4701309"/>
              <a:gd name="connsiteX84" fmla="*/ 2349311 w 3864074"/>
              <a:gd name="connsiteY84" fmla="*/ 4636654 h 4701309"/>
              <a:gd name="connsiteX85" fmla="*/ 2266184 w 3864074"/>
              <a:gd name="connsiteY85" fmla="*/ 4701309 h 4701309"/>
              <a:gd name="connsiteX0" fmla="*/ 3397638 w 3864074"/>
              <a:gd name="connsiteY0" fmla="*/ 1356013 h 4636654"/>
              <a:gd name="connsiteX1" fmla="*/ 3224456 w 3864074"/>
              <a:gd name="connsiteY1" fmla="*/ 1550554 h 4636654"/>
              <a:gd name="connsiteX2" fmla="*/ 3184047 w 3864074"/>
              <a:gd name="connsiteY2" fmla="*/ 1615786 h 4636654"/>
              <a:gd name="connsiteX3" fmla="*/ 3149988 w 3864074"/>
              <a:gd name="connsiteY3" fmla="*/ 1704686 h 4636654"/>
              <a:gd name="connsiteX4" fmla="*/ 3024143 w 3864074"/>
              <a:gd name="connsiteY4" fmla="*/ 1878445 h 4636654"/>
              <a:gd name="connsiteX5" fmla="*/ 2926006 w 3864074"/>
              <a:gd name="connsiteY5" fmla="*/ 2058554 h 4636654"/>
              <a:gd name="connsiteX6" fmla="*/ 2724538 w 3864074"/>
              <a:gd name="connsiteY6" fmla="*/ 2245013 h 4636654"/>
              <a:gd name="connsiteX7" fmla="*/ 2585415 w 3864074"/>
              <a:gd name="connsiteY7" fmla="*/ 2466686 h 4636654"/>
              <a:gd name="connsiteX8" fmla="*/ 2398379 w 3864074"/>
              <a:gd name="connsiteY8" fmla="*/ 2701059 h 4636654"/>
              <a:gd name="connsiteX9" fmla="*/ 2280038 w 3864074"/>
              <a:gd name="connsiteY9" fmla="*/ 2938895 h 4636654"/>
              <a:gd name="connsiteX10" fmla="*/ 2028347 w 3864074"/>
              <a:gd name="connsiteY10" fmla="*/ 3164032 h 4636654"/>
              <a:gd name="connsiteX11" fmla="*/ 1912893 w 3864074"/>
              <a:gd name="connsiteY11" fmla="*/ 2997777 h 4636654"/>
              <a:gd name="connsiteX12" fmla="*/ 1790511 w 3864074"/>
              <a:gd name="connsiteY12" fmla="*/ 2841336 h 4636654"/>
              <a:gd name="connsiteX13" fmla="*/ 1667552 w 3864074"/>
              <a:gd name="connsiteY13" fmla="*/ 2622550 h 4636654"/>
              <a:gd name="connsiteX14" fmla="*/ 1483402 w 3864074"/>
              <a:gd name="connsiteY14" fmla="*/ 2400877 h 4636654"/>
              <a:gd name="connsiteX15" fmla="*/ 1351206 w 3864074"/>
              <a:gd name="connsiteY15" fmla="*/ 2202872 h 4636654"/>
              <a:gd name="connsiteX16" fmla="*/ 1193034 w 3864074"/>
              <a:gd name="connsiteY16" fmla="*/ 1997363 h 4636654"/>
              <a:gd name="connsiteX17" fmla="*/ 962702 w 3864074"/>
              <a:gd name="connsiteY17" fmla="*/ 1693718 h 4636654"/>
              <a:gd name="connsiteX18" fmla="*/ 842629 w 3864074"/>
              <a:gd name="connsiteY18" fmla="*/ 1416050 h 4636654"/>
              <a:gd name="connsiteX19" fmla="*/ 275170 w 3864074"/>
              <a:gd name="connsiteY19" fmla="*/ 876877 h 4636654"/>
              <a:gd name="connsiteX20" fmla="*/ 0 w 3864074"/>
              <a:gd name="connsiteY20" fmla="*/ 428711 h 4636654"/>
              <a:gd name="connsiteX21" fmla="*/ 3274 w 3864074"/>
              <a:gd name="connsiteY21" fmla="*/ 0 h 4636654"/>
              <a:gd name="connsiteX22" fmla="*/ 1240947 w 3864074"/>
              <a:gd name="connsiteY22" fmla="*/ 9236 h 4636654"/>
              <a:gd name="connsiteX23" fmla="*/ 1259420 w 3864074"/>
              <a:gd name="connsiteY23" fmla="*/ 979054 h 4636654"/>
              <a:gd name="connsiteX24" fmla="*/ 1361020 w 3864074"/>
              <a:gd name="connsiteY24" fmla="*/ 1016000 h 4636654"/>
              <a:gd name="connsiteX25" fmla="*/ 1471856 w 3864074"/>
              <a:gd name="connsiteY25" fmla="*/ 1062182 h 4636654"/>
              <a:gd name="connsiteX26" fmla="*/ 1564220 w 3864074"/>
              <a:gd name="connsiteY26" fmla="*/ 1034472 h 4636654"/>
              <a:gd name="connsiteX27" fmla="*/ 1628874 w 3864074"/>
              <a:gd name="connsiteY27" fmla="*/ 1089891 h 4636654"/>
              <a:gd name="connsiteX28" fmla="*/ 1628874 w 3864074"/>
              <a:gd name="connsiteY28" fmla="*/ 1089891 h 4636654"/>
              <a:gd name="connsiteX29" fmla="*/ 1758184 w 3864074"/>
              <a:gd name="connsiteY29" fmla="*/ 1173018 h 4636654"/>
              <a:gd name="connsiteX30" fmla="*/ 1859784 w 3864074"/>
              <a:gd name="connsiteY30" fmla="*/ 1117600 h 4636654"/>
              <a:gd name="connsiteX31" fmla="*/ 1896729 w 3864074"/>
              <a:gd name="connsiteY31" fmla="*/ 1209963 h 4636654"/>
              <a:gd name="connsiteX32" fmla="*/ 2016802 w 3864074"/>
              <a:gd name="connsiteY32" fmla="*/ 1200727 h 4636654"/>
              <a:gd name="connsiteX33" fmla="*/ 2072220 w 3864074"/>
              <a:gd name="connsiteY33" fmla="*/ 1265382 h 4636654"/>
              <a:gd name="connsiteX34" fmla="*/ 2155347 w 3864074"/>
              <a:gd name="connsiteY34" fmla="*/ 1339272 h 4636654"/>
              <a:gd name="connsiteX35" fmla="*/ 2238474 w 3864074"/>
              <a:gd name="connsiteY35" fmla="*/ 1256145 h 4636654"/>
              <a:gd name="connsiteX36" fmla="*/ 2303129 w 3864074"/>
              <a:gd name="connsiteY36" fmla="*/ 1330036 h 4636654"/>
              <a:gd name="connsiteX37" fmla="*/ 2377020 w 3864074"/>
              <a:gd name="connsiteY37" fmla="*/ 1330036 h 4636654"/>
              <a:gd name="connsiteX38" fmla="*/ 2432438 w 3864074"/>
              <a:gd name="connsiteY38" fmla="*/ 1385454 h 4636654"/>
              <a:gd name="connsiteX39" fmla="*/ 2561747 w 3864074"/>
              <a:gd name="connsiteY39" fmla="*/ 1330036 h 4636654"/>
              <a:gd name="connsiteX40" fmla="*/ 2626402 w 3864074"/>
              <a:gd name="connsiteY40" fmla="*/ 1376218 h 4636654"/>
              <a:gd name="connsiteX41" fmla="*/ 2949674 w 3864074"/>
              <a:gd name="connsiteY41" fmla="*/ 1330036 h 4636654"/>
              <a:gd name="connsiteX42" fmla="*/ 3226765 w 3864074"/>
              <a:gd name="connsiteY42" fmla="*/ 1283854 h 4636654"/>
              <a:gd name="connsiteX43" fmla="*/ 3559274 w 3864074"/>
              <a:gd name="connsiteY43" fmla="*/ 1440872 h 4636654"/>
              <a:gd name="connsiteX44" fmla="*/ 3651638 w 3864074"/>
              <a:gd name="connsiteY44" fmla="*/ 1477818 h 4636654"/>
              <a:gd name="connsiteX45" fmla="*/ 3697820 w 3864074"/>
              <a:gd name="connsiteY45" fmla="*/ 2216727 h 4636654"/>
              <a:gd name="connsiteX46" fmla="*/ 3854838 w 3864074"/>
              <a:gd name="connsiteY46" fmla="*/ 2475345 h 4636654"/>
              <a:gd name="connsiteX47" fmla="*/ 3864074 w 3864074"/>
              <a:gd name="connsiteY47" fmla="*/ 2687782 h 4636654"/>
              <a:gd name="connsiteX48" fmla="*/ 3836365 w 3864074"/>
              <a:gd name="connsiteY48" fmla="*/ 2789382 h 4636654"/>
              <a:gd name="connsiteX49" fmla="*/ 3836365 w 3864074"/>
              <a:gd name="connsiteY49" fmla="*/ 2974109 h 4636654"/>
              <a:gd name="connsiteX50" fmla="*/ 3836365 w 3864074"/>
              <a:gd name="connsiteY50" fmla="*/ 3066472 h 4636654"/>
              <a:gd name="connsiteX51" fmla="*/ 3744002 w 3864074"/>
              <a:gd name="connsiteY51" fmla="*/ 3278909 h 4636654"/>
              <a:gd name="connsiteX52" fmla="*/ 3531565 w 3864074"/>
              <a:gd name="connsiteY52" fmla="*/ 3380509 h 4636654"/>
              <a:gd name="connsiteX53" fmla="*/ 3383784 w 3864074"/>
              <a:gd name="connsiteY53" fmla="*/ 3491345 h 4636654"/>
              <a:gd name="connsiteX54" fmla="*/ 3383784 w 3864074"/>
              <a:gd name="connsiteY54" fmla="*/ 3491345 h 4636654"/>
              <a:gd name="connsiteX55" fmla="*/ 3365311 w 3864074"/>
              <a:gd name="connsiteY55" fmla="*/ 3463636 h 4636654"/>
              <a:gd name="connsiteX56" fmla="*/ 3457674 w 3864074"/>
              <a:gd name="connsiteY56" fmla="*/ 3362036 h 4636654"/>
              <a:gd name="connsiteX57" fmla="*/ 3365311 w 3864074"/>
              <a:gd name="connsiteY57" fmla="*/ 3371272 h 4636654"/>
              <a:gd name="connsiteX58" fmla="*/ 3365311 w 3864074"/>
              <a:gd name="connsiteY58" fmla="*/ 3260436 h 4636654"/>
              <a:gd name="connsiteX59" fmla="*/ 3328365 w 3864074"/>
              <a:gd name="connsiteY59" fmla="*/ 3260436 h 4636654"/>
              <a:gd name="connsiteX60" fmla="*/ 3254474 w 3864074"/>
              <a:gd name="connsiteY60" fmla="*/ 3315854 h 4636654"/>
              <a:gd name="connsiteX61" fmla="*/ 3282184 w 3864074"/>
              <a:gd name="connsiteY61" fmla="*/ 3417454 h 4636654"/>
              <a:gd name="connsiteX62" fmla="*/ 3282184 w 3864074"/>
              <a:gd name="connsiteY62" fmla="*/ 3417454 h 4636654"/>
              <a:gd name="connsiteX63" fmla="*/ 3319129 w 3864074"/>
              <a:gd name="connsiteY63" fmla="*/ 3574472 h 4636654"/>
              <a:gd name="connsiteX64" fmla="*/ 3189820 w 3864074"/>
              <a:gd name="connsiteY64" fmla="*/ 3648363 h 4636654"/>
              <a:gd name="connsiteX65" fmla="*/ 2968147 w 3864074"/>
              <a:gd name="connsiteY65" fmla="*/ 3879272 h 4636654"/>
              <a:gd name="connsiteX66" fmla="*/ 2958911 w 3864074"/>
              <a:gd name="connsiteY66" fmla="*/ 3805382 h 4636654"/>
              <a:gd name="connsiteX67" fmla="*/ 2894256 w 3864074"/>
              <a:gd name="connsiteY67" fmla="*/ 3759200 h 4636654"/>
              <a:gd name="connsiteX68" fmla="*/ 2755711 w 3864074"/>
              <a:gd name="connsiteY68" fmla="*/ 3786909 h 4636654"/>
              <a:gd name="connsiteX69" fmla="*/ 2885020 w 3864074"/>
              <a:gd name="connsiteY69" fmla="*/ 3860800 h 4636654"/>
              <a:gd name="connsiteX70" fmla="*/ 2755711 w 3864074"/>
              <a:gd name="connsiteY70" fmla="*/ 3962400 h 4636654"/>
              <a:gd name="connsiteX71" fmla="*/ 2663347 w 3864074"/>
              <a:gd name="connsiteY71" fmla="*/ 3888509 h 4636654"/>
              <a:gd name="connsiteX72" fmla="*/ 2626402 w 3864074"/>
              <a:gd name="connsiteY72" fmla="*/ 3980872 h 4636654"/>
              <a:gd name="connsiteX73" fmla="*/ 2506329 w 3864074"/>
              <a:gd name="connsiteY73" fmla="*/ 4008582 h 4636654"/>
              <a:gd name="connsiteX74" fmla="*/ 2506329 w 3864074"/>
              <a:gd name="connsiteY74" fmla="*/ 4128654 h 4636654"/>
              <a:gd name="connsiteX75" fmla="*/ 2413965 w 3864074"/>
              <a:gd name="connsiteY75" fmla="*/ 4165600 h 4636654"/>
              <a:gd name="connsiteX76" fmla="*/ 2367784 w 3864074"/>
              <a:gd name="connsiteY76" fmla="*/ 4128654 h 4636654"/>
              <a:gd name="connsiteX77" fmla="*/ 2330838 w 3864074"/>
              <a:gd name="connsiteY77" fmla="*/ 4294909 h 4636654"/>
              <a:gd name="connsiteX78" fmla="*/ 2395493 w 3864074"/>
              <a:gd name="connsiteY78" fmla="*/ 4239491 h 4636654"/>
              <a:gd name="connsiteX79" fmla="*/ 2432438 w 3864074"/>
              <a:gd name="connsiteY79" fmla="*/ 4267200 h 4636654"/>
              <a:gd name="connsiteX80" fmla="*/ 2330838 w 3864074"/>
              <a:gd name="connsiteY80" fmla="*/ 4433454 h 4636654"/>
              <a:gd name="connsiteX81" fmla="*/ 2256947 w 3864074"/>
              <a:gd name="connsiteY81" fmla="*/ 4442691 h 4636654"/>
              <a:gd name="connsiteX82" fmla="*/ 2256947 w 3864074"/>
              <a:gd name="connsiteY82" fmla="*/ 4488872 h 4636654"/>
              <a:gd name="connsiteX83" fmla="*/ 2340074 w 3864074"/>
              <a:gd name="connsiteY83" fmla="*/ 4451927 h 4636654"/>
              <a:gd name="connsiteX84" fmla="*/ 2349311 w 3864074"/>
              <a:gd name="connsiteY84" fmla="*/ 4636654 h 4636654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83" fmla="*/ 2340074 w 3864074"/>
              <a:gd name="connsiteY83" fmla="*/ 4451927 h 4488872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0" fmla="*/ 3397638 w 3864074"/>
              <a:gd name="connsiteY0" fmla="*/ 1356013 h 4442691"/>
              <a:gd name="connsiteX1" fmla="*/ 3224456 w 3864074"/>
              <a:gd name="connsiteY1" fmla="*/ 1550554 h 4442691"/>
              <a:gd name="connsiteX2" fmla="*/ 3184047 w 3864074"/>
              <a:gd name="connsiteY2" fmla="*/ 1615786 h 4442691"/>
              <a:gd name="connsiteX3" fmla="*/ 3149988 w 3864074"/>
              <a:gd name="connsiteY3" fmla="*/ 1704686 h 4442691"/>
              <a:gd name="connsiteX4" fmla="*/ 3024143 w 3864074"/>
              <a:gd name="connsiteY4" fmla="*/ 1878445 h 4442691"/>
              <a:gd name="connsiteX5" fmla="*/ 2926006 w 3864074"/>
              <a:gd name="connsiteY5" fmla="*/ 2058554 h 4442691"/>
              <a:gd name="connsiteX6" fmla="*/ 2724538 w 3864074"/>
              <a:gd name="connsiteY6" fmla="*/ 2245013 h 4442691"/>
              <a:gd name="connsiteX7" fmla="*/ 2585415 w 3864074"/>
              <a:gd name="connsiteY7" fmla="*/ 2466686 h 4442691"/>
              <a:gd name="connsiteX8" fmla="*/ 2398379 w 3864074"/>
              <a:gd name="connsiteY8" fmla="*/ 2701059 h 4442691"/>
              <a:gd name="connsiteX9" fmla="*/ 2280038 w 3864074"/>
              <a:gd name="connsiteY9" fmla="*/ 2938895 h 4442691"/>
              <a:gd name="connsiteX10" fmla="*/ 2028347 w 3864074"/>
              <a:gd name="connsiteY10" fmla="*/ 3164032 h 4442691"/>
              <a:gd name="connsiteX11" fmla="*/ 1912893 w 3864074"/>
              <a:gd name="connsiteY11" fmla="*/ 2997777 h 4442691"/>
              <a:gd name="connsiteX12" fmla="*/ 1790511 w 3864074"/>
              <a:gd name="connsiteY12" fmla="*/ 2841336 h 4442691"/>
              <a:gd name="connsiteX13" fmla="*/ 1667552 w 3864074"/>
              <a:gd name="connsiteY13" fmla="*/ 2622550 h 4442691"/>
              <a:gd name="connsiteX14" fmla="*/ 1483402 w 3864074"/>
              <a:gd name="connsiteY14" fmla="*/ 2400877 h 4442691"/>
              <a:gd name="connsiteX15" fmla="*/ 1351206 w 3864074"/>
              <a:gd name="connsiteY15" fmla="*/ 2202872 h 4442691"/>
              <a:gd name="connsiteX16" fmla="*/ 1193034 w 3864074"/>
              <a:gd name="connsiteY16" fmla="*/ 1997363 h 4442691"/>
              <a:gd name="connsiteX17" fmla="*/ 962702 w 3864074"/>
              <a:gd name="connsiteY17" fmla="*/ 1693718 h 4442691"/>
              <a:gd name="connsiteX18" fmla="*/ 842629 w 3864074"/>
              <a:gd name="connsiteY18" fmla="*/ 1416050 h 4442691"/>
              <a:gd name="connsiteX19" fmla="*/ 275170 w 3864074"/>
              <a:gd name="connsiteY19" fmla="*/ 876877 h 4442691"/>
              <a:gd name="connsiteX20" fmla="*/ 0 w 3864074"/>
              <a:gd name="connsiteY20" fmla="*/ 428711 h 4442691"/>
              <a:gd name="connsiteX21" fmla="*/ 3274 w 3864074"/>
              <a:gd name="connsiteY21" fmla="*/ 0 h 4442691"/>
              <a:gd name="connsiteX22" fmla="*/ 1240947 w 3864074"/>
              <a:gd name="connsiteY22" fmla="*/ 9236 h 4442691"/>
              <a:gd name="connsiteX23" fmla="*/ 1259420 w 3864074"/>
              <a:gd name="connsiteY23" fmla="*/ 979054 h 4442691"/>
              <a:gd name="connsiteX24" fmla="*/ 1361020 w 3864074"/>
              <a:gd name="connsiteY24" fmla="*/ 1016000 h 4442691"/>
              <a:gd name="connsiteX25" fmla="*/ 1471856 w 3864074"/>
              <a:gd name="connsiteY25" fmla="*/ 1062182 h 4442691"/>
              <a:gd name="connsiteX26" fmla="*/ 1564220 w 3864074"/>
              <a:gd name="connsiteY26" fmla="*/ 1034472 h 4442691"/>
              <a:gd name="connsiteX27" fmla="*/ 1628874 w 3864074"/>
              <a:gd name="connsiteY27" fmla="*/ 1089891 h 4442691"/>
              <a:gd name="connsiteX28" fmla="*/ 1628874 w 3864074"/>
              <a:gd name="connsiteY28" fmla="*/ 1089891 h 4442691"/>
              <a:gd name="connsiteX29" fmla="*/ 1758184 w 3864074"/>
              <a:gd name="connsiteY29" fmla="*/ 1173018 h 4442691"/>
              <a:gd name="connsiteX30" fmla="*/ 1859784 w 3864074"/>
              <a:gd name="connsiteY30" fmla="*/ 1117600 h 4442691"/>
              <a:gd name="connsiteX31" fmla="*/ 1896729 w 3864074"/>
              <a:gd name="connsiteY31" fmla="*/ 1209963 h 4442691"/>
              <a:gd name="connsiteX32" fmla="*/ 2016802 w 3864074"/>
              <a:gd name="connsiteY32" fmla="*/ 1200727 h 4442691"/>
              <a:gd name="connsiteX33" fmla="*/ 2072220 w 3864074"/>
              <a:gd name="connsiteY33" fmla="*/ 1265382 h 4442691"/>
              <a:gd name="connsiteX34" fmla="*/ 2155347 w 3864074"/>
              <a:gd name="connsiteY34" fmla="*/ 1339272 h 4442691"/>
              <a:gd name="connsiteX35" fmla="*/ 2238474 w 3864074"/>
              <a:gd name="connsiteY35" fmla="*/ 1256145 h 4442691"/>
              <a:gd name="connsiteX36" fmla="*/ 2303129 w 3864074"/>
              <a:gd name="connsiteY36" fmla="*/ 1330036 h 4442691"/>
              <a:gd name="connsiteX37" fmla="*/ 2377020 w 3864074"/>
              <a:gd name="connsiteY37" fmla="*/ 1330036 h 4442691"/>
              <a:gd name="connsiteX38" fmla="*/ 2432438 w 3864074"/>
              <a:gd name="connsiteY38" fmla="*/ 1385454 h 4442691"/>
              <a:gd name="connsiteX39" fmla="*/ 2561747 w 3864074"/>
              <a:gd name="connsiteY39" fmla="*/ 1330036 h 4442691"/>
              <a:gd name="connsiteX40" fmla="*/ 2626402 w 3864074"/>
              <a:gd name="connsiteY40" fmla="*/ 1376218 h 4442691"/>
              <a:gd name="connsiteX41" fmla="*/ 2949674 w 3864074"/>
              <a:gd name="connsiteY41" fmla="*/ 1330036 h 4442691"/>
              <a:gd name="connsiteX42" fmla="*/ 3226765 w 3864074"/>
              <a:gd name="connsiteY42" fmla="*/ 1283854 h 4442691"/>
              <a:gd name="connsiteX43" fmla="*/ 3559274 w 3864074"/>
              <a:gd name="connsiteY43" fmla="*/ 1440872 h 4442691"/>
              <a:gd name="connsiteX44" fmla="*/ 3651638 w 3864074"/>
              <a:gd name="connsiteY44" fmla="*/ 1477818 h 4442691"/>
              <a:gd name="connsiteX45" fmla="*/ 3697820 w 3864074"/>
              <a:gd name="connsiteY45" fmla="*/ 2216727 h 4442691"/>
              <a:gd name="connsiteX46" fmla="*/ 3854838 w 3864074"/>
              <a:gd name="connsiteY46" fmla="*/ 2475345 h 4442691"/>
              <a:gd name="connsiteX47" fmla="*/ 3864074 w 3864074"/>
              <a:gd name="connsiteY47" fmla="*/ 2687782 h 4442691"/>
              <a:gd name="connsiteX48" fmla="*/ 3836365 w 3864074"/>
              <a:gd name="connsiteY48" fmla="*/ 2789382 h 4442691"/>
              <a:gd name="connsiteX49" fmla="*/ 3836365 w 3864074"/>
              <a:gd name="connsiteY49" fmla="*/ 2974109 h 4442691"/>
              <a:gd name="connsiteX50" fmla="*/ 3836365 w 3864074"/>
              <a:gd name="connsiteY50" fmla="*/ 3066472 h 4442691"/>
              <a:gd name="connsiteX51" fmla="*/ 3744002 w 3864074"/>
              <a:gd name="connsiteY51" fmla="*/ 3278909 h 4442691"/>
              <a:gd name="connsiteX52" fmla="*/ 3531565 w 3864074"/>
              <a:gd name="connsiteY52" fmla="*/ 3380509 h 4442691"/>
              <a:gd name="connsiteX53" fmla="*/ 3383784 w 3864074"/>
              <a:gd name="connsiteY53" fmla="*/ 3491345 h 4442691"/>
              <a:gd name="connsiteX54" fmla="*/ 3383784 w 3864074"/>
              <a:gd name="connsiteY54" fmla="*/ 3491345 h 4442691"/>
              <a:gd name="connsiteX55" fmla="*/ 3365311 w 3864074"/>
              <a:gd name="connsiteY55" fmla="*/ 3463636 h 4442691"/>
              <a:gd name="connsiteX56" fmla="*/ 3457674 w 3864074"/>
              <a:gd name="connsiteY56" fmla="*/ 3362036 h 4442691"/>
              <a:gd name="connsiteX57" fmla="*/ 3365311 w 3864074"/>
              <a:gd name="connsiteY57" fmla="*/ 3371272 h 4442691"/>
              <a:gd name="connsiteX58" fmla="*/ 3365311 w 3864074"/>
              <a:gd name="connsiteY58" fmla="*/ 3260436 h 4442691"/>
              <a:gd name="connsiteX59" fmla="*/ 3328365 w 3864074"/>
              <a:gd name="connsiteY59" fmla="*/ 3260436 h 4442691"/>
              <a:gd name="connsiteX60" fmla="*/ 3254474 w 3864074"/>
              <a:gd name="connsiteY60" fmla="*/ 3315854 h 4442691"/>
              <a:gd name="connsiteX61" fmla="*/ 3282184 w 3864074"/>
              <a:gd name="connsiteY61" fmla="*/ 3417454 h 4442691"/>
              <a:gd name="connsiteX62" fmla="*/ 3282184 w 3864074"/>
              <a:gd name="connsiteY62" fmla="*/ 3417454 h 4442691"/>
              <a:gd name="connsiteX63" fmla="*/ 3319129 w 3864074"/>
              <a:gd name="connsiteY63" fmla="*/ 3574472 h 4442691"/>
              <a:gd name="connsiteX64" fmla="*/ 3189820 w 3864074"/>
              <a:gd name="connsiteY64" fmla="*/ 3648363 h 4442691"/>
              <a:gd name="connsiteX65" fmla="*/ 2968147 w 3864074"/>
              <a:gd name="connsiteY65" fmla="*/ 3879272 h 4442691"/>
              <a:gd name="connsiteX66" fmla="*/ 2958911 w 3864074"/>
              <a:gd name="connsiteY66" fmla="*/ 3805382 h 4442691"/>
              <a:gd name="connsiteX67" fmla="*/ 2894256 w 3864074"/>
              <a:gd name="connsiteY67" fmla="*/ 3759200 h 4442691"/>
              <a:gd name="connsiteX68" fmla="*/ 2755711 w 3864074"/>
              <a:gd name="connsiteY68" fmla="*/ 3786909 h 4442691"/>
              <a:gd name="connsiteX69" fmla="*/ 2885020 w 3864074"/>
              <a:gd name="connsiteY69" fmla="*/ 3860800 h 4442691"/>
              <a:gd name="connsiteX70" fmla="*/ 2755711 w 3864074"/>
              <a:gd name="connsiteY70" fmla="*/ 3962400 h 4442691"/>
              <a:gd name="connsiteX71" fmla="*/ 2663347 w 3864074"/>
              <a:gd name="connsiteY71" fmla="*/ 3888509 h 4442691"/>
              <a:gd name="connsiteX72" fmla="*/ 2626402 w 3864074"/>
              <a:gd name="connsiteY72" fmla="*/ 3980872 h 4442691"/>
              <a:gd name="connsiteX73" fmla="*/ 2506329 w 3864074"/>
              <a:gd name="connsiteY73" fmla="*/ 4008582 h 4442691"/>
              <a:gd name="connsiteX74" fmla="*/ 2506329 w 3864074"/>
              <a:gd name="connsiteY74" fmla="*/ 4128654 h 4442691"/>
              <a:gd name="connsiteX75" fmla="*/ 2413965 w 3864074"/>
              <a:gd name="connsiteY75" fmla="*/ 4165600 h 4442691"/>
              <a:gd name="connsiteX76" fmla="*/ 2367784 w 3864074"/>
              <a:gd name="connsiteY76" fmla="*/ 4128654 h 4442691"/>
              <a:gd name="connsiteX77" fmla="*/ 2330838 w 3864074"/>
              <a:gd name="connsiteY77" fmla="*/ 4294909 h 4442691"/>
              <a:gd name="connsiteX78" fmla="*/ 2395493 w 3864074"/>
              <a:gd name="connsiteY78" fmla="*/ 4239491 h 4442691"/>
              <a:gd name="connsiteX79" fmla="*/ 2432438 w 3864074"/>
              <a:gd name="connsiteY79" fmla="*/ 4267200 h 4442691"/>
              <a:gd name="connsiteX80" fmla="*/ 2330838 w 3864074"/>
              <a:gd name="connsiteY80" fmla="*/ 4433454 h 4442691"/>
              <a:gd name="connsiteX81" fmla="*/ 2256947 w 3864074"/>
              <a:gd name="connsiteY81" fmla="*/ 4442691 h 4442691"/>
              <a:gd name="connsiteX0" fmla="*/ 3397638 w 3864074"/>
              <a:gd name="connsiteY0" fmla="*/ 1356013 h 4433454"/>
              <a:gd name="connsiteX1" fmla="*/ 3224456 w 3864074"/>
              <a:gd name="connsiteY1" fmla="*/ 1550554 h 4433454"/>
              <a:gd name="connsiteX2" fmla="*/ 3184047 w 3864074"/>
              <a:gd name="connsiteY2" fmla="*/ 1615786 h 4433454"/>
              <a:gd name="connsiteX3" fmla="*/ 3149988 w 3864074"/>
              <a:gd name="connsiteY3" fmla="*/ 1704686 h 4433454"/>
              <a:gd name="connsiteX4" fmla="*/ 3024143 w 3864074"/>
              <a:gd name="connsiteY4" fmla="*/ 1878445 h 4433454"/>
              <a:gd name="connsiteX5" fmla="*/ 2926006 w 3864074"/>
              <a:gd name="connsiteY5" fmla="*/ 2058554 h 4433454"/>
              <a:gd name="connsiteX6" fmla="*/ 2724538 w 3864074"/>
              <a:gd name="connsiteY6" fmla="*/ 2245013 h 4433454"/>
              <a:gd name="connsiteX7" fmla="*/ 2585415 w 3864074"/>
              <a:gd name="connsiteY7" fmla="*/ 2466686 h 4433454"/>
              <a:gd name="connsiteX8" fmla="*/ 2398379 w 3864074"/>
              <a:gd name="connsiteY8" fmla="*/ 2701059 h 4433454"/>
              <a:gd name="connsiteX9" fmla="*/ 2280038 w 3864074"/>
              <a:gd name="connsiteY9" fmla="*/ 2938895 h 4433454"/>
              <a:gd name="connsiteX10" fmla="*/ 2028347 w 3864074"/>
              <a:gd name="connsiteY10" fmla="*/ 3164032 h 4433454"/>
              <a:gd name="connsiteX11" fmla="*/ 1912893 w 3864074"/>
              <a:gd name="connsiteY11" fmla="*/ 2997777 h 4433454"/>
              <a:gd name="connsiteX12" fmla="*/ 1790511 w 3864074"/>
              <a:gd name="connsiteY12" fmla="*/ 2841336 h 4433454"/>
              <a:gd name="connsiteX13" fmla="*/ 1667552 w 3864074"/>
              <a:gd name="connsiteY13" fmla="*/ 2622550 h 4433454"/>
              <a:gd name="connsiteX14" fmla="*/ 1483402 w 3864074"/>
              <a:gd name="connsiteY14" fmla="*/ 2400877 h 4433454"/>
              <a:gd name="connsiteX15" fmla="*/ 1351206 w 3864074"/>
              <a:gd name="connsiteY15" fmla="*/ 2202872 h 4433454"/>
              <a:gd name="connsiteX16" fmla="*/ 1193034 w 3864074"/>
              <a:gd name="connsiteY16" fmla="*/ 1997363 h 4433454"/>
              <a:gd name="connsiteX17" fmla="*/ 962702 w 3864074"/>
              <a:gd name="connsiteY17" fmla="*/ 1693718 h 4433454"/>
              <a:gd name="connsiteX18" fmla="*/ 842629 w 3864074"/>
              <a:gd name="connsiteY18" fmla="*/ 1416050 h 4433454"/>
              <a:gd name="connsiteX19" fmla="*/ 275170 w 3864074"/>
              <a:gd name="connsiteY19" fmla="*/ 876877 h 4433454"/>
              <a:gd name="connsiteX20" fmla="*/ 0 w 3864074"/>
              <a:gd name="connsiteY20" fmla="*/ 428711 h 4433454"/>
              <a:gd name="connsiteX21" fmla="*/ 3274 w 3864074"/>
              <a:gd name="connsiteY21" fmla="*/ 0 h 4433454"/>
              <a:gd name="connsiteX22" fmla="*/ 1240947 w 3864074"/>
              <a:gd name="connsiteY22" fmla="*/ 9236 h 4433454"/>
              <a:gd name="connsiteX23" fmla="*/ 1259420 w 3864074"/>
              <a:gd name="connsiteY23" fmla="*/ 979054 h 4433454"/>
              <a:gd name="connsiteX24" fmla="*/ 1361020 w 3864074"/>
              <a:gd name="connsiteY24" fmla="*/ 1016000 h 4433454"/>
              <a:gd name="connsiteX25" fmla="*/ 1471856 w 3864074"/>
              <a:gd name="connsiteY25" fmla="*/ 1062182 h 4433454"/>
              <a:gd name="connsiteX26" fmla="*/ 1564220 w 3864074"/>
              <a:gd name="connsiteY26" fmla="*/ 1034472 h 4433454"/>
              <a:gd name="connsiteX27" fmla="*/ 1628874 w 3864074"/>
              <a:gd name="connsiteY27" fmla="*/ 1089891 h 4433454"/>
              <a:gd name="connsiteX28" fmla="*/ 1628874 w 3864074"/>
              <a:gd name="connsiteY28" fmla="*/ 1089891 h 4433454"/>
              <a:gd name="connsiteX29" fmla="*/ 1758184 w 3864074"/>
              <a:gd name="connsiteY29" fmla="*/ 1173018 h 4433454"/>
              <a:gd name="connsiteX30" fmla="*/ 1859784 w 3864074"/>
              <a:gd name="connsiteY30" fmla="*/ 1117600 h 4433454"/>
              <a:gd name="connsiteX31" fmla="*/ 1896729 w 3864074"/>
              <a:gd name="connsiteY31" fmla="*/ 1209963 h 4433454"/>
              <a:gd name="connsiteX32" fmla="*/ 2016802 w 3864074"/>
              <a:gd name="connsiteY32" fmla="*/ 1200727 h 4433454"/>
              <a:gd name="connsiteX33" fmla="*/ 2072220 w 3864074"/>
              <a:gd name="connsiteY33" fmla="*/ 1265382 h 4433454"/>
              <a:gd name="connsiteX34" fmla="*/ 2155347 w 3864074"/>
              <a:gd name="connsiteY34" fmla="*/ 1339272 h 4433454"/>
              <a:gd name="connsiteX35" fmla="*/ 2238474 w 3864074"/>
              <a:gd name="connsiteY35" fmla="*/ 1256145 h 4433454"/>
              <a:gd name="connsiteX36" fmla="*/ 2303129 w 3864074"/>
              <a:gd name="connsiteY36" fmla="*/ 1330036 h 4433454"/>
              <a:gd name="connsiteX37" fmla="*/ 2377020 w 3864074"/>
              <a:gd name="connsiteY37" fmla="*/ 1330036 h 4433454"/>
              <a:gd name="connsiteX38" fmla="*/ 2432438 w 3864074"/>
              <a:gd name="connsiteY38" fmla="*/ 1385454 h 4433454"/>
              <a:gd name="connsiteX39" fmla="*/ 2561747 w 3864074"/>
              <a:gd name="connsiteY39" fmla="*/ 1330036 h 4433454"/>
              <a:gd name="connsiteX40" fmla="*/ 2626402 w 3864074"/>
              <a:gd name="connsiteY40" fmla="*/ 1376218 h 4433454"/>
              <a:gd name="connsiteX41" fmla="*/ 2949674 w 3864074"/>
              <a:gd name="connsiteY41" fmla="*/ 1330036 h 4433454"/>
              <a:gd name="connsiteX42" fmla="*/ 3226765 w 3864074"/>
              <a:gd name="connsiteY42" fmla="*/ 1283854 h 4433454"/>
              <a:gd name="connsiteX43" fmla="*/ 3559274 w 3864074"/>
              <a:gd name="connsiteY43" fmla="*/ 1440872 h 4433454"/>
              <a:gd name="connsiteX44" fmla="*/ 3651638 w 3864074"/>
              <a:gd name="connsiteY44" fmla="*/ 1477818 h 4433454"/>
              <a:gd name="connsiteX45" fmla="*/ 3697820 w 3864074"/>
              <a:gd name="connsiteY45" fmla="*/ 2216727 h 4433454"/>
              <a:gd name="connsiteX46" fmla="*/ 3854838 w 3864074"/>
              <a:gd name="connsiteY46" fmla="*/ 2475345 h 4433454"/>
              <a:gd name="connsiteX47" fmla="*/ 3864074 w 3864074"/>
              <a:gd name="connsiteY47" fmla="*/ 2687782 h 4433454"/>
              <a:gd name="connsiteX48" fmla="*/ 3836365 w 3864074"/>
              <a:gd name="connsiteY48" fmla="*/ 2789382 h 4433454"/>
              <a:gd name="connsiteX49" fmla="*/ 3836365 w 3864074"/>
              <a:gd name="connsiteY49" fmla="*/ 2974109 h 4433454"/>
              <a:gd name="connsiteX50" fmla="*/ 3836365 w 3864074"/>
              <a:gd name="connsiteY50" fmla="*/ 3066472 h 4433454"/>
              <a:gd name="connsiteX51" fmla="*/ 3744002 w 3864074"/>
              <a:gd name="connsiteY51" fmla="*/ 3278909 h 4433454"/>
              <a:gd name="connsiteX52" fmla="*/ 3531565 w 3864074"/>
              <a:gd name="connsiteY52" fmla="*/ 3380509 h 4433454"/>
              <a:gd name="connsiteX53" fmla="*/ 3383784 w 3864074"/>
              <a:gd name="connsiteY53" fmla="*/ 3491345 h 4433454"/>
              <a:gd name="connsiteX54" fmla="*/ 3383784 w 3864074"/>
              <a:gd name="connsiteY54" fmla="*/ 3491345 h 4433454"/>
              <a:gd name="connsiteX55" fmla="*/ 3365311 w 3864074"/>
              <a:gd name="connsiteY55" fmla="*/ 3463636 h 4433454"/>
              <a:gd name="connsiteX56" fmla="*/ 3457674 w 3864074"/>
              <a:gd name="connsiteY56" fmla="*/ 3362036 h 4433454"/>
              <a:gd name="connsiteX57" fmla="*/ 3365311 w 3864074"/>
              <a:gd name="connsiteY57" fmla="*/ 3371272 h 4433454"/>
              <a:gd name="connsiteX58" fmla="*/ 3365311 w 3864074"/>
              <a:gd name="connsiteY58" fmla="*/ 3260436 h 4433454"/>
              <a:gd name="connsiteX59" fmla="*/ 3328365 w 3864074"/>
              <a:gd name="connsiteY59" fmla="*/ 3260436 h 4433454"/>
              <a:gd name="connsiteX60" fmla="*/ 3254474 w 3864074"/>
              <a:gd name="connsiteY60" fmla="*/ 3315854 h 4433454"/>
              <a:gd name="connsiteX61" fmla="*/ 3282184 w 3864074"/>
              <a:gd name="connsiteY61" fmla="*/ 3417454 h 4433454"/>
              <a:gd name="connsiteX62" fmla="*/ 3282184 w 3864074"/>
              <a:gd name="connsiteY62" fmla="*/ 3417454 h 4433454"/>
              <a:gd name="connsiteX63" fmla="*/ 3319129 w 3864074"/>
              <a:gd name="connsiteY63" fmla="*/ 3574472 h 4433454"/>
              <a:gd name="connsiteX64" fmla="*/ 3189820 w 3864074"/>
              <a:gd name="connsiteY64" fmla="*/ 3648363 h 4433454"/>
              <a:gd name="connsiteX65" fmla="*/ 2968147 w 3864074"/>
              <a:gd name="connsiteY65" fmla="*/ 3879272 h 4433454"/>
              <a:gd name="connsiteX66" fmla="*/ 2958911 w 3864074"/>
              <a:gd name="connsiteY66" fmla="*/ 3805382 h 4433454"/>
              <a:gd name="connsiteX67" fmla="*/ 2894256 w 3864074"/>
              <a:gd name="connsiteY67" fmla="*/ 3759200 h 4433454"/>
              <a:gd name="connsiteX68" fmla="*/ 2755711 w 3864074"/>
              <a:gd name="connsiteY68" fmla="*/ 3786909 h 4433454"/>
              <a:gd name="connsiteX69" fmla="*/ 2885020 w 3864074"/>
              <a:gd name="connsiteY69" fmla="*/ 3860800 h 4433454"/>
              <a:gd name="connsiteX70" fmla="*/ 2755711 w 3864074"/>
              <a:gd name="connsiteY70" fmla="*/ 3962400 h 4433454"/>
              <a:gd name="connsiteX71" fmla="*/ 2663347 w 3864074"/>
              <a:gd name="connsiteY71" fmla="*/ 3888509 h 4433454"/>
              <a:gd name="connsiteX72" fmla="*/ 2626402 w 3864074"/>
              <a:gd name="connsiteY72" fmla="*/ 3980872 h 4433454"/>
              <a:gd name="connsiteX73" fmla="*/ 2506329 w 3864074"/>
              <a:gd name="connsiteY73" fmla="*/ 4008582 h 4433454"/>
              <a:gd name="connsiteX74" fmla="*/ 2506329 w 3864074"/>
              <a:gd name="connsiteY74" fmla="*/ 4128654 h 4433454"/>
              <a:gd name="connsiteX75" fmla="*/ 2413965 w 3864074"/>
              <a:gd name="connsiteY75" fmla="*/ 4165600 h 4433454"/>
              <a:gd name="connsiteX76" fmla="*/ 2367784 w 3864074"/>
              <a:gd name="connsiteY76" fmla="*/ 4128654 h 4433454"/>
              <a:gd name="connsiteX77" fmla="*/ 2330838 w 3864074"/>
              <a:gd name="connsiteY77" fmla="*/ 4294909 h 4433454"/>
              <a:gd name="connsiteX78" fmla="*/ 2395493 w 3864074"/>
              <a:gd name="connsiteY78" fmla="*/ 4239491 h 4433454"/>
              <a:gd name="connsiteX79" fmla="*/ 2432438 w 3864074"/>
              <a:gd name="connsiteY79" fmla="*/ 4267200 h 4433454"/>
              <a:gd name="connsiteX80" fmla="*/ 2330838 w 3864074"/>
              <a:gd name="connsiteY80" fmla="*/ 4433454 h 4433454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79" fmla="*/ 2432438 w 3864074"/>
              <a:gd name="connsiteY79" fmla="*/ 4267200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76" fmla="*/ 2367784 w 3864074"/>
              <a:gd name="connsiteY76" fmla="*/ 4128654 h 4165600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0" fmla="*/ 3397638 w 3864074"/>
              <a:gd name="connsiteY0" fmla="*/ 1356013 h 4128654"/>
              <a:gd name="connsiteX1" fmla="*/ 3224456 w 3864074"/>
              <a:gd name="connsiteY1" fmla="*/ 1550554 h 4128654"/>
              <a:gd name="connsiteX2" fmla="*/ 3184047 w 3864074"/>
              <a:gd name="connsiteY2" fmla="*/ 1615786 h 4128654"/>
              <a:gd name="connsiteX3" fmla="*/ 3149988 w 3864074"/>
              <a:gd name="connsiteY3" fmla="*/ 1704686 h 4128654"/>
              <a:gd name="connsiteX4" fmla="*/ 3024143 w 3864074"/>
              <a:gd name="connsiteY4" fmla="*/ 1878445 h 4128654"/>
              <a:gd name="connsiteX5" fmla="*/ 2926006 w 3864074"/>
              <a:gd name="connsiteY5" fmla="*/ 2058554 h 4128654"/>
              <a:gd name="connsiteX6" fmla="*/ 2724538 w 3864074"/>
              <a:gd name="connsiteY6" fmla="*/ 2245013 h 4128654"/>
              <a:gd name="connsiteX7" fmla="*/ 2585415 w 3864074"/>
              <a:gd name="connsiteY7" fmla="*/ 2466686 h 4128654"/>
              <a:gd name="connsiteX8" fmla="*/ 2398379 w 3864074"/>
              <a:gd name="connsiteY8" fmla="*/ 2701059 h 4128654"/>
              <a:gd name="connsiteX9" fmla="*/ 2280038 w 3864074"/>
              <a:gd name="connsiteY9" fmla="*/ 2938895 h 4128654"/>
              <a:gd name="connsiteX10" fmla="*/ 2028347 w 3864074"/>
              <a:gd name="connsiteY10" fmla="*/ 3164032 h 4128654"/>
              <a:gd name="connsiteX11" fmla="*/ 1912893 w 3864074"/>
              <a:gd name="connsiteY11" fmla="*/ 2997777 h 4128654"/>
              <a:gd name="connsiteX12" fmla="*/ 1790511 w 3864074"/>
              <a:gd name="connsiteY12" fmla="*/ 2841336 h 4128654"/>
              <a:gd name="connsiteX13" fmla="*/ 1667552 w 3864074"/>
              <a:gd name="connsiteY13" fmla="*/ 2622550 h 4128654"/>
              <a:gd name="connsiteX14" fmla="*/ 1483402 w 3864074"/>
              <a:gd name="connsiteY14" fmla="*/ 2400877 h 4128654"/>
              <a:gd name="connsiteX15" fmla="*/ 1351206 w 3864074"/>
              <a:gd name="connsiteY15" fmla="*/ 2202872 h 4128654"/>
              <a:gd name="connsiteX16" fmla="*/ 1193034 w 3864074"/>
              <a:gd name="connsiteY16" fmla="*/ 1997363 h 4128654"/>
              <a:gd name="connsiteX17" fmla="*/ 962702 w 3864074"/>
              <a:gd name="connsiteY17" fmla="*/ 1693718 h 4128654"/>
              <a:gd name="connsiteX18" fmla="*/ 842629 w 3864074"/>
              <a:gd name="connsiteY18" fmla="*/ 1416050 h 4128654"/>
              <a:gd name="connsiteX19" fmla="*/ 275170 w 3864074"/>
              <a:gd name="connsiteY19" fmla="*/ 876877 h 4128654"/>
              <a:gd name="connsiteX20" fmla="*/ 0 w 3864074"/>
              <a:gd name="connsiteY20" fmla="*/ 428711 h 4128654"/>
              <a:gd name="connsiteX21" fmla="*/ 3274 w 3864074"/>
              <a:gd name="connsiteY21" fmla="*/ 0 h 4128654"/>
              <a:gd name="connsiteX22" fmla="*/ 1240947 w 3864074"/>
              <a:gd name="connsiteY22" fmla="*/ 9236 h 4128654"/>
              <a:gd name="connsiteX23" fmla="*/ 1259420 w 3864074"/>
              <a:gd name="connsiteY23" fmla="*/ 979054 h 4128654"/>
              <a:gd name="connsiteX24" fmla="*/ 1361020 w 3864074"/>
              <a:gd name="connsiteY24" fmla="*/ 1016000 h 4128654"/>
              <a:gd name="connsiteX25" fmla="*/ 1471856 w 3864074"/>
              <a:gd name="connsiteY25" fmla="*/ 1062182 h 4128654"/>
              <a:gd name="connsiteX26" fmla="*/ 1564220 w 3864074"/>
              <a:gd name="connsiteY26" fmla="*/ 1034472 h 4128654"/>
              <a:gd name="connsiteX27" fmla="*/ 1628874 w 3864074"/>
              <a:gd name="connsiteY27" fmla="*/ 1089891 h 4128654"/>
              <a:gd name="connsiteX28" fmla="*/ 1628874 w 3864074"/>
              <a:gd name="connsiteY28" fmla="*/ 1089891 h 4128654"/>
              <a:gd name="connsiteX29" fmla="*/ 1758184 w 3864074"/>
              <a:gd name="connsiteY29" fmla="*/ 1173018 h 4128654"/>
              <a:gd name="connsiteX30" fmla="*/ 1859784 w 3864074"/>
              <a:gd name="connsiteY30" fmla="*/ 1117600 h 4128654"/>
              <a:gd name="connsiteX31" fmla="*/ 1896729 w 3864074"/>
              <a:gd name="connsiteY31" fmla="*/ 1209963 h 4128654"/>
              <a:gd name="connsiteX32" fmla="*/ 2016802 w 3864074"/>
              <a:gd name="connsiteY32" fmla="*/ 1200727 h 4128654"/>
              <a:gd name="connsiteX33" fmla="*/ 2072220 w 3864074"/>
              <a:gd name="connsiteY33" fmla="*/ 1265382 h 4128654"/>
              <a:gd name="connsiteX34" fmla="*/ 2155347 w 3864074"/>
              <a:gd name="connsiteY34" fmla="*/ 1339272 h 4128654"/>
              <a:gd name="connsiteX35" fmla="*/ 2238474 w 3864074"/>
              <a:gd name="connsiteY35" fmla="*/ 1256145 h 4128654"/>
              <a:gd name="connsiteX36" fmla="*/ 2303129 w 3864074"/>
              <a:gd name="connsiteY36" fmla="*/ 1330036 h 4128654"/>
              <a:gd name="connsiteX37" fmla="*/ 2377020 w 3864074"/>
              <a:gd name="connsiteY37" fmla="*/ 1330036 h 4128654"/>
              <a:gd name="connsiteX38" fmla="*/ 2432438 w 3864074"/>
              <a:gd name="connsiteY38" fmla="*/ 1385454 h 4128654"/>
              <a:gd name="connsiteX39" fmla="*/ 2561747 w 3864074"/>
              <a:gd name="connsiteY39" fmla="*/ 1330036 h 4128654"/>
              <a:gd name="connsiteX40" fmla="*/ 2626402 w 3864074"/>
              <a:gd name="connsiteY40" fmla="*/ 1376218 h 4128654"/>
              <a:gd name="connsiteX41" fmla="*/ 2949674 w 3864074"/>
              <a:gd name="connsiteY41" fmla="*/ 1330036 h 4128654"/>
              <a:gd name="connsiteX42" fmla="*/ 3226765 w 3864074"/>
              <a:gd name="connsiteY42" fmla="*/ 1283854 h 4128654"/>
              <a:gd name="connsiteX43" fmla="*/ 3559274 w 3864074"/>
              <a:gd name="connsiteY43" fmla="*/ 1440872 h 4128654"/>
              <a:gd name="connsiteX44" fmla="*/ 3651638 w 3864074"/>
              <a:gd name="connsiteY44" fmla="*/ 1477818 h 4128654"/>
              <a:gd name="connsiteX45" fmla="*/ 3697820 w 3864074"/>
              <a:gd name="connsiteY45" fmla="*/ 2216727 h 4128654"/>
              <a:gd name="connsiteX46" fmla="*/ 3854838 w 3864074"/>
              <a:gd name="connsiteY46" fmla="*/ 2475345 h 4128654"/>
              <a:gd name="connsiteX47" fmla="*/ 3864074 w 3864074"/>
              <a:gd name="connsiteY47" fmla="*/ 2687782 h 4128654"/>
              <a:gd name="connsiteX48" fmla="*/ 3836365 w 3864074"/>
              <a:gd name="connsiteY48" fmla="*/ 2789382 h 4128654"/>
              <a:gd name="connsiteX49" fmla="*/ 3836365 w 3864074"/>
              <a:gd name="connsiteY49" fmla="*/ 2974109 h 4128654"/>
              <a:gd name="connsiteX50" fmla="*/ 3836365 w 3864074"/>
              <a:gd name="connsiteY50" fmla="*/ 3066472 h 4128654"/>
              <a:gd name="connsiteX51" fmla="*/ 3744002 w 3864074"/>
              <a:gd name="connsiteY51" fmla="*/ 3278909 h 4128654"/>
              <a:gd name="connsiteX52" fmla="*/ 3531565 w 3864074"/>
              <a:gd name="connsiteY52" fmla="*/ 3380509 h 4128654"/>
              <a:gd name="connsiteX53" fmla="*/ 3383784 w 3864074"/>
              <a:gd name="connsiteY53" fmla="*/ 3491345 h 4128654"/>
              <a:gd name="connsiteX54" fmla="*/ 3383784 w 3864074"/>
              <a:gd name="connsiteY54" fmla="*/ 3491345 h 4128654"/>
              <a:gd name="connsiteX55" fmla="*/ 3365311 w 3864074"/>
              <a:gd name="connsiteY55" fmla="*/ 3463636 h 4128654"/>
              <a:gd name="connsiteX56" fmla="*/ 3457674 w 3864074"/>
              <a:gd name="connsiteY56" fmla="*/ 3362036 h 4128654"/>
              <a:gd name="connsiteX57" fmla="*/ 3365311 w 3864074"/>
              <a:gd name="connsiteY57" fmla="*/ 3371272 h 4128654"/>
              <a:gd name="connsiteX58" fmla="*/ 3365311 w 3864074"/>
              <a:gd name="connsiteY58" fmla="*/ 3260436 h 4128654"/>
              <a:gd name="connsiteX59" fmla="*/ 3328365 w 3864074"/>
              <a:gd name="connsiteY59" fmla="*/ 3260436 h 4128654"/>
              <a:gd name="connsiteX60" fmla="*/ 3254474 w 3864074"/>
              <a:gd name="connsiteY60" fmla="*/ 3315854 h 4128654"/>
              <a:gd name="connsiteX61" fmla="*/ 3282184 w 3864074"/>
              <a:gd name="connsiteY61" fmla="*/ 3417454 h 4128654"/>
              <a:gd name="connsiteX62" fmla="*/ 3282184 w 3864074"/>
              <a:gd name="connsiteY62" fmla="*/ 3417454 h 4128654"/>
              <a:gd name="connsiteX63" fmla="*/ 3319129 w 3864074"/>
              <a:gd name="connsiteY63" fmla="*/ 3574472 h 4128654"/>
              <a:gd name="connsiteX64" fmla="*/ 3189820 w 3864074"/>
              <a:gd name="connsiteY64" fmla="*/ 3648363 h 4128654"/>
              <a:gd name="connsiteX65" fmla="*/ 2968147 w 3864074"/>
              <a:gd name="connsiteY65" fmla="*/ 3879272 h 4128654"/>
              <a:gd name="connsiteX66" fmla="*/ 2958911 w 3864074"/>
              <a:gd name="connsiteY66" fmla="*/ 3805382 h 4128654"/>
              <a:gd name="connsiteX67" fmla="*/ 2894256 w 3864074"/>
              <a:gd name="connsiteY67" fmla="*/ 3759200 h 4128654"/>
              <a:gd name="connsiteX68" fmla="*/ 2755711 w 3864074"/>
              <a:gd name="connsiteY68" fmla="*/ 3786909 h 4128654"/>
              <a:gd name="connsiteX69" fmla="*/ 2885020 w 3864074"/>
              <a:gd name="connsiteY69" fmla="*/ 3860800 h 4128654"/>
              <a:gd name="connsiteX70" fmla="*/ 2755711 w 3864074"/>
              <a:gd name="connsiteY70" fmla="*/ 3962400 h 4128654"/>
              <a:gd name="connsiteX71" fmla="*/ 2663347 w 3864074"/>
              <a:gd name="connsiteY71" fmla="*/ 3888509 h 4128654"/>
              <a:gd name="connsiteX72" fmla="*/ 2626402 w 3864074"/>
              <a:gd name="connsiteY72" fmla="*/ 3980872 h 4128654"/>
              <a:gd name="connsiteX73" fmla="*/ 2506329 w 3864074"/>
              <a:gd name="connsiteY73" fmla="*/ 4008582 h 4128654"/>
              <a:gd name="connsiteX74" fmla="*/ 2506329 w 3864074"/>
              <a:gd name="connsiteY74" fmla="*/ 4128654 h 4128654"/>
              <a:gd name="connsiteX0" fmla="*/ 3397638 w 3864074"/>
              <a:gd name="connsiteY0" fmla="*/ 1356013 h 4008582"/>
              <a:gd name="connsiteX1" fmla="*/ 3224456 w 3864074"/>
              <a:gd name="connsiteY1" fmla="*/ 1550554 h 4008582"/>
              <a:gd name="connsiteX2" fmla="*/ 3184047 w 3864074"/>
              <a:gd name="connsiteY2" fmla="*/ 1615786 h 4008582"/>
              <a:gd name="connsiteX3" fmla="*/ 3149988 w 3864074"/>
              <a:gd name="connsiteY3" fmla="*/ 1704686 h 4008582"/>
              <a:gd name="connsiteX4" fmla="*/ 3024143 w 3864074"/>
              <a:gd name="connsiteY4" fmla="*/ 1878445 h 4008582"/>
              <a:gd name="connsiteX5" fmla="*/ 2926006 w 3864074"/>
              <a:gd name="connsiteY5" fmla="*/ 2058554 h 4008582"/>
              <a:gd name="connsiteX6" fmla="*/ 2724538 w 3864074"/>
              <a:gd name="connsiteY6" fmla="*/ 2245013 h 4008582"/>
              <a:gd name="connsiteX7" fmla="*/ 2585415 w 3864074"/>
              <a:gd name="connsiteY7" fmla="*/ 2466686 h 4008582"/>
              <a:gd name="connsiteX8" fmla="*/ 2398379 w 3864074"/>
              <a:gd name="connsiteY8" fmla="*/ 2701059 h 4008582"/>
              <a:gd name="connsiteX9" fmla="*/ 2280038 w 3864074"/>
              <a:gd name="connsiteY9" fmla="*/ 2938895 h 4008582"/>
              <a:gd name="connsiteX10" fmla="*/ 2028347 w 3864074"/>
              <a:gd name="connsiteY10" fmla="*/ 3164032 h 4008582"/>
              <a:gd name="connsiteX11" fmla="*/ 1912893 w 3864074"/>
              <a:gd name="connsiteY11" fmla="*/ 2997777 h 4008582"/>
              <a:gd name="connsiteX12" fmla="*/ 1790511 w 3864074"/>
              <a:gd name="connsiteY12" fmla="*/ 2841336 h 4008582"/>
              <a:gd name="connsiteX13" fmla="*/ 1667552 w 3864074"/>
              <a:gd name="connsiteY13" fmla="*/ 2622550 h 4008582"/>
              <a:gd name="connsiteX14" fmla="*/ 1483402 w 3864074"/>
              <a:gd name="connsiteY14" fmla="*/ 2400877 h 4008582"/>
              <a:gd name="connsiteX15" fmla="*/ 1351206 w 3864074"/>
              <a:gd name="connsiteY15" fmla="*/ 2202872 h 4008582"/>
              <a:gd name="connsiteX16" fmla="*/ 1193034 w 3864074"/>
              <a:gd name="connsiteY16" fmla="*/ 1997363 h 4008582"/>
              <a:gd name="connsiteX17" fmla="*/ 962702 w 3864074"/>
              <a:gd name="connsiteY17" fmla="*/ 1693718 h 4008582"/>
              <a:gd name="connsiteX18" fmla="*/ 842629 w 3864074"/>
              <a:gd name="connsiteY18" fmla="*/ 1416050 h 4008582"/>
              <a:gd name="connsiteX19" fmla="*/ 275170 w 3864074"/>
              <a:gd name="connsiteY19" fmla="*/ 876877 h 4008582"/>
              <a:gd name="connsiteX20" fmla="*/ 0 w 3864074"/>
              <a:gd name="connsiteY20" fmla="*/ 428711 h 4008582"/>
              <a:gd name="connsiteX21" fmla="*/ 3274 w 3864074"/>
              <a:gd name="connsiteY21" fmla="*/ 0 h 4008582"/>
              <a:gd name="connsiteX22" fmla="*/ 1240947 w 3864074"/>
              <a:gd name="connsiteY22" fmla="*/ 9236 h 4008582"/>
              <a:gd name="connsiteX23" fmla="*/ 1259420 w 3864074"/>
              <a:gd name="connsiteY23" fmla="*/ 979054 h 4008582"/>
              <a:gd name="connsiteX24" fmla="*/ 1361020 w 3864074"/>
              <a:gd name="connsiteY24" fmla="*/ 1016000 h 4008582"/>
              <a:gd name="connsiteX25" fmla="*/ 1471856 w 3864074"/>
              <a:gd name="connsiteY25" fmla="*/ 1062182 h 4008582"/>
              <a:gd name="connsiteX26" fmla="*/ 1564220 w 3864074"/>
              <a:gd name="connsiteY26" fmla="*/ 1034472 h 4008582"/>
              <a:gd name="connsiteX27" fmla="*/ 1628874 w 3864074"/>
              <a:gd name="connsiteY27" fmla="*/ 1089891 h 4008582"/>
              <a:gd name="connsiteX28" fmla="*/ 1628874 w 3864074"/>
              <a:gd name="connsiteY28" fmla="*/ 1089891 h 4008582"/>
              <a:gd name="connsiteX29" fmla="*/ 1758184 w 3864074"/>
              <a:gd name="connsiteY29" fmla="*/ 1173018 h 4008582"/>
              <a:gd name="connsiteX30" fmla="*/ 1859784 w 3864074"/>
              <a:gd name="connsiteY30" fmla="*/ 1117600 h 4008582"/>
              <a:gd name="connsiteX31" fmla="*/ 1896729 w 3864074"/>
              <a:gd name="connsiteY31" fmla="*/ 1209963 h 4008582"/>
              <a:gd name="connsiteX32" fmla="*/ 2016802 w 3864074"/>
              <a:gd name="connsiteY32" fmla="*/ 1200727 h 4008582"/>
              <a:gd name="connsiteX33" fmla="*/ 2072220 w 3864074"/>
              <a:gd name="connsiteY33" fmla="*/ 1265382 h 4008582"/>
              <a:gd name="connsiteX34" fmla="*/ 2155347 w 3864074"/>
              <a:gd name="connsiteY34" fmla="*/ 1339272 h 4008582"/>
              <a:gd name="connsiteX35" fmla="*/ 2238474 w 3864074"/>
              <a:gd name="connsiteY35" fmla="*/ 1256145 h 4008582"/>
              <a:gd name="connsiteX36" fmla="*/ 2303129 w 3864074"/>
              <a:gd name="connsiteY36" fmla="*/ 1330036 h 4008582"/>
              <a:gd name="connsiteX37" fmla="*/ 2377020 w 3864074"/>
              <a:gd name="connsiteY37" fmla="*/ 1330036 h 4008582"/>
              <a:gd name="connsiteX38" fmla="*/ 2432438 w 3864074"/>
              <a:gd name="connsiteY38" fmla="*/ 1385454 h 4008582"/>
              <a:gd name="connsiteX39" fmla="*/ 2561747 w 3864074"/>
              <a:gd name="connsiteY39" fmla="*/ 1330036 h 4008582"/>
              <a:gd name="connsiteX40" fmla="*/ 2626402 w 3864074"/>
              <a:gd name="connsiteY40" fmla="*/ 1376218 h 4008582"/>
              <a:gd name="connsiteX41" fmla="*/ 2949674 w 3864074"/>
              <a:gd name="connsiteY41" fmla="*/ 1330036 h 4008582"/>
              <a:gd name="connsiteX42" fmla="*/ 3226765 w 3864074"/>
              <a:gd name="connsiteY42" fmla="*/ 1283854 h 4008582"/>
              <a:gd name="connsiteX43" fmla="*/ 3559274 w 3864074"/>
              <a:gd name="connsiteY43" fmla="*/ 1440872 h 4008582"/>
              <a:gd name="connsiteX44" fmla="*/ 3651638 w 3864074"/>
              <a:gd name="connsiteY44" fmla="*/ 1477818 h 4008582"/>
              <a:gd name="connsiteX45" fmla="*/ 3697820 w 3864074"/>
              <a:gd name="connsiteY45" fmla="*/ 2216727 h 4008582"/>
              <a:gd name="connsiteX46" fmla="*/ 3854838 w 3864074"/>
              <a:gd name="connsiteY46" fmla="*/ 2475345 h 4008582"/>
              <a:gd name="connsiteX47" fmla="*/ 3864074 w 3864074"/>
              <a:gd name="connsiteY47" fmla="*/ 2687782 h 4008582"/>
              <a:gd name="connsiteX48" fmla="*/ 3836365 w 3864074"/>
              <a:gd name="connsiteY48" fmla="*/ 2789382 h 4008582"/>
              <a:gd name="connsiteX49" fmla="*/ 3836365 w 3864074"/>
              <a:gd name="connsiteY49" fmla="*/ 2974109 h 4008582"/>
              <a:gd name="connsiteX50" fmla="*/ 3836365 w 3864074"/>
              <a:gd name="connsiteY50" fmla="*/ 3066472 h 4008582"/>
              <a:gd name="connsiteX51" fmla="*/ 3744002 w 3864074"/>
              <a:gd name="connsiteY51" fmla="*/ 3278909 h 4008582"/>
              <a:gd name="connsiteX52" fmla="*/ 3531565 w 3864074"/>
              <a:gd name="connsiteY52" fmla="*/ 3380509 h 4008582"/>
              <a:gd name="connsiteX53" fmla="*/ 3383784 w 3864074"/>
              <a:gd name="connsiteY53" fmla="*/ 3491345 h 4008582"/>
              <a:gd name="connsiteX54" fmla="*/ 3383784 w 3864074"/>
              <a:gd name="connsiteY54" fmla="*/ 3491345 h 4008582"/>
              <a:gd name="connsiteX55" fmla="*/ 3365311 w 3864074"/>
              <a:gd name="connsiteY55" fmla="*/ 3463636 h 4008582"/>
              <a:gd name="connsiteX56" fmla="*/ 3457674 w 3864074"/>
              <a:gd name="connsiteY56" fmla="*/ 3362036 h 4008582"/>
              <a:gd name="connsiteX57" fmla="*/ 3365311 w 3864074"/>
              <a:gd name="connsiteY57" fmla="*/ 3371272 h 4008582"/>
              <a:gd name="connsiteX58" fmla="*/ 3365311 w 3864074"/>
              <a:gd name="connsiteY58" fmla="*/ 3260436 h 4008582"/>
              <a:gd name="connsiteX59" fmla="*/ 3328365 w 3864074"/>
              <a:gd name="connsiteY59" fmla="*/ 3260436 h 4008582"/>
              <a:gd name="connsiteX60" fmla="*/ 3254474 w 3864074"/>
              <a:gd name="connsiteY60" fmla="*/ 3315854 h 4008582"/>
              <a:gd name="connsiteX61" fmla="*/ 3282184 w 3864074"/>
              <a:gd name="connsiteY61" fmla="*/ 3417454 h 4008582"/>
              <a:gd name="connsiteX62" fmla="*/ 3282184 w 3864074"/>
              <a:gd name="connsiteY62" fmla="*/ 3417454 h 4008582"/>
              <a:gd name="connsiteX63" fmla="*/ 3319129 w 3864074"/>
              <a:gd name="connsiteY63" fmla="*/ 3574472 h 4008582"/>
              <a:gd name="connsiteX64" fmla="*/ 3189820 w 3864074"/>
              <a:gd name="connsiteY64" fmla="*/ 3648363 h 4008582"/>
              <a:gd name="connsiteX65" fmla="*/ 2968147 w 3864074"/>
              <a:gd name="connsiteY65" fmla="*/ 3879272 h 4008582"/>
              <a:gd name="connsiteX66" fmla="*/ 2958911 w 3864074"/>
              <a:gd name="connsiteY66" fmla="*/ 3805382 h 4008582"/>
              <a:gd name="connsiteX67" fmla="*/ 2894256 w 3864074"/>
              <a:gd name="connsiteY67" fmla="*/ 3759200 h 4008582"/>
              <a:gd name="connsiteX68" fmla="*/ 2755711 w 3864074"/>
              <a:gd name="connsiteY68" fmla="*/ 3786909 h 4008582"/>
              <a:gd name="connsiteX69" fmla="*/ 2885020 w 3864074"/>
              <a:gd name="connsiteY69" fmla="*/ 3860800 h 4008582"/>
              <a:gd name="connsiteX70" fmla="*/ 2755711 w 3864074"/>
              <a:gd name="connsiteY70" fmla="*/ 3962400 h 4008582"/>
              <a:gd name="connsiteX71" fmla="*/ 2663347 w 3864074"/>
              <a:gd name="connsiteY71" fmla="*/ 3888509 h 4008582"/>
              <a:gd name="connsiteX72" fmla="*/ 2626402 w 3864074"/>
              <a:gd name="connsiteY72" fmla="*/ 3980872 h 4008582"/>
              <a:gd name="connsiteX73" fmla="*/ 2506329 w 3864074"/>
              <a:gd name="connsiteY73" fmla="*/ 4008582 h 4008582"/>
              <a:gd name="connsiteX0" fmla="*/ 3397638 w 3864074"/>
              <a:gd name="connsiteY0" fmla="*/ 1356013 h 3980872"/>
              <a:gd name="connsiteX1" fmla="*/ 3224456 w 3864074"/>
              <a:gd name="connsiteY1" fmla="*/ 1550554 h 3980872"/>
              <a:gd name="connsiteX2" fmla="*/ 3184047 w 3864074"/>
              <a:gd name="connsiteY2" fmla="*/ 1615786 h 3980872"/>
              <a:gd name="connsiteX3" fmla="*/ 3149988 w 3864074"/>
              <a:gd name="connsiteY3" fmla="*/ 1704686 h 3980872"/>
              <a:gd name="connsiteX4" fmla="*/ 3024143 w 3864074"/>
              <a:gd name="connsiteY4" fmla="*/ 1878445 h 3980872"/>
              <a:gd name="connsiteX5" fmla="*/ 2926006 w 3864074"/>
              <a:gd name="connsiteY5" fmla="*/ 2058554 h 3980872"/>
              <a:gd name="connsiteX6" fmla="*/ 2724538 w 3864074"/>
              <a:gd name="connsiteY6" fmla="*/ 2245013 h 3980872"/>
              <a:gd name="connsiteX7" fmla="*/ 2585415 w 3864074"/>
              <a:gd name="connsiteY7" fmla="*/ 2466686 h 3980872"/>
              <a:gd name="connsiteX8" fmla="*/ 2398379 w 3864074"/>
              <a:gd name="connsiteY8" fmla="*/ 2701059 h 3980872"/>
              <a:gd name="connsiteX9" fmla="*/ 2280038 w 3864074"/>
              <a:gd name="connsiteY9" fmla="*/ 2938895 h 3980872"/>
              <a:gd name="connsiteX10" fmla="*/ 2028347 w 3864074"/>
              <a:gd name="connsiteY10" fmla="*/ 3164032 h 3980872"/>
              <a:gd name="connsiteX11" fmla="*/ 1912893 w 3864074"/>
              <a:gd name="connsiteY11" fmla="*/ 2997777 h 3980872"/>
              <a:gd name="connsiteX12" fmla="*/ 1790511 w 3864074"/>
              <a:gd name="connsiteY12" fmla="*/ 2841336 h 3980872"/>
              <a:gd name="connsiteX13" fmla="*/ 1667552 w 3864074"/>
              <a:gd name="connsiteY13" fmla="*/ 2622550 h 3980872"/>
              <a:gd name="connsiteX14" fmla="*/ 1483402 w 3864074"/>
              <a:gd name="connsiteY14" fmla="*/ 2400877 h 3980872"/>
              <a:gd name="connsiteX15" fmla="*/ 1351206 w 3864074"/>
              <a:gd name="connsiteY15" fmla="*/ 2202872 h 3980872"/>
              <a:gd name="connsiteX16" fmla="*/ 1193034 w 3864074"/>
              <a:gd name="connsiteY16" fmla="*/ 1997363 h 3980872"/>
              <a:gd name="connsiteX17" fmla="*/ 962702 w 3864074"/>
              <a:gd name="connsiteY17" fmla="*/ 1693718 h 3980872"/>
              <a:gd name="connsiteX18" fmla="*/ 842629 w 3864074"/>
              <a:gd name="connsiteY18" fmla="*/ 1416050 h 3980872"/>
              <a:gd name="connsiteX19" fmla="*/ 275170 w 3864074"/>
              <a:gd name="connsiteY19" fmla="*/ 876877 h 3980872"/>
              <a:gd name="connsiteX20" fmla="*/ 0 w 3864074"/>
              <a:gd name="connsiteY20" fmla="*/ 428711 h 3980872"/>
              <a:gd name="connsiteX21" fmla="*/ 3274 w 3864074"/>
              <a:gd name="connsiteY21" fmla="*/ 0 h 3980872"/>
              <a:gd name="connsiteX22" fmla="*/ 1240947 w 3864074"/>
              <a:gd name="connsiteY22" fmla="*/ 9236 h 3980872"/>
              <a:gd name="connsiteX23" fmla="*/ 1259420 w 3864074"/>
              <a:gd name="connsiteY23" fmla="*/ 979054 h 3980872"/>
              <a:gd name="connsiteX24" fmla="*/ 1361020 w 3864074"/>
              <a:gd name="connsiteY24" fmla="*/ 1016000 h 3980872"/>
              <a:gd name="connsiteX25" fmla="*/ 1471856 w 3864074"/>
              <a:gd name="connsiteY25" fmla="*/ 1062182 h 3980872"/>
              <a:gd name="connsiteX26" fmla="*/ 1564220 w 3864074"/>
              <a:gd name="connsiteY26" fmla="*/ 1034472 h 3980872"/>
              <a:gd name="connsiteX27" fmla="*/ 1628874 w 3864074"/>
              <a:gd name="connsiteY27" fmla="*/ 1089891 h 3980872"/>
              <a:gd name="connsiteX28" fmla="*/ 1628874 w 3864074"/>
              <a:gd name="connsiteY28" fmla="*/ 1089891 h 3980872"/>
              <a:gd name="connsiteX29" fmla="*/ 1758184 w 3864074"/>
              <a:gd name="connsiteY29" fmla="*/ 1173018 h 3980872"/>
              <a:gd name="connsiteX30" fmla="*/ 1859784 w 3864074"/>
              <a:gd name="connsiteY30" fmla="*/ 1117600 h 3980872"/>
              <a:gd name="connsiteX31" fmla="*/ 1896729 w 3864074"/>
              <a:gd name="connsiteY31" fmla="*/ 1209963 h 3980872"/>
              <a:gd name="connsiteX32" fmla="*/ 2016802 w 3864074"/>
              <a:gd name="connsiteY32" fmla="*/ 1200727 h 3980872"/>
              <a:gd name="connsiteX33" fmla="*/ 2072220 w 3864074"/>
              <a:gd name="connsiteY33" fmla="*/ 1265382 h 3980872"/>
              <a:gd name="connsiteX34" fmla="*/ 2155347 w 3864074"/>
              <a:gd name="connsiteY34" fmla="*/ 1339272 h 3980872"/>
              <a:gd name="connsiteX35" fmla="*/ 2238474 w 3864074"/>
              <a:gd name="connsiteY35" fmla="*/ 1256145 h 3980872"/>
              <a:gd name="connsiteX36" fmla="*/ 2303129 w 3864074"/>
              <a:gd name="connsiteY36" fmla="*/ 1330036 h 3980872"/>
              <a:gd name="connsiteX37" fmla="*/ 2377020 w 3864074"/>
              <a:gd name="connsiteY37" fmla="*/ 1330036 h 3980872"/>
              <a:gd name="connsiteX38" fmla="*/ 2432438 w 3864074"/>
              <a:gd name="connsiteY38" fmla="*/ 1385454 h 3980872"/>
              <a:gd name="connsiteX39" fmla="*/ 2561747 w 3864074"/>
              <a:gd name="connsiteY39" fmla="*/ 1330036 h 3980872"/>
              <a:gd name="connsiteX40" fmla="*/ 2626402 w 3864074"/>
              <a:gd name="connsiteY40" fmla="*/ 1376218 h 3980872"/>
              <a:gd name="connsiteX41" fmla="*/ 2949674 w 3864074"/>
              <a:gd name="connsiteY41" fmla="*/ 1330036 h 3980872"/>
              <a:gd name="connsiteX42" fmla="*/ 3226765 w 3864074"/>
              <a:gd name="connsiteY42" fmla="*/ 1283854 h 3980872"/>
              <a:gd name="connsiteX43" fmla="*/ 3559274 w 3864074"/>
              <a:gd name="connsiteY43" fmla="*/ 1440872 h 3980872"/>
              <a:gd name="connsiteX44" fmla="*/ 3651638 w 3864074"/>
              <a:gd name="connsiteY44" fmla="*/ 1477818 h 3980872"/>
              <a:gd name="connsiteX45" fmla="*/ 3697820 w 3864074"/>
              <a:gd name="connsiteY45" fmla="*/ 2216727 h 3980872"/>
              <a:gd name="connsiteX46" fmla="*/ 3854838 w 3864074"/>
              <a:gd name="connsiteY46" fmla="*/ 2475345 h 3980872"/>
              <a:gd name="connsiteX47" fmla="*/ 3864074 w 3864074"/>
              <a:gd name="connsiteY47" fmla="*/ 2687782 h 3980872"/>
              <a:gd name="connsiteX48" fmla="*/ 3836365 w 3864074"/>
              <a:gd name="connsiteY48" fmla="*/ 2789382 h 3980872"/>
              <a:gd name="connsiteX49" fmla="*/ 3836365 w 3864074"/>
              <a:gd name="connsiteY49" fmla="*/ 2974109 h 3980872"/>
              <a:gd name="connsiteX50" fmla="*/ 3836365 w 3864074"/>
              <a:gd name="connsiteY50" fmla="*/ 3066472 h 3980872"/>
              <a:gd name="connsiteX51" fmla="*/ 3744002 w 3864074"/>
              <a:gd name="connsiteY51" fmla="*/ 3278909 h 3980872"/>
              <a:gd name="connsiteX52" fmla="*/ 3531565 w 3864074"/>
              <a:gd name="connsiteY52" fmla="*/ 3380509 h 3980872"/>
              <a:gd name="connsiteX53" fmla="*/ 3383784 w 3864074"/>
              <a:gd name="connsiteY53" fmla="*/ 3491345 h 3980872"/>
              <a:gd name="connsiteX54" fmla="*/ 3383784 w 3864074"/>
              <a:gd name="connsiteY54" fmla="*/ 3491345 h 3980872"/>
              <a:gd name="connsiteX55" fmla="*/ 3365311 w 3864074"/>
              <a:gd name="connsiteY55" fmla="*/ 3463636 h 3980872"/>
              <a:gd name="connsiteX56" fmla="*/ 3457674 w 3864074"/>
              <a:gd name="connsiteY56" fmla="*/ 3362036 h 3980872"/>
              <a:gd name="connsiteX57" fmla="*/ 3365311 w 3864074"/>
              <a:gd name="connsiteY57" fmla="*/ 3371272 h 3980872"/>
              <a:gd name="connsiteX58" fmla="*/ 3365311 w 3864074"/>
              <a:gd name="connsiteY58" fmla="*/ 3260436 h 3980872"/>
              <a:gd name="connsiteX59" fmla="*/ 3328365 w 3864074"/>
              <a:gd name="connsiteY59" fmla="*/ 3260436 h 3980872"/>
              <a:gd name="connsiteX60" fmla="*/ 3254474 w 3864074"/>
              <a:gd name="connsiteY60" fmla="*/ 3315854 h 3980872"/>
              <a:gd name="connsiteX61" fmla="*/ 3282184 w 3864074"/>
              <a:gd name="connsiteY61" fmla="*/ 3417454 h 3980872"/>
              <a:gd name="connsiteX62" fmla="*/ 3282184 w 3864074"/>
              <a:gd name="connsiteY62" fmla="*/ 3417454 h 3980872"/>
              <a:gd name="connsiteX63" fmla="*/ 3319129 w 3864074"/>
              <a:gd name="connsiteY63" fmla="*/ 3574472 h 3980872"/>
              <a:gd name="connsiteX64" fmla="*/ 3189820 w 3864074"/>
              <a:gd name="connsiteY64" fmla="*/ 3648363 h 3980872"/>
              <a:gd name="connsiteX65" fmla="*/ 2968147 w 3864074"/>
              <a:gd name="connsiteY65" fmla="*/ 3879272 h 3980872"/>
              <a:gd name="connsiteX66" fmla="*/ 2958911 w 3864074"/>
              <a:gd name="connsiteY66" fmla="*/ 3805382 h 3980872"/>
              <a:gd name="connsiteX67" fmla="*/ 2894256 w 3864074"/>
              <a:gd name="connsiteY67" fmla="*/ 3759200 h 3980872"/>
              <a:gd name="connsiteX68" fmla="*/ 2755711 w 3864074"/>
              <a:gd name="connsiteY68" fmla="*/ 3786909 h 3980872"/>
              <a:gd name="connsiteX69" fmla="*/ 2885020 w 3864074"/>
              <a:gd name="connsiteY69" fmla="*/ 3860800 h 3980872"/>
              <a:gd name="connsiteX70" fmla="*/ 2755711 w 3864074"/>
              <a:gd name="connsiteY70" fmla="*/ 3962400 h 3980872"/>
              <a:gd name="connsiteX71" fmla="*/ 2663347 w 3864074"/>
              <a:gd name="connsiteY71" fmla="*/ 3888509 h 3980872"/>
              <a:gd name="connsiteX72" fmla="*/ 2626402 w 3864074"/>
              <a:gd name="connsiteY72" fmla="*/ 3980872 h 3980872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71" fmla="*/ 2663347 w 3864074"/>
              <a:gd name="connsiteY71" fmla="*/ 3888509 h 3962400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69" fmla="*/ 2885020 w 3864074"/>
              <a:gd name="connsiteY69" fmla="*/ 38608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0" fmla="*/ 3397638 w 3864074"/>
              <a:gd name="connsiteY0" fmla="*/ 1356013 h 3648363"/>
              <a:gd name="connsiteX1" fmla="*/ 3224456 w 3864074"/>
              <a:gd name="connsiteY1" fmla="*/ 1550554 h 3648363"/>
              <a:gd name="connsiteX2" fmla="*/ 3184047 w 3864074"/>
              <a:gd name="connsiteY2" fmla="*/ 1615786 h 3648363"/>
              <a:gd name="connsiteX3" fmla="*/ 3149988 w 3864074"/>
              <a:gd name="connsiteY3" fmla="*/ 1704686 h 3648363"/>
              <a:gd name="connsiteX4" fmla="*/ 3024143 w 3864074"/>
              <a:gd name="connsiteY4" fmla="*/ 1878445 h 3648363"/>
              <a:gd name="connsiteX5" fmla="*/ 2926006 w 3864074"/>
              <a:gd name="connsiteY5" fmla="*/ 2058554 h 3648363"/>
              <a:gd name="connsiteX6" fmla="*/ 2724538 w 3864074"/>
              <a:gd name="connsiteY6" fmla="*/ 2245013 h 3648363"/>
              <a:gd name="connsiteX7" fmla="*/ 2585415 w 3864074"/>
              <a:gd name="connsiteY7" fmla="*/ 2466686 h 3648363"/>
              <a:gd name="connsiteX8" fmla="*/ 2398379 w 3864074"/>
              <a:gd name="connsiteY8" fmla="*/ 2701059 h 3648363"/>
              <a:gd name="connsiteX9" fmla="*/ 2280038 w 3864074"/>
              <a:gd name="connsiteY9" fmla="*/ 2938895 h 3648363"/>
              <a:gd name="connsiteX10" fmla="*/ 2028347 w 3864074"/>
              <a:gd name="connsiteY10" fmla="*/ 3164032 h 3648363"/>
              <a:gd name="connsiteX11" fmla="*/ 1912893 w 3864074"/>
              <a:gd name="connsiteY11" fmla="*/ 2997777 h 3648363"/>
              <a:gd name="connsiteX12" fmla="*/ 1790511 w 3864074"/>
              <a:gd name="connsiteY12" fmla="*/ 2841336 h 3648363"/>
              <a:gd name="connsiteX13" fmla="*/ 1667552 w 3864074"/>
              <a:gd name="connsiteY13" fmla="*/ 2622550 h 3648363"/>
              <a:gd name="connsiteX14" fmla="*/ 1483402 w 3864074"/>
              <a:gd name="connsiteY14" fmla="*/ 2400877 h 3648363"/>
              <a:gd name="connsiteX15" fmla="*/ 1351206 w 3864074"/>
              <a:gd name="connsiteY15" fmla="*/ 2202872 h 3648363"/>
              <a:gd name="connsiteX16" fmla="*/ 1193034 w 3864074"/>
              <a:gd name="connsiteY16" fmla="*/ 1997363 h 3648363"/>
              <a:gd name="connsiteX17" fmla="*/ 962702 w 3864074"/>
              <a:gd name="connsiteY17" fmla="*/ 1693718 h 3648363"/>
              <a:gd name="connsiteX18" fmla="*/ 842629 w 3864074"/>
              <a:gd name="connsiteY18" fmla="*/ 1416050 h 3648363"/>
              <a:gd name="connsiteX19" fmla="*/ 275170 w 3864074"/>
              <a:gd name="connsiteY19" fmla="*/ 876877 h 3648363"/>
              <a:gd name="connsiteX20" fmla="*/ 0 w 3864074"/>
              <a:gd name="connsiteY20" fmla="*/ 428711 h 3648363"/>
              <a:gd name="connsiteX21" fmla="*/ 3274 w 3864074"/>
              <a:gd name="connsiteY21" fmla="*/ 0 h 3648363"/>
              <a:gd name="connsiteX22" fmla="*/ 1240947 w 3864074"/>
              <a:gd name="connsiteY22" fmla="*/ 9236 h 3648363"/>
              <a:gd name="connsiteX23" fmla="*/ 1259420 w 3864074"/>
              <a:gd name="connsiteY23" fmla="*/ 979054 h 3648363"/>
              <a:gd name="connsiteX24" fmla="*/ 1361020 w 3864074"/>
              <a:gd name="connsiteY24" fmla="*/ 1016000 h 3648363"/>
              <a:gd name="connsiteX25" fmla="*/ 1471856 w 3864074"/>
              <a:gd name="connsiteY25" fmla="*/ 1062182 h 3648363"/>
              <a:gd name="connsiteX26" fmla="*/ 1564220 w 3864074"/>
              <a:gd name="connsiteY26" fmla="*/ 1034472 h 3648363"/>
              <a:gd name="connsiteX27" fmla="*/ 1628874 w 3864074"/>
              <a:gd name="connsiteY27" fmla="*/ 1089891 h 3648363"/>
              <a:gd name="connsiteX28" fmla="*/ 1628874 w 3864074"/>
              <a:gd name="connsiteY28" fmla="*/ 1089891 h 3648363"/>
              <a:gd name="connsiteX29" fmla="*/ 1758184 w 3864074"/>
              <a:gd name="connsiteY29" fmla="*/ 1173018 h 3648363"/>
              <a:gd name="connsiteX30" fmla="*/ 1859784 w 3864074"/>
              <a:gd name="connsiteY30" fmla="*/ 1117600 h 3648363"/>
              <a:gd name="connsiteX31" fmla="*/ 1896729 w 3864074"/>
              <a:gd name="connsiteY31" fmla="*/ 1209963 h 3648363"/>
              <a:gd name="connsiteX32" fmla="*/ 2016802 w 3864074"/>
              <a:gd name="connsiteY32" fmla="*/ 1200727 h 3648363"/>
              <a:gd name="connsiteX33" fmla="*/ 2072220 w 3864074"/>
              <a:gd name="connsiteY33" fmla="*/ 1265382 h 3648363"/>
              <a:gd name="connsiteX34" fmla="*/ 2155347 w 3864074"/>
              <a:gd name="connsiteY34" fmla="*/ 1339272 h 3648363"/>
              <a:gd name="connsiteX35" fmla="*/ 2238474 w 3864074"/>
              <a:gd name="connsiteY35" fmla="*/ 1256145 h 3648363"/>
              <a:gd name="connsiteX36" fmla="*/ 2303129 w 3864074"/>
              <a:gd name="connsiteY36" fmla="*/ 1330036 h 3648363"/>
              <a:gd name="connsiteX37" fmla="*/ 2377020 w 3864074"/>
              <a:gd name="connsiteY37" fmla="*/ 1330036 h 3648363"/>
              <a:gd name="connsiteX38" fmla="*/ 2432438 w 3864074"/>
              <a:gd name="connsiteY38" fmla="*/ 1385454 h 3648363"/>
              <a:gd name="connsiteX39" fmla="*/ 2561747 w 3864074"/>
              <a:gd name="connsiteY39" fmla="*/ 1330036 h 3648363"/>
              <a:gd name="connsiteX40" fmla="*/ 2626402 w 3864074"/>
              <a:gd name="connsiteY40" fmla="*/ 1376218 h 3648363"/>
              <a:gd name="connsiteX41" fmla="*/ 2949674 w 3864074"/>
              <a:gd name="connsiteY41" fmla="*/ 1330036 h 3648363"/>
              <a:gd name="connsiteX42" fmla="*/ 3226765 w 3864074"/>
              <a:gd name="connsiteY42" fmla="*/ 1283854 h 3648363"/>
              <a:gd name="connsiteX43" fmla="*/ 3559274 w 3864074"/>
              <a:gd name="connsiteY43" fmla="*/ 1440872 h 3648363"/>
              <a:gd name="connsiteX44" fmla="*/ 3651638 w 3864074"/>
              <a:gd name="connsiteY44" fmla="*/ 1477818 h 3648363"/>
              <a:gd name="connsiteX45" fmla="*/ 3697820 w 3864074"/>
              <a:gd name="connsiteY45" fmla="*/ 2216727 h 3648363"/>
              <a:gd name="connsiteX46" fmla="*/ 3854838 w 3864074"/>
              <a:gd name="connsiteY46" fmla="*/ 2475345 h 3648363"/>
              <a:gd name="connsiteX47" fmla="*/ 3864074 w 3864074"/>
              <a:gd name="connsiteY47" fmla="*/ 2687782 h 3648363"/>
              <a:gd name="connsiteX48" fmla="*/ 3836365 w 3864074"/>
              <a:gd name="connsiteY48" fmla="*/ 2789382 h 3648363"/>
              <a:gd name="connsiteX49" fmla="*/ 3836365 w 3864074"/>
              <a:gd name="connsiteY49" fmla="*/ 2974109 h 3648363"/>
              <a:gd name="connsiteX50" fmla="*/ 3836365 w 3864074"/>
              <a:gd name="connsiteY50" fmla="*/ 3066472 h 3648363"/>
              <a:gd name="connsiteX51" fmla="*/ 3744002 w 3864074"/>
              <a:gd name="connsiteY51" fmla="*/ 3278909 h 3648363"/>
              <a:gd name="connsiteX52" fmla="*/ 3531565 w 3864074"/>
              <a:gd name="connsiteY52" fmla="*/ 3380509 h 3648363"/>
              <a:gd name="connsiteX53" fmla="*/ 3383784 w 3864074"/>
              <a:gd name="connsiteY53" fmla="*/ 3491345 h 3648363"/>
              <a:gd name="connsiteX54" fmla="*/ 3383784 w 3864074"/>
              <a:gd name="connsiteY54" fmla="*/ 3491345 h 3648363"/>
              <a:gd name="connsiteX55" fmla="*/ 3365311 w 3864074"/>
              <a:gd name="connsiteY55" fmla="*/ 3463636 h 3648363"/>
              <a:gd name="connsiteX56" fmla="*/ 3457674 w 3864074"/>
              <a:gd name="connsiteY56" fmla="*/ 3362036 h 3648363"/>
              <a:gd name="connsiteX57" fmla="*/ 3365311 w 3864074"/>
              <a:gd name="connsiteY57" fmla="*/ 3371272 h 3648363"/>
              <a:gd name="connsiteX58" fmla="*/ 3365311 w 3864074"/>
              <a:gd name="connsiteY58" fmla="*/ 3260436 h 3648363"/>
              <a:gd name="connsiteX59" fmla="*/ 3328365 w 3864074"/>
              <a:gd name="connsiteY59" fmla="*/ 3260436 h 3648363"/>
              <a:gd name="connsiteX60" fmla="*/ 3254474 w 3864074"/>
              <a:gd name="connsiteY60" fmla="*/ 3315854 h 3648363"/>
              <a:gd name="connsiteX61" fmla="*/ 3282184 w 3864074"/>
              <a:gd name="connsiteY61" fmla="*/ 3417454 h 3648363"/>
              <a:gd name="connsiteX62" fmla="*/ 3282184 w 3864074"/>
              <a:gd name="connsiteY62" fmla="*/ 3417454 h 3648363"/>
              <a:gd name="connsiteX63" fmla="*/ 3319129 w 3864074"/>
              <a:gd name="connsiteY63" fmla="*/ 3574472 h 3648363"/>
              <a:gd name="connsiteX64" fmla="*/ 3189820 w 3864074"/>
              <a:gd name="connsiteY64" fmla="*/ 3648363 h 3648363"/>
              <a:gd name="connsiteX0" fmla="*/ 3397638 w 3864074"/>
              <a:gd name="connsiteY0" fmla="*/ 1356013 h 3574472"/>
              <a:gd name="connsiteX1" fmla="*/ 3224456 w 3864074"/>
              <a:gd name="connsiteY1" fmla="*/ 1550554 h 3574472"/>
              <a:gd name="connsiteX2" fmla="*/ 3184047 w 3864074"/>
              <a:gd name="connsiteY2" fmla="*/ 1615786 h 3574472"/>
              <a:gd name="connsiteX3" fmla="*/ 3149988 w 3864074"/>
              <a:gd name="connsiteY3" fmla="*/ 1704686 h 3574472"/>
              <a:gd name="connsiteX4" fmla="*/ 3024143 w 3864074"/>
              <a:gd name="connsiteY4" fmla="*/ 1878445 h 3574472"/>
              <a:gd name="connsiteX5" fmla="*/ 2926006 w 3864074"/>
              <a:gd name="connsiteY5" fmla="*/ 2058554 h 3574472"/>
              <a:gd name="connsiteX6" fmla="*/ 2724538 w 3864074"/>
              <a:gd name="connsiteY6" fmla="*/ 2245013 h 3574472"/>
              <a:gd name="connsiteX7" fmla="*/ 2585415 w 3864074"/>
              <a:gd name="connsiteY7" fmla="*/ 2466686 h 3574472"/>
              <a:gd name="connsiteX8" fmla="*/ 2398379 w 3864074"/>
              <a:gd name="connsiteY8" fmla="*/ 2701059 h 3574472"/>
              <a:gd name="connsiteX9" fmla="*/ 2280038 w 3864074"/>
              <a:gd name="connsiteY9" fmla="*/ 2938895 h 3574472"/>
              <a:gd name="connsiteX10" fmla="*/ 2028347 w 3864074"/>
              <a:gd name="connsiteY10" fmla="*/ 3164032 h 3574472"/>
              <a:gd name="connsiteX11" fmla="*/ 1912893 w 3864074"/>
              <a:gd name="connsiteY11" fmla="*/ 2997777 h 3574472"/>
              <a:gd name="connsiteX12" fmla="*/ 1790511 w 3864074"/>
              <a:gd name="connsiteY12" fmla="*/ 2841336 h 3574472"/>
              <a:gd name="connsiteX13" fmla="*/ 1667552 w 3864074"/>
              <a:gd name="connsiteY13" fmla="*/ 2622550 h 3574472"/>
              <a:gd name="connsiteX14" fmla="*/ 1483402 w 3864074"/>
              <a:gd name="connsiteY14" fmla="*/ 2400877 h 3574472"/>
              <a:gd name="connsiteX15" fmla="*/ 1351206 w 3864074"/>
              <a:gd name="connsiteY15" fmla="*/ 2202872 h 3574472"/>
              <a:gd name="connsiteX16" fmla="*/ 1193034 w 3864074"/>
              <a:gd name="connsiteY16" fmla="*/ 1997363 h 3574472"/>
              <a:gd name="connsiteX17" fmla="*/ 962702 w 3864074"/>
              <a:gd name="connsiteY17" fmla="*/ 1693718 h 3574472"/>
              <a:gd name="connsiteX18" fmla="*/ 842629 w 3864074"/>
              <a:gd name="connsiteY18" fmla="*/ 1416050 h 3574472"/>
              <a:gd name="connsiteX19" fmla="*/ 275170 w 3864074"/>
              <a:gd name="connsiteY19" fmla="*/ 876877 h 3574472"/>
              <a:gd name="connsiteX20" fmla="*/ 0 w 3864074"/>
              <a:gd name="connsiteY20" fmla="*/ 428711 h 3574472"/>
              <a:gd name="connsiteX21" fmla="*/ 3274 w 3864074"/>
              <a:gd name="connsiteY21" fmla="*/ 0 h 3574472"/>
              <a:gd name="connsiteX22" fmla="*/ 1240947 w 3864074"/>
              <a:gd name="connsiteY22" fmla="*/ 9236 h 3574472"/>
              <a:gd name="connsiteX23" fmla="*/ 1259420 w 3864074"/>
              <a:gd name="connsiteY23" fmla="*/ 979054 h 3574472"/>
              <a:gd name="connsiteX24" fmla="*/ 1361020 w 3864074"/>
              <a:gd name="connsiteY24" fmla="*/ 1016000 h 3574472"/>
              <a:gd name="connsiteX25" fmla="*/ 1471856 w 3864074"/>
              <a:gd name="connsiteY25" fmla="*/ 1062182 h 3574472"/>
              <a:gd name="connsiteX26" fmla="*/ 1564220 w 3864074"/>
              <a:gd name="connsiteY26" fmla="*/ 1034472 h 3574472"/>
              <a:gd name="connsiteX27" fmla="*/ 1628874 w 3864074"/>
              <a:gd name="connsiteY27" fmla="*/ 1089891 h 3574472"/>
              <a:gd name="connsiteX28" fmla="*/ 1628874 w 3864074"/>
              <a:gd name="connsiteY28" fmla="*/ 1089891 h 3574472"/>
              <a:gd name="connsiteX29" fmla="*/ 1758184 w 3864074"/>
              <a:gd name="connsiteY29" fmla="*/ 1173018 h 3574472"/>
              <a:gd name="connsiteX30" fmla="*/ 1859784 w 3864074"/>
              <a:gd name="connsiteY30" fmla="*/ 1117600 h 3574472"/>
              <a:gd name="connsiteX31" fmla="*/ 1896729 w 3864074"/>
              <a:gd name="connsiteY31" fmla="*/ 1209963 h 3574472"/>
              <a:gd name="connsiteX32" fmla="*/ 2016802 w 3864074"/>
              <a:gd name="connsiteY32" fmla="*/ 1200727 h 3574472"/>
              <a:gd name="connsiteX33" fmla="*/ 2072220 w 3864074"/>
              <a:gd name="connsiteY33" fmla="*/ 1265382 h 3574472"/>
              <a:gd name="connsiteX34" fmla="*/ 2155347 w 3864074"/>
              <a:gd name="connsiteY34" fmla="*/ 1339272 h 3574472"/>
              <a:gd name="connsiteX35" fmla="*/ 2238474 w 3864074"/>
              <a:gd name="connsiteY35" fmla="*/ 1256145 h 3574472"/>
              <a:gd name="connsiteX36" fmla="*/ 2303129 w 3864074"/>
              <a:gd name="connsiteY36" fmla="*/ 1330036 h 3574472"/>
              <a:gd name="connsiteX37" fmla="*/ 2377020 w 3864074"/>
              <a:gd name="connsiteY37" fmla="*/ 1330036 h 3574472"/>
              <a:gd name="connsiteX38" fmla="*/ 2432438 w 3864074"/>
              <a:gd name="connsiteY38" fmla="*/ 1385454 h 3574472"/>
              <a:gd name="connsiteX39" fmla="*/ 2561747 w 3864074"/>
              <a:gd name="connsiteY39" fmla="*/ 1330036 h 3574472"/>
              <a:gd name="connsiteX40" fmla="*/ 2626402 w 3864074"/>
              <a:gd name="connsiteY40" fmla="*/ 1376218 h 3574472"/>
              <a:gd name="connsiteX41" fmla="*/ 2949674 w 3864074"/>
              <a:gd name="connsiteY41" fmla="*/ 1330036 h 3574472"/>
              <a:gd name="connsiteX42" fmla="*/ 3226765 w 3864074"/>
              <a:gd name="connsiteY42" fmla="*/ 1283854 h 3574472"/>
              <a:gd name="connsiteX43" fmla="*/ 3559274 w 3864074"/>
              <a:gd name="connsiteY43" fmla="*/ 1440872 h 3574472"/>
              <a:gd name="connsiteX44" fmla="*/ 3651638 w 3864074"/>
              <a:gd name="connsiteY44" fmla="*/ 1477818 h 3574472"/>
              <a:gd name="connsiteX45" fmla="*/ 3697820 w 3864074"/>
              <a:gd name="connsiteY45" fmla="*/ 2216727 h 3574472"/>
              <a:gd name="connsiteX46" fmla="*/ 3854838 w 3864074"/>
              <a:gd name="connsiteY46" fmla="*/ 2475345 h 3574472"/>
              <a:gd name="connsiteX47" fmla="*/ 3864074 w 3864074"/>
              <a:gd name="connsiteY47" fmla="*/ 2687782 h 3574472"/>
              <a:gd name="connsiteX48" fmla="*/ 3836365 w 3864074"/>
              <a:gd name="connsiteY48" fmla="*/ 2789382 h 3574472"/>
              <a:gd name="connsiteX49" fmla="*/ 3836365 w 3864074"/>
              <a:gd name="connsiteY49" fmla="*/ 2974109 h 3574472"/>
              <a:gd name="connsiteX50" fmla="*/ 3836365 w 3864074"/>
              <a:gd name="connsiteY50" fmla="*/ 3066472 h 3574472"/>
              <a:gd name="connsiteX51" fmla="*/ 3744002 w 3864074"/>
              <a:gd name="connsiteY51" fmla="*/ 3278909 h 3574472"/>
              <a:gd name="connsiteX52" fmla="*/ 3531565 w 3864074"/>
              <a:gd name="connsiteY52" fmla="*/ 3380509 h 3574472"/>
              <a:gd name="connsiteX53" fmla="*/ 3383784 w 3864074"/>
              <a:gd name="connsiteY53" fmla="*/ 3491345 h 3574472"/>
              <a:gd name="connsiteX54" fmla="*/ 3383784 w 3864074"/>
              <a:gd name="connsiteY54" fmla="*/ 3491345 h 3574472"/>
              <a:gd name="connsiteX55" fmla="*/ 3365311 w 3864074"/>
              <a:gd name="connsiteY55" fmla="*/ 3463636 h 3574472"/>
              <a:gd name="connsiteX56" fmla="*/ 3457674 w 3864074"/>
              <a:gd name="connsiteY56" fmla="*/ 3362036 h 3574472"/>
              <a:gd name="connsiteX57" fmla="*/ 3365311 w 3864074"/>
              <a:gd name="connsiteY57" fmla="*/ 3371272 h 3574472"/>
              <a:gd name="connsiteX58" fmla="*/ 3365311 w 3864074"/>
              <a:gd name="connsiteY58" fmla="*/ 3260436 h 3574472"/>
              <a:gd name="connsiteX59" fmla="*/ 3328365 w 3864074"/>
              <a:gd name="connsiteY59" fmla="*/ 3260436 h 3574472"/>
              <a:gd name="connsiteX60" fmla="*/ 3254474 w 3864074"/>
              <a:gd name="connsiteY60" fmla="*/ 3315854 h 3574472"/>
              <a:gd name="connsiteX61" fmla="*/ 3282184 w 3864074"/>
              <a:gd name="connsiteY61" fmla="*/ 3417454 h 3574472"/>
              <a:gd name="connsiteX62" fmla="*/ 3282184 w 3864074"/>
              <a:gd name="connsiteY62" fmla="*/ 3417454 h 3574472"/>
              <a:gd name="connsiteX63" fmla="*/ 3319129 w 3864074"/>
              <a:gd name="connsiteY63" fmla="*/ 3574472 h 3574472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62" fmla="*/ 3282184 w 3864074"/>
              <a:gd name="connsiteY62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82184 w 3864074"/>
              <a:gd name="connsiteY60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28365 w 3864074"/>
              <a:gd name="connsiteY58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54" fmla="*/ 3365311 w 3864074"/>
              <a:gd name="connsiteY54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383784 w 3864074"/>
              <a:gd name="connsiteY51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383784 w 3864074"/>
              <a:gd name="connsiteY50" fmla="*/ 3491345 h 3491345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54838 w 3864074"/>
              <a:gd name="connsiteY46" fmla="*/ 2475345 h 3164032"/>
              <a:gd name="connsiteX47" fmla="*/ 3864074 w 3864074"/>
              <a:gd name="connsiteY47" fmla="*/ 2687782 h 3164032"/>
              <a:gd name="connsiteX48" fmla="*/ 3836365 w 3864074"/>
              <a:gd name="connsiteY48" fmla="*/ 2974109 h 3164032"/>
              <a:gd name="connsiteX49" fmla="*/ 3836365 w 3864074"/>
              <a:gd name="connsiteY49" fmla="*/ 3066472 h 3164032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64074 w 3864074"/>
              <a:gd name="connsiteY46" fmla="*/ 2687782 h 3164032"/>
              <a:gd name="connsiteX47" fmla="*/ 3836365 w 3864074"/>
              <a:gd name="connsiteY47" fmla="*/ 2974109 h 3164032"/>
              <a:gd name="connsiteX48" fmla="*/ 3836365 w 3864074"/>
              <a:gd name="connsiteY48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47" fmla="*/ 3836365 w 3836365"/>
              <a:gd name="connsiteY47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0" fmla="*/ 3397638 w 3697820"/>
              <a:gd name="connsiteY0" fmla="*/ 1356013 h 3164032"/>
              <a:gd name="connsiteX1" fmla="*/ 3224456 w 3697820"/>
              <a:gd name="connsiteY1" fmla="*/ 1550554 h 3164032"/>
              <a:gd name="connsiteX2" fmla="*/ 3184047 w 3697820"/>
              <a:gd name="connsiteY2" fmla="*/ 1615786 h 3164032"/>
              <a:gd name="connsiteX3" fmla="*/ 3149988 w 3697820"/>
              <a:gd name="connsiteY3" fmla="*/ 1704686 h 3164032"/>
              <a:gd name="connsiteX4" fmla="*/ 3024143 w 3697820"/>
              <a:gd name="connsiteY4" fmla="*/ 1878445 h 3164032"/>
              <a:gd name="connsiteX5" fmla="*/ 2926006 w 3697820"/>
              <a:gd name="connsiteY5" fmla="*/ 2058554 h 3164032"/>
              <a:gd name="connsiteX6" fmla="*/ 2724538 w 3697820"/>
              <a:gd name="connsiteY6" fmla="*/ 2245013 h 3164032"/>
              <a:gd name="connsiteX7" fmla="*/ 2585415 w 3697820"/>
              <a:gd name="connsiteY7" fmla="*/ 2466686 h 3164032"/>
              <a:gd name="connsiteX8" fmla="*/ 2398379 w 3697820"/>
              <a:gd name="connsiteY8" fmla="*/ 2701059 h 3164032"/>
              <a:gd name="connsiteX9" fmla="*/ 2280038 w 3697820"/>
              <a:gd name="connsiteY9" fmla="*/ 2938895 h 3164032"/>
              <a:gd name="connsiteX10" fmla="*/ 2028347 w 3697820"/>
              <a:gd name="connsiteY10" fmla="*/ 3164032 h 3164032"/>
              <a:gd name="connsiteX11" fmla="*/ 1912893 w 3697820"/>
              <a:gd name="connsiteY11" fmla="*/ 2997777 h 3164032"/>
              <a:gd name="connsiteX12" fmla="*/ 1790511 w 3697820"/>
              <a:gd name="connsiteY12" fmla="*/ 2841336 h 3164032"/>
              <a:gd name="connsiteX13" fmla="*/ 1667552 w 3697820"/>
              <a:gd name="connsiteY13" fmla="*/ 2622550 h 3164032"/>
              <a:gd name="connsiteX14" fmla="*/ 1483402 w 3697820"/>
              <a:gd name="connsiteY14" fmla="*/ 2400877 h 3164032"/>
              <a:gd name="connsiteX15" fmla="*/ 1351206 w 3697820"/>
              <a:gd name="connsiteY15" fmla="*/ 2202872 h 3164032"/>
              <a:gd name="connsiteX16" fmla="*/ 1193034 w 3697820"/>
              <a:gd name="connsiteY16" fmla="*/ 1997363 h 3164032"/>
              <a:gd name="connsiteX17" fmla="*/ 962702 w 3697820"/>
              <a:gd name="connsiteY17" fmla="*/ 1693718 h 3164032"/>
              <a:gd name="connsiteX18" fmla="*/ 842629 w 3697820"/>
              <a:gd name="connsiteY18" fmla="*/ 1416050 h 3164032"/>
              <a:gd name="connsiteX19" fmla="*/ 275170 w 3697820"/>
              <a:gd name="connsiteY19" fmla="*/ 876877 h 3164032"/>
              <a:gd name="connsiteX20" fmla="*/ 0 w 3697820"/>
              <a:gd name="connsiteY20" fmla="*/ 428711 h 3164032"/>
              <a:gd name="connsiteX21" fmla="*/ 3274 w 3697820"/>
              <a:gd name="connsiteY21" fmla="*/ 0 h 3164032"/>
              <a:gd name="connsiteX22" fmla="*/ 1240947 w 3697820"/>
              <a:gd name="connsiteY22" fmla="*/ 9236 h 3164032"/>
              <a:gd name="connsiteX23" fmla="*/ 1259420 w 3697820"/>
              <a:gd name="connsiteY23" fmla="*/ 979054 h 3164032"/>
              <a:gd name="connsiteX24" fmla="*/ 1361020 w 3697820"/>
              <a:gd name="connsiteY24" fmla="*/ 1016000 h 3164032"/>
              <a:gd name="connsiteX25" fmla="*/ 1471856 w 3697820"/>
              <a:gd name="connsiteY25" fmla="*/ 1062182 h 3164032"/>
              <a:gd name="connsiteX26" fmla="*/ 1564220 w 3697820"/>
              <a:gd name="connsiteY26" fmla="*/ 1034472 h 3164032"/>
              <a:gd name="connsiteX27" fmla="*/ 1628874 w 3697820"/>
              <a:gd name="connsiteY27" fmla="*/ 1089891 h 3164032"/>
              <a:gd name="connsiteX28" fmla="*/ 1628874 w 3697820"/>
              <a:gd name="connsiteY28" fmla="*/ 1089891 h 3164032"/>
              <a:gd name="connsiteX29" fmla="*/ 1758184 w 3697820"/>
              <a:gd name="connsiteY29" fmla="*/ 1173018 h 3164032"/>
              <a:gd name="connsiteX30" fmla="*/ 1859784 w 3697820"/>
              <a:gd name="connsiteY30" fmla="*/ 1117600 h 3164032"/>
              <a:gd name="connsiteX31" fmla="*/ 1896729 w 3697820"/>
              <a:gd name="connsiteY31" fmla="*/ 1209963 h 3164032"/>
              <a:gd name="connsiteX32" fmla="*/ 2016802 w 3697820"/>
              <a:gd name="connsiteY32" fmla="*/ 1200727 h 3164032"/>
              <a:gd name="connsiteX33" fmla="*/ 2072220 w 3697820"/>
              <a:gd name="connsiteY33" fmla="*/ 1265382 h 3164032"/>
              <a:gd name="connsiteX34" fmla="*/ 2155347 w 3697820"/>
              <a:gd name="connsiteY34" fmla="*/ 1339272 h 3164032"/>
              <a:gd name="connsiteX35" fmla="*/ 2238474 w 3697820"/>
              <a:gd name="connsiteY35" fmla="*/ 1256145 h 3164032"/>
              <a:gd name="connsiteX36" fmla="*/ 2303129 w 3697820"/>
              <a:gd name="connsiteY36" fmla="*/ 1330036 h 3164032"/>
              <a:gd name="connsiteX37" fmla="*/ 2377020 w 3697820"/>
              <a:gd name="connsiteY37" fmla="*/ 1330036 h 3164032"/>
              <a:gd name="connsiteX38" fmla="*/ 2432438 w 3697820"/>
              <a:gd name="connsiteY38" fmla="*/ 1385454 h 3164032"/>
              <a:gd name="connsiteX39" fmla="*/ 2561747 w 3697820"/>
              <a:gd name="connsiteY39" fmla="*/ 1330036 h 3164032"/>
              <a:gd name="connsiteX40" fmla="*/ 2626402 w 3697820"/>
              <a:gd name="connsiteY40" fmla="*/ 1376218 h 3164032"/>
              <a:gd name="connsiteX41" fmla="*/ 2949674 w 3697820"/>
              <a:gd name="connsiteY41" fmla="*/ 1330036 h 3164032"/>
              <a:gd name="connsiteX42" fmla="*/ 3226765 w 3697820"/>
              <a:gd name="connsiteY42" fmla="*/ 1283854 h 3164032"/>
              <a:gd name="connsiteX43" fmla="*/ 3559274 w 3697820"/>
              <a:gd name="connsiteY43" fmla="*/ 1440872 h 3164032"/>
              <a:gd name="connsiteX44" fmla="*/ 3651638 w 3697820"/>
              <a:gd name="connsiteY44" fmla="*/ 1477818 h 3164032"/>
              <a:gd name="connsiteX45" fmla="*/ 3697820 w 3697820"/>
              <a:gd name="connsiteY45" fmla="*/ 2216727 h 3164032"/>
              <a:gd name="connsiteX0" fmla="*/ 3397638 w 3651638"/>
              <a:gd name="connsiteY0" fmla="*/ 1356013 h 3164032"/>
              <a:gd name="connsiteX1" fmla="*/ 3224456 w 3651638"/>
              <a:gd name="connsiteY1" fmla="*/ 1550554 h 3164032"/>
              <a:gd name="connsiteX2" fmla="*/ 3184047 w 3651638"/>
              <a:gd name="connsiteY2" fmla="*/ 1615786 h 3164032"/>
              <a:gd name="connsiteX3" fmla="*/ 3149988 w 3651638"/>
              <a:gd name="connsiteY3" fmla="*/ 1704686 h 3164032"/>
              <a:gd name="connsiteX4" fmla="*/ 3024143 w 3651638"/>
              <a:gd name="connsiteY4" fmla="*/ 1878445 h 3164032"/>
              <a:gd name="connsiteX5" fmla="*/ 2926006 w 3651638"/>
              <a:gd name="connsiteY5" fmla="*/ 2058554 h 3164032"/>
              <a:gd name="connsiteX6" fmla="*/ 2724538 w 3651638"/>
              <a:gd name="connsiteY6" fmla="*/ 2245013 h 3164032"/>
              <a:gd name="connsiteX7" fmla="*/ 2585415 w 3651638"/>
              <a:gd name="connsiteY7" fmla="*/ 2466686 h 3164032"/>
              <a:gd name="connsiteX8" fmla="*/ 2398379 w 3651638"/>
              <a:gd name="connsiteY8" fmla="*/ 2701059 h 3164032"/>
              <a:gd name="connsiteX9" fmla="*/ 2280038 w 3651638"/>
              <a:gd name="connsiteY9" fmla="*/ 2938895 h 3164032"/>
              <a:gd name="connsiteX10" fmla="*/ 2028347 w 3651638"/>
              <a:gd name="connsiteY10" fmla="*/ 3164032 h 3164032"/>
              <a:gd name="connsiteX11" fmla="*/ 1912893 w 3651638"/>
              <a:gd name="connsiteY11" fmla="*/ 2997777 h 3164032"/>
              <a:gd name="connsiteX12" fmla="*/ 1790511 w 3651638"/>
              <a:gd name="connsiteY12" fmla="*/ 2841336 h 3164032"/>
              <a:gd name="connsiteX13" fmla="*/ 1667552 w 3651638"/>
              <a:gd name="connsiteY13" fmla="*/ 2622550 h 3164032"/>
              <a:gd name="connsiteX14" fmla="*/ 1483402 w 3651638"/>
              <a:gd name="connsiteY14" fmla="*/ 2400877 h 3164032"/>
              <a:gd name="connsiteX15" fmla="*/ 1351206 w 3651638"/>
              <a:gd name="connsiteY15" fmla="*/ 2202872 h 3164032"/>
              <a:gd name="connsiteX16" fmla="*/ 1193034 w 3651638"/>
              <a:gd name="connsiteY16" fmla="*/ 1997363 h 3164032"/>
              <a:gd name="connsiteX17" fmla="*/ 962702 w 3651638"/>
              <a:gd name="connsiteY17" fmla="*/ 1693718 h 3164032"/>
              <a:gd name="connsiteX18" fmla="*/ 842629 w 3651638"/>
              <a:gd name="connsiteY18" fmla="*/ 1416050 h 3164032"/>
              <a:gd name="connsiteX19" fmla="*/ 275170 w 3651638"/>
              <a:gd name="connsiteY19" fmla="*/ 876877 h 3164032"/>
              <a:gd name="connsiteX20" fmla="*/ 0 w 3651638"/>
              <a:gd name="connsiteY20" fmla="*/ 428711 h 3164032"/>
              <a:gd name="connsiteX21" fmla="*/ 3274 w 3651638"/>
              <a:gd name="connsiteY21" fmla="*/ 0 h 3164032"/>
              <a:gd name="connsiteX22" fmla="*/ 1240947 w 3651638"/>
              <a:gd name="connsiteY22" fmla="*/ 9236 h 3164032"/>
              <a:gd name="connsiteX23" fmla="*/ 1259420 w 3651638"/>
              <a:gd name="connsiteY23" fmla="*/ 979054 h 3164032"/>
              <a:gd name="connsiteX24" fmla="*/ 1361020 w 3651638"/>
              <a:gd name="connsiteY24" fmla="*/ 1016000 h 3164032"/>
              <a:gd name="connsiteX25" fmla="*/ 1471856 w 3651638"/>
              <a:gd name="connsiteY25" fmla="*/ 1062182 h 3164032"/>
              <a:gd name="connsiteX26" fmla="*/ 1564220 w 3651638"/>
              <a:gd name="connsiteY26" fmla="*/ 1034472 h 3164032"/>
              <a:gd name="connsiteX27" fmla="*/ 1628874 w 3651638"/>
              <a:gd name="connsiteY27" fmla="*/ 1089891 h 3164032"/>
              <a:gd name="connsiteX28" fmla="*/ 1628874 w 3651638"/>
              <a:gd name="connsiteY28" fmla="*/ 1089891 h 3164032"/>
              <a:gd name="connsiteX29" fmla="*/ 1758184 w 3651638"/>
              <a:gd name="connsiteY29" fmla="*/ 1173018 h 3164032"/>
              <a:gd name="connsiteX30" fmla="*/ 1859784 w 3651638"/>
              <a:gd name="connsiteY30" fmla="*/ 1117600 h 3164032"/>
              <a:gd name="connsiteX31" fmla="*/ 1896729 w 3651638"/>
              <a:gd name="connsiteY31" fmla="*/ 1209963 h 3164032"/>
              <a:gd name="connsiteX32" fmla="*/ 2016802 w 3651638"/>
              <a:gd name="connsiteY32" fmla="*/ 1200727 h 3164032"/>
              <a:gd name="connsiteX33" fmla="*/ 2072220 w 3651638"/>
              <a:gd name="connsiteY33" fmla="*/ 1265382 h 3164032"/>
              <a:gd name="connsiteX34" fmla="*/ 2155347 w 3651638"/>
              <a:gd name="connsiteY34" fmla="*/ 1339272 h 3164032"/>
              <a:gd name="connsiteX35" fmla="*/ 2238474 w 3651638"/>
              <a:gd name="connsiteY35" fmla="*/ 1256145 h 3164032"/>
              <a:gd name="connsiteX36" fmla="*/ 2303129 w 3651638"/>
              <a:gd name="connsiteY36" fmla="*/ 1330036 h 3164032"/>
              <a:gd name="connsiteX37" fmla="*/ 2377020 w 3651638"/>
              <a:gd name="connsiteY37" fmla="*/ 1330036 h 3164032"/>
              <a:gd name="connsiteX38" fmla="*/ 2432438 w 3651638"/>
              <a:gd name="connsiteY38" fmla="*/ 1385454 h 3164032"/>
              <a:gd name="connsiteX39" fmla="*/ 2561747 w 3651638"/>
              <a:gd name="connsiteY39" fmla="*/ 1330036 h 3164032"/>
              <a:gd name="connsiteX40" fmla="*/ 2626402 w 3651638"/>
              <a:gd name="connsiteY40" fmla="*/ 1376218 h 3164032"/>
              <a:gd name="connsiteX41" fmla="*/ 2949674 w 3651638"/>
              <a:gd name="connsiteY41" fmla="*/ 1330036 h 3164032"/>
              <a:gd name="connsiteX42" fmla="*/ 3226765 w 3651638"/>
              <a:gd name="connsiteY42" fmla="*/ 1283854 h 3164032"/>
              <a:gd name="connsiteX43" fmla="*/ 3559274 w 3651638"/>
              <a:gd name="connsiteY43" fmla="*/ 1440872 h 3164032"/>
              <a:gd name="connsiteX44" fmla="*/ 3651638 w 3651638"/>
              <a:gd name="connsiteY44" fmla="*/ 1477818 h 3164032"/>
              <a:gd name="connsiteX0" fmla="*/ 3397638 w 3559274"/>
              <a:gd name="connsiteY0" fmla="*/ 1356013 h 3164032"/>
              <a:gd name="connsiteX1" fmla="*/ 3224456 w 3559274"/>
              <a:gd name="connsiteY1" fmla="*/ 1550554 h 3164032"/>
              <a:gd name="connsiteX2" fmla="*/ 3184047 w 3559274"/>
              <a:gd name="connsiteY2" fmla="*/ 1615786 h 3164032"/>
              <a:gd name="connsiteX3" fmla="*/ 3149988 w 3559274"/>
              <a:gd name="connsiteY3" fmla="*/ 1704686 h 3164032"/>
              <a:gd name="connsiteX4" fmla="*/ 3024143 w 3559274"/>
              <a:gd name="connsiteY4" fmla="*/ 1878445 h 3164032"/>
              <a:gd name="connsiteX5" fmla="*/ 2926006 w 3559274"/>
              <a:gd name="connsiteY5" fmla="*/ 2058554 h 3164032"/>
              <a:gd name="connsiteX6" fmla="*/ 2724538 w 3559274"/>
              <a:gd name="connsiteY6" fmla="*/ 2245013 h 3164032"/>
              <a:gd name="connsiteX7" fmla="*/ 2585415 w 3559274"/>
              <a:gd name="connsiteY7" fmla="*/ 2466686 h 3164032"/>
              <a:gd name="connsiteX8" fmla="*/ 2398379 w 3559274"/>
              <a:gd name="connsiteY8" fmla="*/ 2701059 h 3164032"/>
              <a:gd name="connsiteX9" fmla="*/ 2280038 w 3559274"/>
              <a:gd name="connsiteY9" fmla="*/ 2938895 h 3164032"/>
              <a:gd name="connsiteX10" fmla="*/ 2028347 w 3559274"/>
              <a:gd name="connsiteY10" fmla="*/ 3164032 h 3164032"/>
              <a:gd name="connsiteX11" fmla="*/ 1912893 w 3559274"/>
              <a:gd name="connsiteY11" fmla="*/ 2997777 h 3164032"/>
              <a:gd name="connsiteX12" fmla="*/ 1790511 w 3559274"/>
              <a:gd name="connsiteY12" fmla="*/ 2841336 h 3164032"/>
              <a:gd name="connsiteX13" fmla="*/ 1667552 w 3559274"/>
              <a:gd name="connsiteY13" fmla="*/ 2622550 h 3164032"/>
              <a:gd name="connsiteX14" fmla="*/ 1483402 w 3559274"/>
              <a:gd name="connsiteY14" fmla="*/ 2400877 h 3164032"/>
              <a:gd name="connsiteX15" fmla="*/ 1351206 w 3559274"/>
              <a:gd name="connsiteY15" fmla="*/ 2202872 h 3164032"/>
              <a:gd name="connsiteX16" fmla="*/ 1193034 w 3559274"/>
              <a:gd name="connsiteY16" fmla="*/ 1997363 h 3164032"/>
              <a:gd name="connsiteX17" fmla="*/ 962702 w 3559274"/>
              <a:gd name="connsiteY17" fmla="*/ 1693718 h 3164032"/>
              <a:gd name="connsiteX18" fmla="*/ 842629 w 3559274"/>
              <a:gd name="connsiteY18" fmla="*/ 1416050 h 3164032"/>
              <a:gd name="connsiteX19" fmla="*/ 275170 w 3559274"/>
              <a:gd name="connsiteY19" fmla="*/ 876877 h 3164032"/>
              <a:gd name="connsiteX20" fmla="*/ 0 w 3559274"/>
              <a:gd name="connsiteY20" fmla="*/ 428711 h 3164032"/>
              <a:gd name="connsiteX21" fmla="*/ 3274 w 3559274"/>
              <a:gd name="connsiteY21" fmla="*/ 0 h 3164032"/>
              <a:gd name="connsiteX22" fmla="*/ 1240947 w 3559274"/>
              <a:gd name="connsiteY22" fmla="*/ 9236 h 3164032"/>
              <a:gd name="connsiteX23" fmla="*/ 1259420 w 3559274"/>
              <a:gd name="connsiteY23" fmla="*/ 979054 h 3164032"/>
              <a:gd name="connsiteX24" fmla="*/ 1361020 w 3559274"/>
              <a:gd name="connsiteY24" fmla="*/ 1016000 h 3164032"/>
              <a:gd name="connsiteX25" fmla="*/ 1471856 w 3559274"/>
              <a:gd name="connsiteY25" fmla="*/ 1062182 h 3164032"/>
              <a:gd name="connsiteX26" fmla="*/ 1564220 w 3559274"/>
              <a:gd name="connsiteY26" fmla="*/ 1034472 h 3164032"/>
              <a:gd name="connsiteX27" fmla="*/ 1628874 w 3559274"/>
              <a:gd name="connsiteY27" fmla="*/ 1089891 h 3164032"/>
              <a:gd name="connsiteX28" fmla="*/ 1628874 w 3559274"/>
              <a:gd name="connsiteY28" fmla="*/ 1089891 h 3164032"/>
              <a:gd name="connsiteX29" fmla="*/ 1758184 w 3559274"/>
              <a:gd name="connsiteY29" fmla="*/ 1173018 h 3164032"/>
              <a:gd name="connsiteX30" fmla="*/ 1859784 w 3559274"/>
              <a:gd name="connsiteY30" fmla="*/ 1117600 h 3164032"/>
              <a:gd name="connsiteX31" fmla="*/ 1896729 w 3559274"/>
              <a:gd name="connsiteY31" fmla="*/ 1209963 h 3164032"/>
              <a:gd name="connsiteX32" fmla="*/ 2016802 w 3559274"/>
              <a:gd name="connsiteY32" fmla="*/ 1200727 h 3164032"/>
              <a:gd name="connsiteX33" fmla="*/ 2072220 w 3559274"/>
              <a:gd name="connsiteY33" fmla="*/ 1265382 h 3164032"/>
              <a:gd name="connsiteX34" fmla="*/ 2155347 w 3559274"/>
              <a:gd name="connsiteY34" fmla="*/ 1339272 h 3164032"/>
              <a:gd name="connsiteX35" fmla="*/ 2238474 w 3559274"/>
              <a:gd name="connsiteY35" fmla="*/ 1256145 h 3164032"/>
              <a:gd name="connsiteX36" fmla="*/ 2303129 w 3559274"/>
              <a:gd name="connsiteY36" fmla="*/ 1330036 h 3164032"/>
              <a:gd name="connsiteX37" fmla="*/ 2377020 w 3559274"/>
              <a:gd name="connsiteY37" fmla="*/ 1330036 h 3164032"/>
              <a:gd name="connsiteX38" fmla="*/ 2432438 w 3559274"/>
              <a:gd name="connsiteY38" fmla="*/ 1385454 h 3164032"/>
              <a:gd name="connsiteX39" fmla="*/ 2561747 w 3559274"/>
              <a:gd name="connsiteY39" fmla="*/ 1330036 h 3164032"/>
              <a:gd name="connsiteX40" fmla="*/ 2626402 w 3559274"/>
              <a:gd name="connsiteY40" fmla="*/ 1376218 h 3164032"/>
              <a:gd name="connsiteX41" fmla="*/ 2949674 w 3559274"/>
              <a:gd name="connsiteY41" fmla="*/ 1330036 h 3164032"/>
              <a:gd name="connsiteX42" fmla="*/ 3226765 w 3559274"/>
              <a:gd name="connsiteY42" fmla="*/ 1283854 h 3164032"/>
              <a:gd name="connsiteX43" fmla="*/ 3559274 w 3559274"/>
              <a:gd name="connsiteY43" fmla="*/ 1440872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43" fmla="*/ 3397638 w 3397638"/>
              <a:gd name="connsiteY43" fmla="*/ 1356013 h 31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97638" h="3164032">
                <a:moveTo>
                  <a:pt x="3397638" y="1356013"/>
                </a:moveTo>
                <a:lnTo>
                  <a:pt x="3224456" y="1550554"/>
                </a:lnTo>
                <a:lnTo>
                  <a:pt x="3184047" y="1615786"/>
                </a:lnTo>
                <a:lnTo>
                  <a:pt x="3149988" y="1704686"/>
                </a:lnTo>
                <a:lnTo>
                  <a:pt x="3024143" y="1878445"/>
                </a:lnTo>
                <a:lnTo>
                  <a:pt x="2926006" y="2058554"/>
                </a:lnTo>
                <a:lnTo>
                  <a:pt x="2724538" y="2245013"/>
                </a:lnTo>
                <a:lnTo>
                  <a:pt x="2585415" y="2466686"/>
                </a:lnTo>
                <a:lnTo>
                  <a:pt x="2398379" y="2701059"/>
                </a:lnTo>
                <a:lnTo>
                  <a:pt x="2280038" y="2938895"/>
                </a:lnTo>
                <a:lnTo>
                  <a:pt x="2028347" y="3164032"/>
                </a:lnTo>
                <a:lnTo>
                  <a:pt x="1912893" y="2997777"/>
                </a:lnTo>
                <a:lnTo>
                  <a:pt x="1790511" y="2841336"/>
                </a:lnTo>
                <a:lnTo>
                  <a:pt x="1667552" y="2622550"/>
                </a:lnTo>
                <a:lnTo>
                  <a:pt x="1483402" y="2400877"/>
                </a:lnTo>
                <a:lnTo>
                  <a:pt x="1351206" y="2202872"/>
                </a:lnTo>
                <a:lnTo>
                  <a:pt x="1193034" y="1997363"/>
                </a:lnTo>
                <a:lnTo>
                  <a:pt x="962702" y="1693718"/>
                </a:lnTo>
                <a:lnTo>
                  <a:pt x="842629" y="1416050"/>
                </a:lnTo>
                <a:lnTo>
                  <a:pt x="275170" y="876877"/>
                </a:lnTo>
                <a:lnTo>
                  <a:pt x="0" y="428711"/>
                </a:lnTo>
                <a:cubicBezTo>
                  <a:pt x="1091" y="285807"/>
                  <a:pt x="2183" y="142904"/>
                  <a:pt x="3274" y="0"/>
                </a:cubicBezTo>
                <a:lnTo>
                  <a:pt x="1240947" y="9236"/>
                </a:lnTo>
                <a:lnTo>
                  <a:pt x="1259420" y="979054"/>
                </a:lnTo>
                <a:lnTo>
                  <a:pt x="1361020" y="1016000"/>
                </a:lnTo>
                <a:lnTo>
                  <a:pt x="1471856" y="1062182"/>
                </a:lnTo>
                <a:lnTo>
                  <a:pt x="1564220" y="1034472"/>
                </a:lnTo>
                <a:lnTo>
                  <a:pt x="1628874" y="1089891"/>
                </a:lnTo>
                <a:lnTo>
                  <a:pt x="1628874" y="1089891"/>
                </a:lnTo>
                <a:lnTo>
                  <a:pt x="1758184" y="1173018"/>
                </a:lnTo>
                <a:lnTo>
                  <a:pt x="1859784" y="1117600"/>
                </a:lnTo>
                <a:lnTo>
                  <a:pt x="1896729" y="1209963"/>
                </a:lnTo>
                <a:lnTo>
                  <a:pt x="2016802" y="1200727"/>
                </a:lnTo>
                <a:lnTo>
                  <a:pt x="2072220" y="1265382"/>
                </a:lnTo>
                <a:lnTo>
                  <a:pt x="2155347" y="1339272"/>
                </a:lnTo>
                <a:lnTo>
                  <a:pt x="2238474" y="1256145"/>
                </a:lnTo>
                <a:lnTo>
                  <a:pt x="2303129" y="1330036"/>
                </a:lnTo>
                <a:lnTo>
                  <a:pt x="2377020" y="1330036"/>
                </a:lnTo>
                <a:lnTo>
                  <a:pt x="2432438" y="1385454"/>
                </a:lnTo>
                <a:lnTo>
                  <a:pt x="2561747" y="1330036"/>
                </a:lnTo>
                <a:lnTo>
                  <a:pt x="2626402" y="1376218"/>
                </a:lnTo>
                <a:lnTo>
                  <a:pt x="2949674" y="1330036"/>
                </a:lnTo>
                <a:lnTo>
                  <a:pt x="3226765" y="1283854"/>
                </a:lnTo>
                <a:lnTo>
                  <a:pt x="3397638" y="1356013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4" name="Freeform 3"/>
          <p:cNvSpPr/>
          <p:nvPr userDrawn="1"/>
        </p:nvSpPr>
        <p:spPr>
          <a:xfrm>
            <a:off x="851250" y="630073"/>
            <a:ext cx="406054" cy="817727"/>
          </a:xfrm>
          <a:custGeom>
            <a:avLst/>
            <a:gdLst>
              <a:gd name="connsiteX0" fmla="*/ 12700 w 1835150"/>
              <a:gd name="connsiteY0" fmla="*/ 1841500 h 3695700"/>
              <a:gd name="connsiteX1" fmla="*/ 0 w 1835150"/>
              <a:gd name="connsiteY1" fmla="*/ 2089150 h 3695700"/>
              <a:gd name="connsiteX2" fmla="*/ 44450 w 1835150"/>
              <a:gd name="connsiteY2" fmla="*/ 2247900 h 3695700"/>
              <a:gd name="connsiteX3" fmla="*/ 19050 w 1835150"/>
              <a:gd name="connsiteY3" fmla="*/ 2451100 h 3695700"/>
              <a:gd name="connsiteX4" fmla="*/ 44450 w 1835150"/>
              <a:gd name="connsiteY4" fmla="*/ 2584450 h 3695700"/>
              <a:gd name="connsiteX5" fmla="*/ 44450 w 1835150"/>
              <a:gd name="connsiteY5" fmla="*/ 2889250 h 3695700"/>
              <a:gd name="connsiteX6" fmla="*/ 19050 w 1835150"/>
              <a:gd name="connsiteY6" fmla="*/ 3073400 h 3695700"/>
              <a:gd name="connsiteX7" fmla="*/ 88900 w 1835150"/>
              <a:gd name="connsiteY7" fmla="*/ 3282950 h 3695700"/>
              <a:gd name="connsiteX8" fmla="*/ 63500 w 1835150"/>
              <a:gd name="connsiteY8" fmla="*/ 3619500 h 3695700"/>
              <a:gd name="connsiteX9" fmla="*/ 406400 w 1835150"/>
              <a:gd name="connsiteY9" fmla="*/ 3695700 h 3695700"/>
              <a:gd name="connsiteX10" fmla="*/ 406400 w 1835150"/>
              <a:gd name="connsiteY10" fmla="*/ 3600450 h 3695700"/>
              <a:gd name="connsiteX11" fmla="*/ 285750 w 1835150"/>
              <a:gd name="connsiteY11" fmla="*/ 3352800 h 3695700"/>
              <a:gd name="connsiteX12" fmla="*/ 222250 w 1835150"/>
              <a:gd name="connsiteY12" fmla="*/ 3340100 h 3695700"/>
              <a:gd name="connsiteX13" fmla="*/ 304800 w 1835150"/>
              <a:gd name="connsiteY13" fmla="*/ 3257550 h 3695700"/>
              <a:gd name="connsiteX14" fmla="*/ 304800 w 1835150"/>
              <a:gd name="connsiteY14" fmla="*/ 3092450 h 3695700"/>
              <a:gd name="connsiteX15" fmla="*/ 222250 w 1835150"/>
              <a:gd name="connsiteY15" fmla="*/ 3130550 h 3695700"/>
              <a:gd name="connsiteX16" fmla="*/ 222250 w 1835150"/>
              <a:gd name="connsiteY16" fmla="*/ 3067050 h 3695700"/>
              <a:gd name="connsiteX17" fmla="*/ 292100 w 1835150"/>
              <a:gd name="connsiteY17" fmla="*/ 3060700 h 3695700"/>
              <a:gd name="connsiteX18" fmla="*/ 400050 w 1835150"/>
              <a:gd name="connsiteY18" fmla="*/ 2901950 h 3695700"/>
              <a:gd name="connsiteX19" fmla="*/ 368300 w 1835150"/>
              <a:gd name="connsiteY19" fmla="*/ 2863850 h 3695700"/>
              <a:gd name="connsiteX20" fmla="*/ 304800 w 1835150"/>
              <a:gd name="connsiteY20" fmla="*/ 2933700 h 3695700"/>
              <a:gd name="connsiteX21" fmla="*/ 317500 w 1835150"/>
              <a:gd name="connsiteY21" fmla="*/ 2762250 h 3695700"/>
              <a:gd name="connsiteX22" fmla="*/ 381000 w 1835150"/>
              <a:gd name="connsiteY22" fmla="*/ 2800350 h 3695700"/>
              <a:gd name="connsiteX23" fmla="*/ 476250 w 1835150"/>
              <a:gd name="connsiteY23" fmla="*/ 2774950 h 3695700"/>
              <a:gd name="connsiteX24" fmla="*/ 495300 w 1835150"/>
              <a:gd name="connsiteY24" fmla="*/ 2628900 h 3695700"/>
              <a:gd name="connsiteX25" fmla="*/ 615950 w 1835150"/>
              <a:gd name="connsiteY25" fmla="*/ 2609850 h 3695700"/>
              <a:gd name="connsiteX26" fmla="*/ 635000 w 1835150"/>
              <a:gd name="connsiteY26" fmla="*/ 2508250 h 3695700"/>
              <a:gd name="connsiteX27" fmla="*/ 723900 w 1835150"/>
              <a:gd name="connsiteY27" fmla="*/ 2584450 h 3695700"/>
              <a:gd name="connsiteX28" fmla="*/ 844550 w 1835150"/>
              <a:gd name="connsiteY28" fmla="*/ 2489200 h 3695700"/>
              <a:gd name="connsiteX29" fmla="*/ 736600 w 1835150"/>
              <a:gd name="connsiteY29" fmla="*/ 2413000 h 3695700"/>
              <a:gd name="connsiteX30" fmla="*/ 863600 w 1835150"/>
              <a:gd name="connsiteY30" fmla="*/ 2387600 h 3695700"/>
              <a:gd name="connsiteX31" fmla="*/ 933450 w 1835150"/>
              <a:gd name="connsiteY31" fmla="*/ 2438400 h 3695700"/>
              <a:gd name="connsiteX32" fmla="*/ 933450 w 1835150"/>
              <a:gd name="connsiteY32" fmla="*/ 2508250 h 3695700"/>
              <a:gd name="connsiteX33" fmla="*/ 1162050 w 1835150"/>
              <a:gd name="connsiteY33" fmla="*/ 2260600 h 3695700"/>
              <a:gd name="connsiteX34" fmla="*/ 1276350 w 1835150"/>
              <a:gd name="connsiteY34" fmla="*/ 2209800 h 3695700"/>
              <a:gd name="connsiteX35" fmla="*/ 1225550 w 1835150"/>
              <a:gd name="connsiteY35" fmla="*/ 1949450 h 3695700"/>
              <a:gd name="connsiteX36" fmla="*/ 1301750 w 1835150"/>
              <a:gd name="connsiteY36" fmla="*/ 1873250 h 3695700"/>
              <a:gd name="connsiteX37" fmla="*/ 1301750 w 1835150"/>
              <a:gd name="connsiteY37" fmla="*/ 1873250 h 3695700"/>
              <a:gd name="connsiteX38" fmla="*/ 1339850 w 1835150"/>
              <a:gd name="connsiteY38" fmla="*/ 2012950 h 3695700"/>
              <a:gd name="connsiteX39" fmla="*/ 1416050 w 1835150"/>
              <a:gd name="connsiteY39" fmla="*/ 1981200 h 3695700"/>
              <a:gd name="connsiteX40" fmla="*/ 1333500 w 1835150"/>
              <a:gd name="connsiteY40" fmla="*/ 2108200 h 3695700"/>
              <a:gd name="connsiteX41" fmla="*/ 1333500 w 1835150"/>
              <a:gd name="connsiteY41" fmla="*/ 2108200 h 3695700"/>
              <a:gd name="connsiteX42" fmla="*/ 1504950 w 1835150"/>
              <a:gd name="connsiteY42" fmla="*/ 2000250 h 3695700"/>
              <a:gd name="connsiteX43" fmla="*/ 1720850 w 1835150"/>
              <a:gd name="connsiteY43" fmla="*/ 1936750 h 3695700"/>
              <a:gd name="connsiteX44" fmla="*/ 1809750 w 1835150"/>
              <a:gd name="connsiteY44" fmla="*/ 1695450 h 3695700"/>
              <a:gd name="connsiteX45" fmla="*/ 1803400 w 1835150"/>
              <a:gd name="connsiteY45" fmla="*/ 1416050 h 3695700"/>
              <a:gd name="connsiteX46" fmla="*/ 1835150 w 1835150"/>
              <a:gd name="connsiteY46" fmla="*/ 1339850 h 3695700"/>
              <a:gd name="connsiteX47" fmla="*/ 1816100 w 1835150"/>
              <a:gd name="connsiteY47" fmla="*/ 1092200 h 3695700"/>
              <a:gd name="connsiteX48" fmla="*/ 1663700 w 1835150"/>
              <a:gd name="connsiteY48" fmla="*/ 831850 h 3695700"/>
              <a:gd name="connsiteX49" fmla="*/ 1625600 w 1835150"/>
              <a:gd name="connsiteY49" fmla="*/ 114300 h 3695700"/>
              <a:gd name="connsiteX50" fmla="*/ 1339850 w 1835150"/>
              <a:gd name="connsiteY50" fmla="*/ 0 h 3695700"/>
              <a:gd name="connsiteX51" fmla="*/ 1250950 w 1835150"/>
              <a:gd name="connsiteY51" fmla="*/ 190500 h 3695700"/>
              <a:gd name="connsiteX52" fmla="*/ 1162050 w 1835150"/>
              <a:gd name="connsiteY52" fmla="*/ 254000 h 3695700"/>
              <a:gd name="connsiteX53" fmla="*/ 1117600 w 1835150"/>
              <a:gd name="connsiteY53" fmla="*/ 425450 h 3695700"/>
              <a:gd name="connsiteX54" fmla="*/ 1009650 w 1835150"/>
              <a:gd name="connsiteY54" fmla="*/ 514350 h 3695700"/>
              <a:gd name="connsiteX55" fmla="*/ 946150 w 1835150"/>
              <a:gd name="connsiteY55" fmla="*/ 692150 h 3695700"/>
              <a:gd name="connsiteX56" fmla="*/ 806450 w 1835150"/>
              <a:gd name="connsiteY56" fmla="*/ 819150 h 3695700"/>
              <a:gd name="connsiteX57" fmla="*/ 723900 w 1835150"/>
              <a:gd name="connsiteY57" fmla="*/ 977900 h 3695700"/>
              <a:gd name="connsiteX58" fmla="*/ 609600 w 1835150"/>
              <a:gd name="connsiteY58" fmla="*/ 1022350 h 3695700"/>
              <a:gd name="connsiteX59" fmla="*/ 539750 w 1835150"/>
              <a:gd name="connsiteY59" fmla="*/ 1200150 h 3695700"/>
              <a:gd name="connsiteX60" fmla="*/ 412750 w 1835150"/>
              <a:gd name="connsiteY60" fmla="*/ 1276350 h 3695700"/>
              <a:gd name="connsiteX61" fmla="*/ 330200 w 1835150"/>
              <a:gd name="connsiteY61" fmla="*/ 1473200 h 3695700"/>
              <a:gd name="connsiteX62" fmla="*/ 260350 w 1835150"/>
              <a:gd name="connsiteY62" fmla="*/ 1511300 h 3695700"/>
              <a:gd name="connsiteX63" fmla="*/ 209550 w 1835150"/>
              <a:gd name="connsiteY63" fmla="*/ 1631950 h 3695700"/>
              <a:gd name="connsiteX64" fmla="*/ 12700 w 1835150"/>
              <a:gd name="connsiteY64" fmla="*/ 18415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835150" h="3695700">
                <a:moveTo>
                  <a:pt x="12700" y="1841500"/>
                </a:moveTo>
                <a:lnTo>
                  <a:pt x="0" y="2089150"/>
                </a:lnTo>
                <a:lnTo>
                  <a:pt x="44450" y="2247900"/>
                </a:lnTo>
                <a:lnTo>
                  <a:pt x="19050" y="2451100"/>
                </a:lnTo>
                <a:lnTo>
                  <a:pt x="44450" y="2584450"/>
                </a:lnTo>
                <a:lnTo>
                  <a:pt x="44450" y="2889250"/>
                </a:lnTo>
                <a:lnTo>
                  <a:pt x="19050" y="3073400"/>
                </a:lnTo>
                <a:lnTo>
                  <a:pt x="88900" y="3282950"/>
                </a:lnTo>
                <a:lnTo>
                  <a:pt x="63500" y="3619500"/>
                </a:lnTo>
                <a:lnTo>
                  <a:pt x="406400" y="3695700"/>
                </a:lnTo>
                <a:lnTo>
                  <a:pt x="406400" y="3600450"/>
                </a:lnTo>
                <a:lnTo>
                  <a:pt x="285750" y="3352800"/>
                </a:lnTo>
                <a:lnTo>
                  <a:pt x="222250" y="3340100"/>
                </a:lnTo>
                <a:lnTo>
                  <a:pt x="304800" y="3257550"/>
                </a:lnTo>
                <a:lnTo>
                  <a:pt x="304800" y="3092450"/>
                </a:lnTo>
                <a:lnTo>
                  <a:pt x="222250" y="3130550"/>
                </a:lnTo>
                <a:lnTo>
                  <a:pt x="222250" y="3067050"/>
                </a:lnTo>
                <a:lnTo>
                  <a:pt x="292100" y="3060700"/>
                </a:lnTo>
                <a:lnTo>
                  <a:pt x="400050" y="2901950"/>
                </a:lnTo>
                <a:lnTo>
                  <a:pt x="368300" y="2863850"/>
                </a:lnTo>
                <a:lnTo>
                  <a:pt x="304800" y="2933700"/>
                </a:lnTo>
                <a:lnTo>
                  <a:pt x="317500" y="2762250"/>
                </a:lnTo>
                <a:lnTo>
                  <a:pt x="381000" y="2800350"/>
                </a:lnTo>
                <a:lnTo>
                  <a:pt x="476250" y="2774950"/>
                </a:lnTo>
                <a:lnTo>
                  <a:pt x="495300" y="2628900"/>
                </a:lnTo>
                <a:lnTo>
                  <a:pt x="615950" y="2609850"/>
                </a:lnTo>
                <a:lnTo>
                  <a:pt x="635000" y="2508250"/>
                </a:lnTo>
                <a:lnTo>
                  <a:pt x="723900" y="2584450"/>
                </a:lnTo>
                <a:lnTo>
                  <a:pt x="844550" y="2489200"/>
                </a:lnTo>
                <a:lnTo>
                  <a:pt x="736600" y="2413000"/>
                </a:lnTo>
                <a:lnTo>
                  <a:pt x="863600" y="2387600"/>
                </a:lnTo>
                <a:lnTo>
                  <a:pt x="933450" y="2438400"/>
                </a:lnTo>
                <a:lnTo>
                  <a:pt x="933450" y="2508250"/>
                </a:lnTo>
                <a:lnTo>
                  <a:pt x="1162050" y="2260600"/>
                </a:lnTo>
                <a:lnTo>
                  <a:pt x="1276350" y="2209800"/>
                </a:lnTo>
                <a:lnTo>
                  <a:pt x="1225550" y="1949450"/>
                </a:lnTo>
                <a:lnTo>
                  <a:pt x="1301750" y="1873250"/>
                </a:lnTo>
                <a:lnTo>
                  <a:pt x="1301750" y="1873250"/>
                </a:lnTo>
                <a:lnTo>
                  <a:pt x="1339850" y="2012950"/>
                </a:lnTo>
                <a:lnTo>
                  <a:pt x="1416050" y="1981200"/>
                </a:lnTo>
                <a:lnTo>
                  <a:pt x="1333500" y="2108200"/>
                </a:lnTo>
                <a:lnTo>
                  <a:pt x="1333500" y="2108200"/>
                </a:lnTo>
                <a:lnTo>
                  <a:pt x="1504950" y="2000250"/>
                </a:lnTo>
                <a:lnTo>
                  <a:pt x="1720850" y="1936750"/>
                </a:lnTo>
                <a:lnTo>
                  <a:pt x="1809750" y="1695450"/>
                </a:lnTo>
                <a:lnTo>
                  <a:pt x="1803400" y="1416050"/>
                </a:lnTo>
                <a:lnTo>
                  <a:pt x="1835150" y="1339850"/>
                </a:lnTo>
                <a:lnTo>
                  <a:pt x="1816100" y="1092200"/>
                </a:lnTo>
                <a:lnTo>
                  <a:pt x="1663700" y="831850"/>
                </a:lnTo>
                <a:lnTo>
                  <a:pt x="1625600" y="114300"/>
                </a:lnTo>
                <a:lnTo>
                  <a:pt x="1339850" y="0"/>
                </a:lnTo>
                <a:lnTo>
                  <a:pt x="1250950" y="190500"/>
                </a:lnTo>
                <a:lnTo>
                  <a:pt x="1162050" y="254000"/>
                </a:lnTo>
                <a:lnTo>
                  <a:pt x="1117600" y="425450"/>
                </a:lnTo>
                <a:lnTo>
                  <a:pt x="1009650" y="514350"/>
                </a:lnTo>
                <a:lnTo>
                  <a:pt x="946150" y="692150"/>
                </a:lnTo>
                <a:lnTo>
                  <a:pt x="806450" y="819150"/>
                </a:lnTo>
                <a:lnTo>
                  <a:pt x="723900" y="977900"/>
                </a:lnTo>
                <a:lnTo>
                  <a:pt x="609600" y="1022350"/>
                </a:lnTo>
                <a:lnTo>
                  <a:pt x="539750" y="1200150"/>
                </a:lnTo>
                <a:lnTo>
                  <a:pt x="412750" y="1276350"/>
                </a:lnTo>
                <a:lnTo>
                  <a:pt x="330200" y="1473200"/>
                </a:lnTo>
                <a:lnTo>
                  <a:pt x="260350" y="1511300"/>
                </a:lnTo>
                <a:lnTo>
                  <a:pt x="209550" y="1631950"/>
                </a:lnTo>
                <a:lnTo>
                  <a:pt x="12700" y="1841500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7738" y="410888"/>
            <a:ext cx="796652" cy="1006001"/>
            <a:chOff x="1276350" y="1250950"/>
            <a:chExt cx="3600450" cy="4546600"/>
          </a:xfrm>
          <a:noFill/>
        </p:grpSpPr>
        <p:sp>
          <p:nvSpPr>
            <p:cNvPr id="6" name="Freeform 5"/>
            <p:cNvSpPr/>
            <p:nvPr/>
          </p:nvSpPr>
          <p:spPr>
            <a:xfrm>
              <a:off x="1276350" y="1250950"/>
              <a:ext cx="3600450" cy="4546600"/>
            </a:xfrm>
            <a:custGeom>
              <a:avLst/>
              <a:gdLst>
                <a:gd name="connsiteX0" fmla="*/ 1485900 w 3600450"/>
                <a:gd name="connsiteY0" fmla="*/ 0 h 4546600"/>
                <a:gd name="connsiteX1" fmla="*/ 1485900 w 3600450"/>
                <a:gd name="connsiteY1" fmla="*/ 1803400 h 4546600"/>
                <a:gd name="connsiteX2" fmla="*/ 0 w 3600450"/>
                <a:gd name="connsiteY2" fmla="*/ 1803400 h 4546600"/>
                <a:gd name="connsiteX3" fmla="*/ 133350 w 3600450"/>
                <a:gd name="connsiteY3" fmla="*/ 2038350 h 4546600"/>
                <a:gd name="connsiteX4" fmla="*/ 266700 w 3600450"/>
                <a:gd name="connsiteY4" fmla="*/ 2089150 h 4546600"/>
                <a:gd name="connsiteX5" fmla="*/ 552450 w 3600450"/>
                <a:gd name="connsiteY5" fmla="*/ 2413000 h 4546600"/>
                <a:gd name="connsiteX6" fmla="*/ 698500 w 3600450"/>
                <a:gd name="connsiteY6" fmla="*/ 2444750 h 4546600"/>
                <a:gd name="connsiteX7" fmla="*/ 736600 w 3600450"/>
                <a:gd name="connsiteY7" fmla="*/ 2736850 h 4546600"/>
                <a:gd name="connsiteX8" fmla="*/ 895350 w 3600450"/>
                <a:gd name="connsiteY8" fmla="*/ 2990850 h 4546600"/>
                <a:gd name="connsiteX9" fmla="*/ 1079500 w 3600450"/>
                <a:gd name="connsiteY9" fmla="*/ 3073400 h 4546600"/>
                <a:gd name="connsiteX10" fmla="*/ 1143000 w 3600450"/>
                <a:gd name="connsiteY10" fmla="*/ 3162300 h 4546600"/>
                <a:gd name="connsiteX11" fmla="*/ 1473200 w 3600450"/>
                <a:gd name="connsiteY11" fmla="*/ 3263900 h 4546600"/>
                <a:gd name="connsiteX12" fmla="*/ 1504950 w 3600450"/>
                <a:gd name="connsiteY12" fmla="*/ 3130550 h 4546600"/>
                <a:gd name="connsiteX13" fmla="*/ 1555750 w 3600450"/>
                <a:gd name="connsiteY13" fmla="*/ 3105150 h 4546600"/>
                <a:gd name="connsiteX14" fmla="*/ 1549400 w 3600450"/>
                <a:gd name="connsiteY14" fmla="*/ 2971800 h 4546600"/>
                <a:gd name="connsiteX15" fmla="*/ 1701800 w 3600450"/>
                <a:gd name="connsiteY15" fmla="*/ 2838450 h 4546600"/>
                <a:gd name="connsiteX16" fmla="*/ 1828800 w 3600450"/>
                <a:gd name="connsiteY16" fmla="*/ 2857500 h 4546600"/>
                <a:gd name="connsiteX17" fmla="*/ 1854200 w 3600450"/>
                <a:gd name="connsiteY17" fmla="*/ 2787650 h 4546600"/>
                <a:gd name="connsiteX18" fmla="*/ 2101850 w 3600450"/>
                <a:gd name="connsiteY18" fmla="*/ 2832100 h 4546600"/>
                <a:gd name="connsiteX19" fmla="*/ 2451100 w 3600450"/>
                <a:gd name="connsiteY19" fmla="*/ 3143250 h 4546600"/>
                <a:gd name="connsiteX20" fmla="*/ 2489200 w 3600450"/>
                <a:gd name="connsiteY20" fmla="*/ 3321050 h 4546600"/>
                <a:gd name="connsiteX21" fmla="*/ 2603500 w 3600450"/>
                <a:gd name="connsiteY21" fmla="*/ 3543300 h 4546600"/>
                <a:gd name="connsiteX22" fmla="*/ 2736850 w 3600450"/>
                <a:gd name="connsiteY22" fmla="*/ 3606800 h 4546600"/>
                <a:gd name="connsiteX23" fmla="*/ 2768600 w 3600450"/>
                <a:gd name="connsiteY23" fmla="*/ 3714750 h 4546600"/>
                <a:gd name="connsiteX24" fmla="*/ 2952750 w 3600450"/>
                <a:gd name="connsiteY24" fmla="*/ 3854450 h 4546600"/>
                <a:gd name="connsiteX25" fmla="*/ 2946400 w 3600450"/>
                <a:gd name="connsiteY25" fmla="*/ 4006850 h 4546600"/>
                <a:gd name="connsiteX26" fmla="*/ 3073400 w 3600450"/>
                <a:gd name="connsiteY26" fmla="*/ 4286250 h 4546600"/>
                <a:gd name="connsiteX27" fmla="*/ 3340100 w 3600450"/>
                <a:gd name="connsiteY27" fmla="*/ 4508500 h 4546600"/>
                <a:gd name="connsiteX28" fmla="*/ 3587750 w 3600450"/>
                <a:gd name="connsiteY28" fmla="*/ 4546600 h 4546600"/>
                <a:gd name="connsiteX29" fmla="*/ 3587750 w 3600450"/>
                <a:gd name="connsiteY29" fmla="*/ 4330700 h 4546600"/>
                <a:gd name="connsiteX30" fmla="*/ 3600450 w 3600450"/>
                <a:gd name="connsiteY30" fmla="*/ 4210050 h 4546600"/>
                <a:gd name="connsiteX31" fmla="*/ 3524250 w 3600450"/>
                <a:gd name="connsiteY31" fmla="*/ 4089400 h 4546600"/>
                <a:gd name="connsiteX32" fmla="*/ 3581400 w 3600450"/>
                <a:gd name="connsiteY32" fmla="*/ 3886200 h 4546600"/>
                <a:gd name="connsiteX33" fmla="*/ 3524250 w 3600450"/>
                <a:gd name="connsiteY33" fmla="*/ 3759200 h 4546600"/>
                <a:gd name="connsiteX34" fmla="*/ 3549650 w 3600450"/>
                <a:gd name="connsiteY34" fmla="*/ 3549650 h 4546600"/>
                <a:gd name="connsiteX35" fmla="*/ 3517900 w 3600450"/>
                <a:gd name="connsiteY35" fmla="*/ 3390900 h 4546600"/>
                <a:gd name="connsiteX36" fmla="*/ 3568700 w 3600450"/>
                <a:gd name="connsiteY36" fmla="*/ 3200400 h 4546600"/>
                <a:gd name="connsiteX37" fmla="*/ 3524250 w 3600450"/>
                <a:gd name="connsiteY37" fmla="*/ 2990850 h 4546600"/>
                <a:gd name="connsiteX38" fmla="*/ 3524250 w 3600450"/>
                <a:gd name="connsiteY38" fmla="*/ 2794000 h 4546600"/>
                <a:gd name="connsiteX39" fmla="*/ 3359150 w 3600450"/>
                <a:gd name="connsiteY39" fmla="*/ 2520950 h 4546600"/>
                <a:gd name="connsiteX40" fmla="*/ 3194050 w 3600450"/>
                <a:gd name="connsiteY40" fmla="*/ 2336800 h 4546600"/>
                <a:gd name="connsiteX41" fmla="*/ 3136900 w 3600450"/>
                <a:gd name="connsiteY41" fmla="*/ 2209800 h 4546600"/>
                <a:gd name="connsiteX42" fmla="*/ 2984500 w 3600450"/>
                <a:gd name="connsiteY42" fmla="*/ 2082800 h 4546600"/>
                <a:gd name="connsiteX43" fmla="*/ 2889250 w 3600450"/>
                <a:gd name="connsiteY43" fmla="*/ 1860550 h 4546600"/>
                <a:gd name="connsiteX44" fmla="*/ 2781300 w 3600450"/>
                <a:gd name="connsiteY44" fmla="*/ 1809750 h 4546600"/>
                <a:gd name="connsiteX45" fmla="*/ 2660650 w 3600450"/>
                <a:gd name="connsiteY45" fmla="*/ 1600200 h 4546600"/>
                <a:gd name="connsiteX46" fmla="*/ 2540000 w 3600450"/>
                <a:gd name="connsiteY46" fmla="*/ 1460500 h 4546600"/>
                <a:gd name="connsiteX47" fmla="*/ 2489200 w 3600450"/>
                <a:gd name="connsiteY47" fmla="*/ 1327150 h 4546600"/>
                <a:gd name="connsiteX48" fmla="*/ 2355850 w 3600450"/>
                <a:gd name="connsiteY48" fmla="*/ 1085850 h 4546600"/>
                <a:gd name="connsiteX49" fmla="*/ 2222500 w 3600450"/>
                <a:gd name="connsiteY49" fmla="*/ 1047750 h 4546600"/>
                <a:gd name="connsiteX50" fmla="*/ 2159000 w 3600450"/>
                <a:gd name="connsiteY50" fmla="*/ 895350 h 4546600"/>
                <a:gd name="connsiteX51" fmla="*/ 1987550 w 3600450"/>
                <a:gd name="connsiteY51" fmla="*/ 679450 h 4546600"/>
                <a:gd name="connsiteX52" fmla="*/ 1835150 w 3600450"/>
                <a:gd name="connsiteY52" fmla="*/ 628650 h 4546600"/>
                <a:gd name="connsiteX53" fmla="*/ 1644650 w 3600450"/>
                <a:gd name="connsiteY53" fmla="*/ 285750 h 4546600"/>
                <a:gd name="connsiteX54" fmla="*/ 1543050 w 3600450"/>
                <a:gd name="connsiteY54" fmla="*/ 114300 h 4546600"/>
                <a:gd name="connsiteX55" fmla="*/ 1485900 w 3600450"/>
                <a:gd name="connsiteY55" fmla="*/ 0 h 454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600450" h="4546600">
                  <a:moveTo>
                    <a:pt x="1485900" y="0"/>
                  </a:moveTo>
                  <a:lnTo>
                    <a:pt x="1485900" y="1803400"/>
                  </a:lnTo>
                  <a:lnTo>
                    <a:pt x="0" y="1803400"/>
                  </a:lnTo>
                  <a:lnTo>
                    <a:pt x="133350" y="2038350"/>
                  </a:lnTo>
                  <a:lnTo>
                    <a:pt x="266700" y="2089150"/>
                  </a:lnTo>
                  <a:lnTo>
                    <a:pt x="552450" y="2413000"/>
                  </a:lnTo>
                  <a:lnTo>
                    <a:pt x="698500" y="2444750"/>
                  </a:lnTo>
                  <a:lnTo>
                    <a:pt x="736600" y="2736850"/>
                  </a:lnTo>
                  <a:lnTo>
                    <a:pt x="895350" y="2990850"/>
                  </a:lnTo>
                  <a:lnTo>
                    <a:pt x="1079500" y="3073400"/>
                  </a:lnTo>
                  <a:lnTo>
                    <a:pt x="1143000" y="3162300"/>
                  </a:lnTo>
                  <a:lnTo>
                    <a:pt x="1473200" y="3263900"/>
                  </a:lnTo>
                  <a:lnTo>
                    <a:pt x="1504950" y="3130550"/>
                  </a:lnTo>
                  <a:lnTo>
                    <a:pt x="1555750" y="3105150"/>
                  </a:lnTo>
                  <a:lnTo>
                    <a:pt x="1549400" y="2971800"/>
                  </a:lnTo>
                  <a:lnTo>
                    <a:pt x="1701800" y="2838450"/>
                  </a:lnTo>
                  <a:lnTo>
                    <a:pt x="1828800" y="2857500"/>
                  </a:lnTo>
                  <a:lnTo>
                    <a:pt x="1854200" y="2787650"/>
                  </a:lnTo>
                  <a:lnTo>
                    <a:pt x="2101850" y="2832100"/>
                  </a:lnTo>
                  <a:lnTo>
                    <a:pt x="2451100" y="3143250"/>
                  </a:lnTo>
                  <a:lnTo>
                    <a:pt x="2489200" y="3321050"/>
                  </a:lnTo>
                  <a:lnTo>
                    <a:pt x="2603500" y="3543300"/>
                  </a:lnTo>
                  <a:lnTo>
                    <a:pt x="2736850" y="3606800"/>
                  </a:lnTo>
                  <a:lnTo>
                    <a:pt x="2768600" y="3714750"/>
                  </a:lnTo>
                  <a:lnTo>
                    <a:pt x="2952750" y="3854450"/>
                  </a:lnTo>
                  <a:lnTo>
                    <a:pt x="2946400" y="4006850"/>
                  </a:lnTo>
                  <a:lnTo>
                    <a:pt x="3073400" y="4286250"/>
                  </a:lnTo>
                  <a:lnTo>
                    <a:pt x="3340100" y="4508500"/>
                  </a:lnTo>
                  <a:lnTo>
                    <a:pt x="3587750" y="4546600"/>
                  </a:lnTo>
                  <a:lnTo>
                    <a:pt x="3587750" y="4330700"/>
                  </a:lnTo>
                  <a:lnTo>
                    <a:pt x="3600450" y="4210050"/>
                  </a:lnTo>
                  <a:lnTo>
                    <a:pt x="3524250" y="4089400"/>
                  </a:lnTo>
                  <a:lnTo>
                    <a:pt x="3581400" y="3886200"/>
                  </a:lnTo>
                  <a:lnTo>
                    <a:pt x="3524250" y="3759200"/>
                  </a:lnTo>
                  <a:lnTo>
                    <a:pt x="3549650" y="3549650"/>
                  </a:lnTo>
                  <a:lnTo>
                    <a:pt x="3517900" y="3390900"/>
                  </a:lnTo>
                  <a:lnTo>
                    <a:pt x="3568700" y="3200400"/>
                  </a:lnTo>
                  <a:lnTo>
                    <a:pt x="3524250" y="2990850"/>
                  </a:lnTo>
                  <a:lnTo>
                    <a:pt x="3524250" y="2794000"/>
                  </a:lnTo>
                  <a:lnTo>
                    <a:pt x="3359150" y="2520950"/>
                  </a:lnTo>
                  <a:lnTo>
                    <a:pt x="3194050" y="2336800"/>
                  </a:lnTo>
                  <a:lnTo>
                    <a:pt x="3136900" y="2209800"/>
                  </a:lnTo>
                  <a:lnTo>
                    <a:pt x="2984500" y="2082800"/>
                  </a:lnTo>
                  <a:lnTo>
                    <a:pt x="2889250" y="1860550"/>
                  </a:lnTo>
                  <a:lnTo>
                    <a:pt x="2781300" y="1809750"/>
                  </a:lnTo>
                  <a:lnTo>
                    <a:pt x="2660650" y="1600200"/>
                  </a:lnTo>
                  <a:lnTo>
                    <a:pt x="2540000" y="1460500"/>
                  </a:lnTo>
                  <a:lnTo>
                    <a:pt x="2489200" y="1327150"/>
                  </a:lnTo>
                  <a:lnTo>
                    <a:pt x="2355850" y="1085850"/>
                  </a:lnTo>
                  <a:lnTo>
                    <a:pt x="2222500" y="1047750"/>
                  </a:lnTo>
                  <a:lnTo>
                    <a:pt x="2159000" y="895350"/>
                  </a:lnTo>
                  <a:lnTo>
                    <a:pt x="1987550" y="679450"/>
                  </a:lnTo>
                  <a:lnTo>
                    <a:pt x="1835150" y="628650"/>
                  </a:lnTo>
                  <a:lnTo>
                    <a:pt x="1644650" y="285750"/>
                  </a:lnTo>
                  <a:lnTo>
                    <a:pt x="1543050" y="114300"/>
                  </a:lnTo>
                  <a:lnTo>
                    <a:pt x="1485900" y="0"/>
                  </a:lnTo>
                  <a:close/>
                </a:path>
              </a:pathLst>
            </a:custGeom>
            <a:grpFill/>
            <a:ln w="190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374603" y="3080281"/>
              <a:ext cx="152401" cy="152401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412672" y="4114800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666672" y="5507184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744811" y="924950"/>
            <a:ext cx="175546" cy="177647"/>
            <a:chOff x="855083" y="1082675"/>
            <a:chExt cx="1678567" cy="1698655"/>
          </a:xfrm>
          <a:effectLst>
            <a:glow rad="101600">
              <a:srgbClr val="B49859">
                <a:alpha val="60000"/>
              </a:srgbClr>
            </a:glow>
          </a:effectLst>
        </p:grpSpPr>
        <p:sp>
          <p:nvSpPr>
            <p:cNvPr id="11" name="Freeform 10"/>
            <p:cNvSpPr/>
            <p:nvPr/>
          </p:nvSpPr>
          <p:spPr>
            <a:xfrm>
              <a:off x="914400" y="1095375"/>
              <a:ext cx="1619250" cy="1533525"/>
            </a:xfrm>
            <a:custGeom>
              <a:avLst/>
              <a:gdLst>
                <a:gd name="connsiteX0" fmla="*/ 596900 w 1619250"/>
                <a:gd name="connsiteY0" fmla="*/ 584200 h 1533525"/>
                <a:gd name="connsiteX1" fmla="*/ 800100 w 1619250"/>
                <a:gd name="connsiteY1" fmla="*/ 0 h 1533525"/>
                <a:gd name="connsiteX2" fmla="*/ 990600 w 1619250"/>
                <a:gd name="connsiteY2" fmla="*/ 590550 h 1533525"/>
                <a:gd name="connsiteX3" fmla="*/ 1619250 w 1619250"/>
                <a:gd name="connsiteY3" fmla="*/ 590550 h 1533525"/>
                <a:gd name="connsiteX4" fmla="*/ 1104900 w 1619250"/>
                <a:gd name="connsiteY4" fmla="*/ 958850 h 1533525"/>
                <a:gd name="connsiteX5" fmla="*/ 1292225 w 1619250"/>
                <a:gd name="connsiteY5" fmla="*/ 1524000 h 1533525"/>
                <a:gd name="connsiteX6" fmla="*/ 796925 w 1619250"/>
                <a:gd name="connsiteY6" fmla="*/ 1181100 h 1533525"/>
                <a:gd name="connsiteX7" fmla="*/ 304800 w 1619250"/>
                <a:gd name="connsiteY7" fmla="*/ 1533525 h 1533525"/>
                <a:gd name="connsiteX8" fmla="*/ 482600 w 1619250"/>
                <a:gd name="connsiteY8" fmla="*/ 952500 h 1533525"/>
                <a:gd name="connsiteX9" fmla="*/ 0 w 1619250"/>
                <a:gd name="connsiteY9" fmla="*/ 596900 h 1533525"/>
                <a:gd name="connsiteX10" fmla="*/ 596900 w 1619250"/>
                <a:gd name="connsiteY10" fmla="*/ 58420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9250" h="1533525">
                  <a:moveTo>
                    <a:pt x="596900" y="584200"/>
                  </a:moveTo>
                  <a:lnTo>
                    <a:pt x="800100" y="0"/>
                  </a:lnTo>
                  <a:lnTo>
                    <a:pt x="990600" y="590550"/>
                  </a:lnTo>
                  <a:lnTo>
                    <a:pt x="1619250" y="590550"/>
                  </a:lnTo>
                  <a:lnTo>
                    <a:pt x="1104900" y="958850"/>
                  </a:lnTo>
                  <a:lnTo>
                    <a:pt x="1292225" y="1524000"/>
                  </a:lnTo>
                  <a:lnTo>
                    <a:pt x="796925" y="1181100"/>
                  </a:lnTo>
                  <a:lnTo>
                    <a:pt x="304800" y="1533525"/>
                  </a:lnTo>
                  <a:lnTo>
                    <a:pt x="482600" y="952500"/>
                  </a:lnTo>
                  <a:lnTo>
                    <a:pt x="0" y="596900"/>
                  </a:lnTo>
                  <a:lnTo>
                    <a:pt x="596900" y="584200"/>
                  </a:lnTo>
                  <a:close/>
                </a:path>
              </a:pathLst>
            </a:custGeom>
            <a:solidFill>
              <a:srgbClr val="B4985A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513681" y="108267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4319339">
              <a:off x="1991043" y="129498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8578107">
              <a:off x="1942799" y="179994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12918613">
              <a:off x="1448484" y="192090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17271012">
              <a:off x="1185283" y="148345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716721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388016" y="267192"/>
            <a:ext cx="751777" cy="700088"/>
          </a:xfrm>
          <a:custGeom>
            <a:avLst/>
            <a:gdLst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7054 w 5347854"/>
              <a:gd name="connsiteY100" fmla="*/ 2216727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96480 w 5347854"/>
              <a:gd name="connsiteY100" fmla="*/ 4350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77430 w 5347854"/>
              <a:gd name="connsiteY100" fmla="*/ 4985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3780 w 5347854"/>
              <a:gd name="connsiteY100" fmla="*/ 428711 h 5052291"/>
              <a:gd name="connsiteX101" fmla="*/ 1487054 w 5347854"/>
              <a:gd name="connsiteY101" fmla="*/ 0 h 5052291"/>
              <a:gd name="connsiteX0" fmla="*/ 1357745 w 5218545"/>
              <a:gd name="connsiteY0" fmla="*/ 0 h 5052291"/>
              <a:gd name="connsiteX1" fmla="*/ 2595418 w 5218545"/>
              <a:gd name="connsiteY1" fmla="*/ 9236 h 5052291"/>
              <a:gd name="connsiteX2" fmla="*/ 2613891 w 5218545"/>
              <a:gd name="connsiteY2" fmla="*/ 979054 h 5052291"/>
              <a:gd name="connsiteX3" fmla="*/ 2715491 w 5218545"/>
              <a:gd name="connsiteY3" fmla="*/ 1016000 h 5052291"/>
              <a:gd name="connsiteX4" fmla="*/ 2826327 w 5218545"/>
              <a:gd name="connsiteY4" fmla="*/ 1062182 h 5052291"/>
              <a:gd name="connsiteX5" fmla="*/ 2918691 w 5218545"/>
              <a:gd name="connsiteY5" fmla="*/ 1034472 h 5052291"/>
              <a:gd name="connsiteX6" fmla="*/ 2983345 w 5218545"/>
              <a:gd name="connsiteY6" fmla="*/ 1089891 h 5052291"/>
              <a:gd name="connsiteX7" fmla="*/ 2983345 w 5218545"/>
              <a:gd name="connsiteY7" fmla="*/ 1089891 h 5052291"/>
              <a:gd name="connsiteX8" fmla="*/ 3112655 w 5218545"/>
              <a:gd name="connsiteY8" fmla="*/ 1173018 h 5052291"/>
              <a:gd name="connsiteX9" fmla="*/ 3214255 w 5218545"/>
              <a:gd name="connsiteY9" fmla="*/ 1117600 h 5052291"/>
              <a:gd name="connsiteX10" fmla="*/ 3251200 w 5218545"/>
              <a:gd name="connsiteY10" fmla="*/ 1209963 h 5052291"/>
              <a:gd name="connsiteX11" fmla="*/ 3371273 w 5218545"/>
              <a:gd name="connsiteY11" fmla="*/ 1200727 h 5052291"/>
              <a:gd name="connsiteX12" fmla="*/ 3426691 w 5218545"/>
              <a:gd name="connsiteY12" fmla="*/ 1265382 h 5052291"/>
              <a:gd name="connsiteX13" fmla="*/ 3509818 w 5218545"/>
              <a:gd name="connsiteY13" fmla="*/ 1339272 h 5052291"/>
              <a:gd name="connsiteX14" fmla="*/ 3592945 w 5218545"/>
              <a:gd name="connsiteY14" fmla="*/ 1256145 h 5052291"/>
              <a:gd name="connsiteX15" fmla="*/ 3657600 w 5218545"/>
              <a:gd name="connsiteY15" fmla="*/ 1330036 h 5052291"/>
              <a:gd name="connsiteX16" fmla="*/ 3731491 w 5218545"/>
              <a:gd name="connsiteY16" fmla="*/ 1330036 h 5052291"/>
              <a:gd name="connsiteX17" fmla="*/ 3786909 w 5218545"/>
              <a:gd name="connsiteY17" fmla="*/ 1385454 h 5052291"/>
              <a:gd name="connsiteX18" fmla="*/ 3916218 w 5218545"/>
              <a:gd name="connsiteY18" fmla="*/ 1330036 h 5052291"/>
              <a:gd name="connsiteX19" fmla="*/ 3980873 w 5218545"/>
              <a:gd name="connsiteY19" fmla="*/ 1376218 h 5052291"/>
              <a:gd name="connsiteX20" fmla="*/ 4304145 w 5218545"/>
              <a:gd name="connsiteY20" fmla="*/ 1330036 h 5052291"/>
              <a:gd name="connsiteX21" fmla="*/ 4581236 w 5218545"/>
              <a:gd name="connsiteY21" fmla="*/ 1283854 h 5052291"/>
              <a:gd name="connsiteX22" fmla="*/ 4913745 w 5218545"/>
              <a:gd name="connsiteY22" fmla="*/ 1440872 h 5052291"/>
              <a:gd name="connsiteX23" fmla="*/ 5006109 w 5218545"/>
              <a:gd name="connsiteY23" fmla="*/ 1477818 h 5052291"/>
              <a:gd name="connsiteX24" fmla="*/ 5052291 w 5218545"/>
              <a:gd name="connsiteY24" fmla="*/ 2216727 h 5052291"/>
              <a:gd name="connsiteX25" fmla="*/ 5209309 w 5218545"/>
              <a:gd name="connsiteY25" fmla="*/ 2475345 h 5052291"/>
              <a:gd name="connsiteX26" fmla="*/ 5218545 w 5218545"/>
              <a:gd name="connsiteY26" fmla="*/ 2687782 h 5052291"/>
              <a:gd name="connsiteX27" fmla="*/ 5190836 w 5218545"/>
              <a:gd name="connsiteY27" fmla="*/ 2789382 h 5052291"/>
              <a:gd name="connsiteX28" fmla="*/ 5190836 w 5218545"/>
              <a:gd name="connsiteY28" fmla="*/ 2974109 h 5052291"/>
              <a:gd name="connsiteX29" fmla="*/ 5190836 w 5218545"/>
              <a:gd name="connsiteY29" fmla="*/ 3066472 h 5052291"/>
              <a:gd name="connsiteX30" fmla="*/ 5098473 w 5218545"/>
              <a:gd name="connsiteY30" fmla="*/ 3278909 h 5052291"/>
              <a:gd name="connsiteX31" fmla="*/ 4886036 w 5218545"/>
              <a:gd name="connsiteY31" fmla="*/ 3380509 h 5052291"/>
              <a:gd name="connsiteX32" fmla="*/ 4738255 w 5218545"/>
              <a:gd name="connsiteY32" fmla="*/ 3491345 h 5052291"/>
              <a:gd name="connsiteX33" fmla="*/ 4738255 w 5218545"/>
              <a:gd name="connsiteY33" fmla="*/ 3491345 h 5052291"/>
              <a:gd name="connsiteX34" fmla="*/ 4719782 w 5218545"/>
              <a:gd name="connsiteY34" fmla="*/ 3463636 h 5052291"/>
              <a:gd name="connsiteX35" fmla="*/ 4812145 w 5218545"/>
              <a:gd name="connsiteY35" fmla="*/ 3362036 h 5052291"/>
              <a:gd name="connsiteX36" fmla="*/ 4719782 w 5218545"/>
              <a:gd name="connsiteY36" fmla="*/ 3371272 h 5052291"/>
              <a:gd name="connsiteX37" fmla="*/ 4719782 w 5218545"/>
              <a:gd name="connsiteY37" fmla="*/ 3260436 h 5052291"/>
              <a:gd name="connsiteX38" fmla="*/ 4682836 w 5218545"/>
              <a:gd name="connsiteY38" fmla="*/ 3260436 h 5052291"/>
              <a:gd name="connsiteX39" fmla="*/ 4608945 w 5218545"/>
              <a:gd name="connsiteY39" fmla="*/ 3315854 h 5052291"/>
              <a:gd name="connsiteX40" fmla="*/ 4636655 w 5218545"/>
              <a:gd name="connsiteY40" fmla="*/ 3417454 h 5052291"/>
              <a:gd name="connsiteX41" fmla="*/ 4636655 w 5218545"/>
              <a:gd name="connsiteY41" fmla="*/ 3417454 h 5052291"/>
              <a:gd name="connsiteX42" fmla="*/ 4673600 w 5218545"/>
              <a:gd name="connsiteY42" fmla="*/ 3574472 h 5052291"/>
              <a:gd name="connsiteX43" fmla="*/ 4544291 w 5218545"/>
              <a:gd name="connsiteY43" fmla="*/ 3648363 h 5052291"/>
              <a:gd name="connsiteX44" fmla="*/ 4322618 w 5218545"/>
              <a:gd name="connsiteY44" fmla="*/ 3879272 h 5052291"/>
              <a:gd name="connsiteX45" fmla="*/ 4313382 w 5218545"/>
              <a:gd name="connsiteY45" fmla="*/ 3805382 h 5052291"/>
              <a:gd name="connsiteX46" fmla="*/ 4248727 w 5218545"/>
              <a:gd name="connsiteY46" fmla="*/ 3759200 h 5052291"/>
              <a:gd name="connsiteX47" fmla="*/ 4110182 w 5218545"/>
              <a:gd name="connsiteY47" fmla="*/ 3786909 h 5052291"/>
              <a:gd name="connsiteX48" fmla="*/ 4239491 w 5218545"/>
              <a:gd name="connsiteY48" fmla="*/ 3860800 h 5052291"/>
              <a:gd name="connsiteX49" fmla="*/ 4110182 w 5218545"/>
              <a:gd name="connsiteY49" fmla="*/ 3962400 h 5052291"/>
              <a:gd name="connsiteX50" fmla="*/ 4017818 w 5218545"/>
              <a:gd name="connsiteY50" fmla="*/ 3888509 h 5052291"/>
              <a:gd name="connsiteX51" fmla="*/ 3980873 w 5218545"/>
              <a:gd name="connsiteY51" fmla="*/ 3980872 h 5052291"/>
              <a:gd name="connsiteX52" fmla="*/ 3860800 w 5218545"/>
              <a:gd name="connsiteY52" fmla="*/ 4008582 h 5052291"/>
              <a:gd name="connsiteX53" fmla="*/ 3860800 w 5218545"/>
              <a:gd name="connsiteY53" fmla="*/ 4128654 h 5052291"/>
              <a:gd name="connsiteX54" fmla="*/ 3768436 w 5218545"/>
              <a:gd name="connsiteY54" fmla="*/ 4165600 h 5052291"/>
              <a:gd name="connsiteX55" fmla="*/ 3722255 w 5218545"/>
              <a:gd name="connsiteY55" fmla="*/ 4128654 h 5052291"/>
              <a:gd name="connsiteX56" fmla="*/ 3685309 w 5218545"/>
              <a:gd name="connsiteY56" fmla="*/ 4294909 h 5052291"/>
              <a:gd name="connsiteX57" fmla="*/ 3749964 w 5218545"/>
              <a:gd name="connsiteY57" fmla="*/ 4239491 h 5052291"/>
              <a:gd name="connsiteX58" fmla="*/ 3786909 w 5218545"/>
              <a:gd name="connsiteY58" fmla="*/ 4267200 h 5052291"/>
              <a:gd name="connsiteX59" fmla="*/ 3685309 w 5218545"/>
              <a:gd name="connsiteY59" fmla="*/ 4433454 h 5052291"/>
              <a:gd name="connsiteX60" fmla="*/ 3611418 w 5218545"/>
              <a:gd name="connsiteY60" fmla="*/ 4442691 h 5052291"/>
              <a:gd name="connsiteX61" fmla="*/ 3611418 w 5218545"/>
              <a:gd name="connsiteY61" fmla="*/ 4488872 h 5052291"/>
              <a:gd name="connsiteX62" fmla="*/ 3694545 w 5218545"/>
              <a:gd name="connsiteY62" fmla="*/ 4451927 h 5052291"/>
              <a:gd name="connsiteX63" fmla="*/ 3703782 w 5218545"/>
              <a:gd name="connsiteY63" fmla="*/ 4636654 h 5052291"/>
              <a:gd name="connsiteX64" fmla="*/ 3620655 w 5218545"/>
              <a:gd name="connsiteY64" fmla="*/ 4701309 h 5052291"/>
              <a:gd name="connsiteX65" fmla="*/ 3676073 w 5218545"/>
              <a:gd name="connsiteY65" fmla="*/ 4729018 h 5052291"/>
              <a:gd name="connsiteX66" fmla="*/ 3786909 w 5218545"/>
              <a:gd name="connsiteY66" fmla="*/ 4978400 h 5052291"/>
              <a:gd name="connsiteX67" fmla="*/ 3796145 w 5218545"/>
              <a:gd name="connsiteY67" fmla="*/ 5052291 h 5052291"/>
              <a:gd name="connsiteX68" fmla="*/ 3463636 w 5218545"/>
              <a:gd name="connsiteY68" fmla="*/ 4969163 h 5052291"/>
              <a:gd name="connsiteX69" fmla="*/ 3223491 w 5218545"/>
              <a:gd name="connsiteY69" fmla="*/ 4922982 h 5052291"/>
              <a:gd name="connsiteX70" fmla="*/ 3029527 w 5218545"/>
              <a:gd name="connsiteY70" fmla="*/ 4765963 h 5052291"/>
              <a:gd name="connsiteX71" fmla="*/ 2937164 w 5218545"/>
              <a:gd name="connsiteY71" fmla="*/ 4682836 h 5052291"/>
              <a:gd name="connsiteX72" fmla="*/ 2807855 w 5218545"/>
              <a:gd name="connsiteY72" fmla="*/ 4414982 h 5052291"/>
              <a:gd name="connsiteX73" fmla="*/ 2807855 w 5218545"/>
              <a:gd name="connsiteY73" fmla="*/ 4267200 h 5052291"/>
              <a:gd name="connsiteX74" fmla="*/ 2641600 w 5218545"/>
              <a:gd name="connsiteY74" fmla="*/ 4119418 h 5052291"/>
              <a:gd name="connsiteX75" fmla="*/ 2586182 w 5218545"/>
              <a:gd name="connsiteY75" fmla="*/ 4017818 h 5052291"/>
              <a:gd name="connsiteX76" fmla="*/ 2475345 w 5218545"/>
              <a:gd name="connsiteY76" fmla="*/ 3943927 h 5052291"/>
              <a:gd name="connsiteX77" fmla="*/ 2346036 w 5218545"/>
              <a:gd name="connsiteY77" fmla="*/ 3703782 h 5052291"/>
              <a:gd name="connsiteX78" fmla="*/ 2299855 w 5218545"/>
              <a:gd name="connsiteY78" fmla="*/ 3556000 h 5052291"/>
              <a:gd name="connsiteX79" fmla="*/ 2068945 w 5218545"/>
              <a:gd name="connsiteY79" fmla="*/ 3352800 h 5052291"/>
              <a:gd name="connsiteX80" fmla="*/ 1958109 w 5218545"/>
              <a:gd name="connsiteY80" fmla="*/ 3241963 h 5052291"/>
              <a:gd name="connsiteX81" fmla="*/ 1708727 w 5218545"/>
              <a:gd name="connsiteY81" fmla="*/ 3214254 h 5052291"/>
              <a:gd name="connsiteX82" fmla="*/ 1681018 w 5218545"/>
              <a:gd name="connsiteY82" fmla="*/ 3260436 h 5052291"/>
              <a:gd name="connsiteX83" fmla="*/ 1551709 w 5218545"/>
              <a:gd name="connsiteY83" fmla="*/ 3260436 h 5052291"/>
              <a:gd name="connsiteX84" fmla="*/ 1413164 w 5218545"/>
              <a:gd name="connsiteY84" fmla="*/ 3389745 h 5052291"/>
              <a:gd name="connsiteX85" fmla="*/ 1403927 w 5218545"/>
              <a:gd name="connsiteY85" fmla="*/ 3519054 h 5052291"/>
              <a:gd name="connsiteX86" fmla="*/ 1348509 w 5218545"/>
              <a:gd name="connsiteY86" fmla="*/ 3546763 h 5052291"/>
              <a:gd name="connsiteX87" fmla="*/ 1330036 w 5218545"/>
              <a:gd name="connsiteY87" fmla="*/ 3666836 h 5052291"/>
              <a:gd name="connsiteX88" fmla="*/ 1016000 w 5218545"/>
              <a:gd name="connsiteY88" fmla="*/ 3583709 h 5052291"/>
              <a:gd name="connsiteX89" fmla="*/ 942109 w 5218545"/>
              <a:gd name="connsiteY89" fmla="*/ 3491345 h 5052291"/>
              <a:gd name="connsiteX90" fmla="*/ 766618 w 5218545"/>
              <a:gd name="connsiteY90" fmla="*/ 3398982 h 5052291"/>
              <a:gd name="connsiteX91" fmla="*/ 600364 w 5218545"/>
              <a:gd name="connsiteY91" fmla="*/ 3131127 h 5052291"/>
              <a:gd name="connsiteX92" fmla="*/ 554182 w 5218545"/>
              <a:gd name="connsiteY92" fmla="*/ 2854036 h 5052291"/>
              <a:gd name="connsiteX93" fmla="*/ 526473 w 5218545"/>
              <a:gd name="connsiteY93" fmla="*/ 2844800 h 5052291"/>
              <a:gd name="connsiteX94" fmla="*/ 424873 w 5218545"/>
              <a:gd name="connsiteY94" fmla="*/ 2826327 h 5052291"/>
              <a:gd name="connsiteX95" fmla="*/ 286327 w 5218545"/>
              <a:gd name="connsiteY95" fmla="*/ 2660072 h 5052291"/>
              <a:gd name="connsiteX96" fmla="*/ 166255 w 5218545"/>
              <a:gd name="connsiteY96" fmla="*/ 2530763 h 5052291"/>
              <a:gd name="connsiteX97" fmla="*/ 120073 w 5218545"/>
              <a:gd name="connsiteY97" fmla="*/ 2493818 h 5052291"/>
              <a:gd name="connsiteX98" fmla="*/ 0 w 5218545"/>
              <a:gd name="connsiteY98" fmla="*/ 2438400 h 5052291"/>
              <a:gd name="connsiteX99" fmla="*/ 1629641 w 5218545"/>
              <a:gd name="connsiteY99" fmla="*/ 876877 h 5052291"/>
              <a:gd name="connsiteX100" fmla="*/ 1354471 w 5218545"/>
              <a:gd name="connsiteY100" fmla="*/ 428711 h 5052291"/>
              <a:gd name="connsiteX101" fmla="*/ 1357745 w 5218545"/>
              <a:gd name="connsiteY101" fmla="*/ 0 h 5052291"/>
              <a:gd name="connsiteX0" fmla="*/ 1237672 w 5098472"/>
              <a:gd name="connsiteY0" fmla="*/ 0 h 5052291"/>
              <a:gd name="connsiteX1" fmla="*/ 2475345 w 5098472"/>
              <a:gd name="connsiteY1" fmla="*/ 9236 h 5052291"/>
              <a:gd name="connsiteX2" fmla="*/ 2493818 w 5098472"/>
              <a:gd name="connsiteY2" fmla="*/ 979054 h 5052291"/>
              <a:gd name="connsiteX3" fmla="*/ 2595418 w 5098472"/>
              <a:gd name="connsiteY3" fmla="*/ 1016000 h 5052291"/>
              <a:gd name="connsiteX4" fmla="*/ 2706254 w 5098472"/>
              <a:gd name="connsiteY4" fmla="*/ 1062182 h 5052291"/>
              <a:gd name="connsiteX5" fmla="*/ 2798618 w 5098472"/>
              <a:gd name="connsiteY5" fmla="*/ 1034472 h 5052291"/>
              <a:gd name="connsiteX6" fmla="*/ 2863272 w 5098472"/>
              <a:gd name="connsiteY6" fmla="*/ 1089891 h 5052291"/>
              <a:gd name="connsiteX7" fmla="*/ 2863272 w 5098472"/>
              <a:gd name="connsiteY7" fmla="*/ 1089891 h 5052291"/>
              <a:gd name="connsiteX8" fmla="*/ 2992582 w 5098472"/>
              <a:gd name="connsiteY8" fmla="*/ 1173018 h 5052291"/>
              <a:gd name="connsiteX9" fmla="*/ 3094182 w 5098472"/>
              <a:gd name="connsiteY9" fmla="*/ 1117600 h 5052291"/>
              <a:gd name="connsiteX10" fmla="*/ 3131127 w 5098472"/>
              <a:gd name="connsiteY10" fmla="*/ 1209963 h 5052291"/>
              <a:gd name="connsiteX11" fmla="*/ 3251200 w 5098472"/>
              <a:gd name="connsiteY11" fmla="*/ 1200727 h 5052291"/>
              <a:gd name="connsiteX12" fmla="*/ 3306618 w 5098472"/>
              <a:gd name="connsiteY12" fmla="*/ 1265382 h 5052291"/>
              <a:gd name="connsiteX13" fmla="*/ 3389745 w 5098472"/>
              <a:gd name="connsiteY13" fmla="*/ 1339272 h 5052291"/>
              <a:gd name="connsiteX14" fmla="*/ 3472872 w 5098472"/>
              <a:gd name="connsiteY14" fmla="*/ 1256145 h 5052291"/>
              <a:gd name="connsiteX15" fmla="*/ 3537527 w 5098472"/>
              <a:gd name="connsiteY15" fmla="*/ 1330036 h 5052291"/>
              <a:gd name="connsiteX16" fmla="*/ 3611418 w 5098472"/>
              <a:gd name="connsiteY16" fmla="*/ 1330036 h 5052291"/>
              <a:gd name="connsiteX17" fmla="*/ 3666836 w 5098472"/>
              <a:gd name="connsiteY17" fmla="*/ 1385454 h 5052291"/>
              <a:gd name="connsiteX18" fmla="*/ 3796145 w 5098472"/>
              <a:gd name="connsiteY18" fmla="*/ 1330036 h 5052291"/>
              <a:gd name="connsiteX19" fmla="*/ 3860800 w 5098472"/>
              <a:gd name="connsiteY19" fmla="*/ 1376218 h 5052291"/>
              <a:gd name="connsiteX20" fmla="*/ 4184072 w 5098472"/>
              <a:gd name="connsiteY20" fmla="*/ 1330036 h 5052291"/>
              <a:gd name="connsiteX21" fmla="*/ 4461163 w 5098472"/>
              <a:gd name="connsiteY21" fmla="*/ 1283854 h 5052291"/>
              <a:gd name="connsiteX22" fmla="*/ 4793672 w 5098472"/>
              <a:gd name="connsiteY22" fmla="*/ 1440872 h 5052291"/>
              <a:gd name="connsiteX23" fmla="*/ 4886036 w 5098472"/>
              <a:gd name="connsiteY23" fmla="*/ 1477818 h 5052291"/>
              <a:gd name="connsiteX24" fmla="*/ 4932218 w 5098472"/>
              <a:gd name="connsiteY24" fmla="*/ 2216727 h 5052291"/>
              <a:gd name="connsiteX25" fmla="*/ 5089236 w 5098472"/>
              <a:gd name="connsiteY25" fmla="*/ 2475345 h 5052291"/>
              <a:gd name="connsiteX26" fmla="*/ 5098472 w 5098472"/>
              <a:gd name="connsiteY26" fmla="*/ 2687782 h 5052291"/>
              <a:gd name="connsiteX27" fmla="*/ 5070763 w 5098472"/>
              <a:gd name="connsiteY27" fmla="*/ 2789382 h 5052291"/>
              <a:gd name="connsiteX28" fmla="*/ 5070763 w 5098472"/>
              <a:gd name="connsiteY28" fmla="*/ 2974109 h 5052291"/>
              <a:gd name="connsiteX29" fmla="*/ 5070763 w 5098472"/>
              <a:gd name="connsiteY29" fmla="*/ 3066472 h 5052291"/>
              <a:gd name="connsiteX30" fmla="*/ 4978400 w 5098472"/>
              <a:gd name="connsiteY30" fmla="*/ 3278909 h 5052291"/>
              <a:gd name="connsiteX31" fmla="*/ 4765963 w 5098472"/>
              <a:gd name="connsiteY31" fmla="*/ 3380509 h 5052291"/>
              <a:gd name="connsiteX32" fmla="*/ 4618182 w 5098472"/>
              <a:gd name="connsiteY32" fmla="*/ 3491345 h 5052291"/>
              <a:gd name="connsiteX33" fmla="*/ 4618182 w 5098472"/>
              <a:gd name="connsiteY33" fmla="*/ 3491345 h 5052291"/>
              <a:gd name="connsiteX34" fmla="*/ 4599709 w 5098472"/>
              <a:gd name="connsiteY34" fmla="*/ 3463636 h 5052291"/>
              <a:gd name="connsiteX35" fmla="*/ 4692072 w 5098472"/>
              <a:gd name="connsiteY35" fmla="*/ 3362036 h 5052291"/>
              <a:gd name="connsiteX36" fmla="*/ 4599709 w 5098472"/>
              <a:gd name="connsiteY36" fmla="*/ 3371272 h 5052291"/>
              <a:gd name="connsiteX37" fmla="*/ 4599709 w 5098472"/>
              <a:gd name="connsiteY37" fmla="*/ 3260436 h 5052291"/>
              <a:gd name="connsiteX38" fmla="*/ 4562763 w 5098472"/>
              <a:gd name="connsiteY38" fmla="*/ 3260436 h 5052291"/>
              <a:gd name="connsiteX39" fmla="*/ 4488872 w 5098472"/>
              <a:gd name="connsiteY39" fmla="*/ 3315854 h 5052291"/>
              <a:gd name="connsiteX40" fmla="*/ 4516582 w 5098472"/>
              <a:gd name="connsiteY40" fmla="*/ 3417454 h 5052291"/>
              <a:gd name="connsiteX41" fmla="*/ 4516582 w 5098472"/>
              <a:gd name="connsiteY41" fmla="*/ 3417454 h 5052291"/>
              <a:gd name="connsiteX42" fmla="*/ 4553527 w 5098472"/>
              <a:gd name="connsiteY42" fmla="*/ 3574472 h 5052291"/>
              <a:gd name="connsiteX43" fmla="*/ 4424218 w 5098472"/>
              <a:gd name="connsiteY43" fmla="*/ 3648363 h 5052291"/>
              <a:gd name="connsiteX44" fmla="*/ 4202545 w 5098472"/>
              <a:gd name="connsiteY44" fmla="*/ 3879272 h 5052291"/>
              <a:gd name="connsiteX45" fmla="*/ 4193309 w 5098472"/>
              <a:gd name="connsiteY45" fmla="*/ 3805382 h 5052291"/>
              <a:gd name="connsiteX46" fmla="*/ 4128654 w 5098472"/>
              <a:gd name="connsiteY46" fmla="*/ 3759200 h 5052291"/>
              <a:gd name="connsiteX47" fmla="*/ 3990109 w 5098472"/>
              <a:gd name="connsiteY47" fmla="*/ 3786909 h 5052291"/>
              <a:gd name="connsiteX48" fmla="*/ 4119418 w 5098472"/>
              <a:gd name="connsiteY48" fmla="*/ 3860800 h 5052291"/>
              <a:gd name="connsiteX49" fmla="*/ 3990109 w 5098472"/>
              <a:gd name="connsiteY49" fmla="*/ 3962400 h 5052291"/>
              <a:gd name="connsiteX50" fmla="*/ 3897745 w 5098472"/>
              <a:gd name="connsiteY50" fmla="*/ 3888509 h 5052291"/>
              <a:gd name="connsiteX51" fmla="*/ 3860800 w 5098472"/>
              <a:gd name="connsiteY51" fmla="*/ 3980872 h 5052291"/>
              <a:gd name="connsiteX52" fmla="*/ 3740727 w 5098472"/>
              <a:gd name="connsiteY52" fmla="*/ 4008582 h 5052291"/>
              <a:gd name="connsiteX53" fmla="*/ 3740727 w 5098472"/>
              <a:gd name="connsiteY53" fmla="*/ 4128654 h 5052291"/>
              <a:gd name="connsiteX54" fmla="*/ 3648363 w 5098472"/>
              <a:gd name="connsiteY54" fmla="*/ 4165600 h 5052291"/>
              <a:gd name="connsiteX55" fmla="*/ 3602182 w 5098472"/>
              <a:gd name="connsiteY55" fmla="*/ 4128654 h 5052291"/>
              <a:gd name="connsiteX56" fmla="*/ 3565236 w 5098472"/>
              <a:gd name="connsiteY56" fmla="*/ 4294909 h 5052291"/>
              <a:gd name="connsiteX57" fmla="*/ 3629891 w 5098472"/>
              <a:gd name="connsiteY57" fmla="*/ 4239491 h 5052291"/>
              <a:gd name="connsiteX58" fmla="*/ 3666836 w 5098472"/>
              <a:gd name="connsiteY58" fmla="*/ 4267200 h 5052291"/>
              <a:gd name="connsiteX59" fmla="*/ 3565236 w 5098472"/>
              <a:gd name="connsiteY59" fmla="*/ 4433454 h 5052291"/>
              <a:gd name="connsiteX60" fmla="*/ 3491345 w 5098472"/>
              <a:gd name="connsiteY60" fmla="*/ 4442691 h 5052291"/>
              <a:gd name="connsiteX61" fmla="*/ 3491345 w 5098472"/>
              <a:gd name="connsiteY61" fmla="*/ 4488872 h 5052291"/>
              <a:gd name="connsiteX62" fmla="*/ 3574472 w 5098472"/>
              <a:gd name="connsiteY62" fmla="*/ 4451927 h 5052291"/>
              <a:gd name="connsiteX63" fmla="*/ 3583709 w 5098472"/>
              <a:gd name="connsiteY63" fmla="*/ 4636654 h 5052291"/>
              <a:gd name="connsiteX64" fmla="*/ 3500582 w 5098472"/>
              <a:gd name="connsiteY64" fmla="*/ 4701309 h 5052291"/>
              <a:gd name="connsiteX65" fmla="*/ 3556000 w 5098472"/>
              <a:gd name="connsiteY65" fmla="*/ 4729018 h 5052291"/>
              <a:gd name="connsiteX66" fmla="*/ 3666836 w 5098472"/>
              <a:gd name="connsiteY66" fmla="*/ 4978400 h 5052291"/>
              <a:gd name="connsiteX67" fmla="*/ 3676072 w 5098472"/>
              <a:gd name="connsiteY67" fmla="*/ 5052291 h 5052291"/>
              <a:gd name="connsiteX68" fmla="*/ 3343563 w 5098472"/>
              <a:gd name="connsiteY68" fmla="*/ 4969163 h 5052291"/>
              <a:gd name="connsiteX69" fmla="*/ 3103418 w 5098472"/>
              <a:gd name="connsiteY69" fmla="*/ 4922982 h 5052291"/>
              <a:gd name="connsiteX70" fmla="*/ 2909454 w 5098472"/>
              <a:gd name="connsiteY70" fmla="*/ 4765963 h 5052291"/>
              <a:gd name="connsiteX71" fmla="*/ 2817091 w 5098472"/>
              <a:gd name="connsiteY71" fmla="*/ 4682836 h 5052291"/>
              <a:gd name="connsiteX72" fmla="*/ 2687782 w 5098472"/>
              <a:gd name="connsiteY72" fmla="*/ 4414982 h 5052291"/>
              <a:gd name="connsiteX73" fmla="*/ 2687782 w 5098472"/>
              <a:gd name="connsiteY73" fmla="*/ 4267200 h 5052291"/>
              <a:gd name="connsiteX74" fmla="*/ 2521527 w 5098472"/>
              <a:gd name="connsiteY74" fmla="*/ 4119418 h 5052291"/>
              <a:gd name="connsiteX75" fmla="*/ 2466109 w 5098472"/>
              <a:gd name="connsiteY75" fmla="*/ 4017818 h 5052291"/>
              <a:gd name="connsiteX76" fmla="*/ 2355272 w 5098472"/>
              <a:gd name="connsiteY76" fmla="*/ 3943927 h 5052291"/>
              <a:gd name="connsiteX77" fmla="*/ 2225963 w 5098472"/>
              <a:gd name="connsiteY77" fmla="*/ 3703782 h 5052291"/>
              <a:gd name="connsiteX78" fmla="*/ 2179782 w 5098472"/>
              <a:gd name="connsiteY78" fmla="*/ 3556000 h 5052291"/>
              <a:gd name="connsiteX79" fmla="*/ 1948872 w 5098472"/>
              <a:gd name="connsiteY79" fmla="*/ 3352800 h 5052291"/>
              <a:gd name="connsiteX80" fmla="*/ 1838036 w 5098472"/>
              <a:gd name="connsiteY80" fmla="*/ 3241963 h 5052291"/>
              <a:gd name="connsiteX81" fmla="*/ 1588654 w 5098472"/>
              <a:gd name="connsiteY81" fmla="*/ 3214254 h 5052291"/>
              <a:gd name="connsiteX82" fmla="*/ 1560945 w 5098472"/>
              <a:gd name="connsiteY82" fmla="*/ 3260436 h 5052291"/>
              <a:gd name="connsiteX83" fmla="*/ 1431636 w 5098472"/>
              <a:gd name="connsiteY83" fmla="*/ 3260436 h 5052291"/>
              <a:gd name="connsiteX84" fmla="*/ 1293091 w 5098472"/>
              <a:gd name="connsiteY84" fmla="*/ 3389745 h 5052291"/>
              <a:gd name="connsiteX85" fmla="*/ 1283854 w 5098472"/>
              <a:gd name="connsiteY85" fmla="*/ 3519054 h 5052291"/>
              <a:gd name="connsiteX86" fmla="*/ 1228436 w 5098472"/>
              <a:gd name="connsiteY86" fmla="*/ 3546763 h 5052291"/>
              <a:gd name="connsiteX87" fmla="*/ 1209963 w 5098472"/>
              <a:gd name="connsiteY87" fmla="*/ 3666836 h 5052291"/>
              <a:gd name="connsiteX88" fmla="*/ 895927 w 5098472"/>
              <a:gd name="connsiteY88" fmla="*/ 3583709 h 5052291"/>
              <a:gd name="connsiteX89" fmla="*/ 822036 w 5098472"/>
              <a:gd name="connsiteY89" fmla="*/ 3491345 h 5052291"/>
              <a:gd name="connsiteX90" fmla="*/ 646545 w 5098472"/>
              <a:gd name="connsiteY90" fmla="*/ 3398982 h 5052291"/>
              <a:gd name="connsiteX91" fmla="*/ 480291 w 5098472"/>
              <a:gd name="connsiteY91" fmla="*/ 3131127 h 5052291"/>
              <a:gd name="connsiteX92" fmla="*/ 434109 w 5098472"/>
              <a:gd name="connsiteY92" fmla="*/ 2854036 h 5052291"/>
              <a:gd name="connsiteX93" fmla="*/ 406400 w 5098472"/>
              <a:gd name="connsiteY93" fmla="*/ 2844800 h 5052291"/>
              <a:gd name="connsiteX94" fmla="*/ 304800 w 5098472"/>
              <a:gd name="connsiteY94" fmla="*/ 2826327 h 5052291"/>
              <a:gd name="connsiteX95" fmla="*/ 166254 w 5098472"/>
              <a:gd name="connsiteY95" fmla="*/ 2660072 h 5052291"/>
              <a:gd name="connsiteX96" fmla="*/ 46182 w 5098472"/>
              <a:gd name="connsiteY96" fmla="*/ 2530763 h 5052291"/>
              <a:gd name="connsiteX97" fmla="*/ 0 w 5098472"/>
              <a:gd name="connsiteY97" fmla="*/ 2493818 h 5052291"/>
              <a:gd name="connsiteX98" fmla="*/ 2077027 w 5098472"/>
              <a:gd name="connsiteY98" fmla="*/ 1416050 h 5052291"/>
              <a:gd name="connsiteX99" fmla="*/ 1509568 w 5098472"/>
              <a:gd name="connsiteY99" fmla="*/ 876877 h 5052291"/>
              <a:gd name="connsiteX100" fmla="*/ 1234398 w 5098472"/>
              <a:gd name="connsiteY100" fmla="*/ 428711 h 5052291"/>
              <a:gd name="connsiteX101" fmla="*/ 1237672 w 5098472"/>
              <a:gd name="connsiteY101" fmla="*/ 0 h 5052291"/>
              <a:gd name="connsiteX0" fmla="*/ 1191490 w 5052290"/>
              <a:gd name="connsiteY0" fmla="*/ 0 h 5052291"/>
              <a:gd name="connsiteX1" fmla="*/ 2429163 w 5052290"/>
              <a:gd name="connsiteY1" fmla="*/ 9236 h 5052291"/>
              <a:gd name="connsiteX2" fmla="*/ 2447636 w 5052290"/>
              <a:gd name="connsiteY2" fmla="*/ 979054 h 5052291"/>
              <a:gd name="connsiteX3" fmla="*/ 2549236 w 5052290"/>
              <a:gd name="connsiteY3" fmla="*/ 1016000 h 5052291"/>
              <a:gd name="connsiteX4" fmla="*/ 2660072 w 5052290"/>
              <a:gd name="connsiteY4" fmla="*/ 1062182 h 5052291"/>
              <a:gd name="connsiteX5" fmla="*/ 2752436 w 5052290"/>
              <a:gd name="connsiteY5" fmla="*/ 1034472 h 5052291"/>
              <a:gd name="connsiteX6" fmla="*/ 2817090 w 5052290"/>
              <a:gd name="connsiteY6" fmla="*/ 1089891 h 5052291"/>
              <a:gd name="connsiteX7" fmla="*/ 2817090 w 5052290"/>
              <a:gd name="connsiteY7" fmla="*/ 1089891 h 5052291"/>
              <a:gd name="connsiteX8" fmla="*/ 2946400 w 5052290"/>
              <a:gd name="connsiteY8" fmla="*/ 1173018 h 5052291"/>
              <a:gd name="connsiteX9" fmla="*/ 3048000 w 5052290"/>
              <a:gd name="connsiteY9" fmla="*/ 1117600 h 5052291"/>
              <a:gd name="connsiteX10" fmla="*/ 3084945 w 5052290"/>
              <a:gd name="connsiteY10" fmla="*/ 1209963 h 5052291"/>
              <a:gd name="connsiteX11" fmla="*/ 3205018 w 5052290"/>
              <a:gd name="connsiteY11" fmla="*/ 1200727 h 5052291"/>
              <a:gd name="connsiteX12" fmla="*/ 3260436 w 5052290"/>
              <a:gd name="connsiteY12" fmla="*/ 1265382 h 5052291"/>
              <a:gd name="connsiteX13" fmla="*/ 3343563 w 5052290"/>
              <a:gd name="connsiteY13" fmla="*/ 1339272 h 5052291"/>
              <a:gd name="connsiteX14" fmla="*/ 3426690 w 5052290"/>
              <a:gd name="connsiteY14" fmla="*/ 1256145 h 5052291"/>
              <a:gd name="connsiteX15" fmla="*/ 3491345 w 5052290"/>
              <a:gd name="connsiteY15" fmla="*/ 1330036 h 5052291"/>
              <a:gd name="connsiteX16" fmla="*/ 3565236 w 5052290"/>
              <a:gd name="connsiteY16" fmla="*/ 1330036 h 5052291"/>
              <a:gd name="connsiteX17" fmla="*/ 3620654 w 5052290"/>
              <a:gd name="connsiteY17" fmla="*/ 1385454 h 5052291"/>
              <a:gd name="connsiteX18" fmla="*/ 3749963 w 5052290"/>
              <a:gd name="connsiteY18" fmla="*/ 1330036 h 5052291"/>
              <a:gd name="connsiteX19" fmla="*/ 3814618 w 5052290"/>
              <a:gd name="connsiteY19" fmla="*/ 1376218 h 5052291"/>
              <a:gd name="connsiteX20" fmla="*/ 4137890 w 5052290"/>
              <a:gd name="connsiteY20" fmla="*/ 1330036 h 5052291"/>
              <a:gd name="connsiteX21" fmla="*/ 4414981 w 5052290"/>
              <a:gd name="connsiteY21" fmla="*/ 1283854 h 5052291"/>
              <a:gd name="connsiteX22" fmla="*/ 4747490 w 5052290"/>
              <a:gd name="connsiteY22" fmla="*/ 1440872 h 5052291"/>
              <a:gd name="connsiteX23" fmla="*/ 4839854 w 5052290"/>
              <a:gd name="connsiteY23" fmla="*/ 1477818 h 5052291"/>
              <a:gd name="connsiteX24" fmla="*/ 4886036 w 5052290"/>
              <a:gd name="connsiteY24" fmla="*/ 2216727 h 5052291"/>
              <a:gd name="connsiteX25" fmla="*/ 5043054 w 5052290"/>
              <a:gd name="connsiteY25" fmla="*/ 2475345 h 5052291"/>
              <a:gd name="connsiteX26" fmla="*/ 5052290 w 5052290"/>
              <a:gd name="connsiteY26" fmla="*/ 2687782 h 5052291"/>
              <a:gd name="connsiteX27" fmla="*/ 5024581 w 5052290"/>
              <a:gd name="connsiteY27" fmla="*/ 2789382 h 5052291"/>
              <a:gd name="connsiteX28" fmla="*/ 5024581 w 5052290"/>
              <a:gd name="connsiteY28" fmla="*/ 2974109 h 5052291"/>
              <a:gd name="connsiteX29" fmla="*/ 5024581 w 5052290"/>
              <a:gd name="connsiteY29" fmla="*/ 3066472 h 5052291"/>
              <a:gd name="connsiteX30" fmla="*/ 4932218 w 5052290"/>
              <a:gd name="connsiteY30" fmla="*/ 3278909 h 5052291"/>
              <a:gd name="connsiteX31" fmla="*/ 4719781 w 5052290"/>
              <a:gd name="connsiteY31" fmla="*/ 3380509 h 5052291"/>
              <a:gd name="connsiteX32" fmla="*/ 4572000 w 5052290"/>
              <a:gd name="connsiteY32" fmla="*/ 3491345 h 5052291"/>
              <a:gd name="connsiteX33" fmla="*/ 4572000 w 5052290"/>
              <a:gd name="connsiteY33" fmla="*/ 3491345 h 5052291"/>
              <a:gd name="connsiteX34" fmla="*/ 4553527 w 5052290"/>
              <a:gd name="connsiteY34" fmla="*/ 3463636 h 5052291"/>
              <a:gd name="connsiteX35" fmla="*/ 4645890 w 5052290"/>
              <a:gd name="connsiteY35" fmla="*/ 3362036 h 5052291"/>
              <a:gd name="connsiteX36" fmla="*/ 4553527 w 5052290"/>
              <a:gd name="connsiteY36" fmla="*/ 3371272 h 5052291"/>
              <a:gd name="connsiteX37" fmla="*/ 4553527 w 5052290"/>
              <a:gd name="connsiteY37" fmla="*/ 3260436 h 5052291"/>
              <a:gd name="connsiteX38" fmla="*/ 4516581 w 5052290"/>
              <a:gd name="connsiteY38" fmla="*/ 3260436 h 5052291"/>
              <a:gd name="connsiteX39" fmla="*/ 4442690 w 5052290"/>
              <a:gd name="connsiteY39" fmla="*/ 3315854 h 5052291"/>
              <a:gd name="connsiteX40" fmla="*/ 4470400 w 5052290"/>
              <a:gd name="connsiteY40" fmla="*/ 3417454 h 5052291"/>
              <a:gd name="connsiteX41" fmla="*/ 4470400 w 5052290"/>
              <a:gd name="connsiteY41" fmla="*/ 3417454 h 5052291"/>
              <a:gd name="connsiteX42" fmla="*/ 4507345 w 5052290"/>
              <a:gd name="connsiteY42" fmla="*/ 3574472 h 5052291"/>
              <a:gd name="connsiteX43" fmla="*/ 4378036 w 5052290"/>
              <a:gd name="connsiteY43" fmla="*/ 3648363 h 5052291"/>
              <a:gd name="connsiteX44" fmla="*/ 4156363 w 5052290"/>
              <a:gd name="connsiteY44" fmla="*/ 3879272 h 5052291"/>
              <a:gd name="connsiteX45" fmla="*/ 4147127 w 5052290"/>
              <a:gd name="connsiteY45" fmla="*/ 3805382 h 5052291"/>
              <a:gd name="connsiteX46" fmla="*/ 4082472 w 5052290"/>
              <a:gd name="connsiteY46" fmla="*/ 3759200 h 5052291"/>
              <a:gd name="connsiteX47" fmla="*/ 3943927 w 5052290"/>
              <a:gd name="connsiteY47" fmla="*/ 3786909 h 5052291"/>
              <a:gd name="connsiteX48" fmla="*/ 4073236 w 5052290"/>
              <a:gd name="connsiteY48" fmla="*/ 3860800 h 5052291"/>
              <a:gd name="connsiteX49" fmla="*/ 3943927 w 5052290"/>
              <a:gd name="connsiteY49" fmla="*/ 3962400 h 5052291"/>
              <a:gd name="connsiteX50" fmla="*/ 3851563 w 5052290"/>
              <a:gd name="connsiteY50" fmla="*/ 3888509 h 5052291"/>
              <a:gd name="connsiteX51" fmla="*/ 3814618 w 5052290"/>
              <a:gd name="connsiteY51" fmla="*/ 3980872 h 5052291"/>
              <a:gd name="connsiteX52" fmla="*/ 3694545 w 5052290"/>
              <a:gd name="connsiteY52" fmla="*/ 4008582 h 5052291"/>
              <a:gd name="connsiteX53" fmla="*/ 3694545 w 5052290"/>
              <a:gd name="connsiteY53" fmla="*/ 4128654 h 5052291"/>
              <a:gd name="connsiteX54" fmla="*/ 3602181 w 5052290"/>
              <a:gd name="connsiteY54" fmla="*/ 4165600 h 5052291"/>
              <a:gd name="connsiteX55" fmla="*/ 3556000 w 5052290"/>
              <a:gd name="connsiteY55" fmla="*/ 4128654 h 5052291"/>
              <a:gd name="connsiteX56" fmla="*/ 3519054 w 5052290"/>
              <a:gd name="connsiteY56" fmla="*/ 4294909 h 5052291"/>
              <a:gd name="connsiteX57" fmla="*/ 3583709 w 5052290"/>
              <a:gd name="connsiteY57" fmla="*/ 4239491 h 5052291"/>
              <a:gd name="connsiteX58" fmla="*/ 3620654 w 5052290"/>
              <a:gd name="connsiteY58" fmla="*/ 4267200 h 5052291"/>
              <a:gd name="connsiteX59" fmla="*/ 3519054 w 5052290"/>
              <a:gd name="connsiteY59" fmla="*/ 4433454 h 5052291"/>
              <a:gd name="connsiteX60" fmla="*/ 3445163 w 5052290"/>
              <a:gd name="connsiteY60" fmla="*/ 4442691 h 5052291"/>
              <a:gd name="connsiteX61" fmla="*/ 3445163 w 5052290"/>
              <a:gd name="connsiteY61" fmla="*/ 4488872 h 5052291"/>
              <a:gd name="connsiteX62" fmla="*/ 3528290 w 5052290"/>
              <a:gd name="connsiteY62" fmla="*/ 4451927 h 5052291"/>
              <a:gd name="connsiteX63" fmla="*/ 3537527 w 5052290"/>
              <a:gd name="connsiteY63" fmla="*/ 4636654 h 5052291"/>
              <a:gd name="connsiteX64" fmla="*/ 3454400 w 5052290"/>
              <a:gd name="connsiteY64" fmla="*/ 4701309 h 5052291"/>
              <a:gd name="connsiteX65" fmla="*/ 3509818 w 5052290"/>
              <a:gd name="connsiteY65" fmla="*/ 4729018 h 5052291"/>
              <a:gd name="connsiteX66" fmla="*/ 3620654 w 5052290"/>
              <a:gd name="connsiteY66" fmla="*/ 4978400 h 5052291"/>
              <a:gd name="connsiteX67" fmla="*/ 3629890 w 5052290"/>
              <a:gd name="connsiteY67" fmla="*/ 5052291 h 5052291"/>
              <a:gd name="connsiteX68" fmla="*/ 3297381 w 5052290"/>
              <a:gd name="connsiteY68" fmla="*/ 4969163 h 5052291"/>
              <a:gd name="connsiteX69" fmla="*/ 3057236 w 5052290"/>
              <a:gd name="connsiteY69" fmla="*/ 4922982 h 5052291"/>
              <a:gd name="connsiteX70" fmla="*/ 2863272 w 5052290"/>
              <a:gd name="connsiteY70" fmla="*/ 4765963 h 5052291"/>
              <a:gd name="connsiteX71" fmla="*/ 2770909 w 5052290"/>
              <a:gd name="connsiteY71" fmla="*/ 4682836 h 5052291"/>
              <a:gd name="connsiteX72" fmla="*/ 2641600 w 5052290"/>
              <a:gd name="connsiteY72" fmla="*/ 4414982 h 5052291"/>
              <a:gd name="connsiteX73" fmla="*/ 2641600 w 5052290"/>
              <a:gd name="connsiteY73" fmla="*/ 4267200 h 5052291"/>
              <a:gd name="connsiteX74" fmla="*/ 2475345 w 5052290"/>
              <a:gd name="connsiteY74" fmla="*/ 4119418 h 5052291"/>
              <a:gd name="connsiteX75" fmla="*/ 2419927 w 5052290"/>
              <a:gd name="connsiteY75" fmla="*/ 4017818 h 5052291"/>
              <a:gd name="connsiteX76" fmla="*/ 2309090 w 5052290"/>
              <a:gd name="connsiteY76" fmla="*/ 3943927 h 5052291"/>
              <a:gd name="connsiteX77" fmla="*/ 2179781 w 5052290"/>
              <a:gd name="connsiteY77" fmla="*/ 3703782 h 5052291"/>
              <a:gd name="connsiteX78" fmla="*/ 2133600 w 5052290"/>
              <a:gd name="connsiteY78" fmla="*/ 3556000 h 5052291"/>
              <a:gd name="connsiteX79" fmla="*/ 1902690 w 5052290"/>
              <a:gd name="connsiteY79" fmla="*/ 3352800 h 5052291"/>
              <a:gd name="connsiteX80" fmla="*/ 1791854 w 5052290"/>
              <a:gd name="connsiteY80" fmla="*/ 3241963 h 5052291"/>
              <a:gd name="connsiteX81" fmla="*/ 1542472 w 5052290"/>
              <a:gd name="connsiteY81" fmla="*/ 3214254 h 5052291"/>
              <a:gd name="connsiteX82" fmla="*/ 1514763 w 5052290"/>
              <a:gd name="connsiteY82" fmla="*/ 3260436 h 5052291"/>
              <a:gd name="connsiteX83" fmla="*/ 1385454 w 5052290"/>
              <a:gd name="connsiteY83" fmla="*/ 3260436 h 5052291"/>
              <a:gd name="connsiteX84" fmla="*/ 1246909 w 5052290"/>
              <a:gd name="connsiteY84" fmla="*/ 3389745 h 5052291"/>
              <a:gd name="connsiteX85" fmla="*/ 1237672 w 5052290"/>
              <a:gd name="connsiteY85" fmla="*/ 3519054 h 5052291"/>
              <a:gd name="connsiteX86" fmla="*/ 1182254 w 5052290"/>
              <a:gd name="connsiteY86" fmla="*/ 3546763 h 5052291"/>
              <a:gd name="connsiteX87" fmla="*/ 1163781 w 5052290"/>
              <a:gd name="connsiteY87" fmla="*/ 3666836 h 5052291"/>
              <a:gd name="connsiteX88" fmla="*/ 849745 w 5052290"/>
              <a:gd name="connsiteY88" fmla="*/ 3583709 h 5052291"/>
              <a:gd name="connsiteX89" fmla="*/ 775854 w 5052290"/>
              <a:gd name="connsiteY89" fmla="*/ 3491345 h 5052291"/>
              <a:gd name="connsiteX90" fmla="*/ 600363 w 5052290"/>
              <a:gd name="connsiteY90" fmla="*/ 3398982 h 5052291"/>
              <a:gd name="connsiteX91" fmla="*/ 434109 w 5052290"/>
              <a:gd name="connsiteY91" fmla="*/ 3131127 h 5052291"/>
              <a:gd name="connsiteX92" fmla="*/ 387927 w 5052290"/>
              <a:gd name="connsiteY92" fmla="*/ 2854036 h 5052291"/>
              <a:gd name="connsiteX93" fmla="*/ 360218 w 5052290"/>
              <a:gd name="connsiteY93" fmla="*/ 2844800 h 5052291"/>
              <a:gd name="connsiteX94" fmla="*/ 258618 w 5052290"/>
              <a:gd name="connsiteY94" fmla="*/ 2826327 h 5052291"/>
              <a:gd name="connsiteX95" fmla="*/ 120072 w 5052290"/>
              <a:gd name="connsiteY95" fmla="*/ 2660072 h 5052291"/>
              <a:gd name="connsiteX96" fmla="*/ 0 w 5052290"/>
              <a:gd name="connsiteY96" fmla="*/ 2530763 h 5052291"/>
              <a:gd name="connsiteX97" fmla="*/ 2150918 w 5052290"/>
              <a:gd name="connsiteY97" fmla="*/ 1693718 h 5052291"/>
              <a:gd name="connsiteX98" fmla="*/ 2030845 w 5052290"/>
              <a:gd name="connsiteY98" fmla="*/ 1416050 h 5052291"/>
              <a:gd name="connsiteX99" fmla="*/ 1463386 w 5052290"/>
              <a:gd name="connsiteY99" fmla="*/ 876877 h 5052291"/>
              <a:gd name="connsiteX100" fmla="*/ 1188216 w 5052290"/>
              <a:gd name="connsiteY100" fmla="*/ 428711 h 5052291"/>
              <a:gd name="connsiteX101" fmla="*/ 1191490 w 5052290"/>
              <a:gd name="connsiteY101" fmla="*/ 0 h 5052291"/>
              <a:gd name="connsiteX0" fmla="*/ 1071418 w 4932218"/>
              <a:gd name="connsiteY0" fmla="*/ 0 h 5052291"/>
              <a:gd name="connsiteX1" fmla="*/ 2309091 w 4932218"/>
              <a:gd name="connsiteY1" fmla="*/ 9236 h 5052291"/>
              <a:gd name="connsiteX2" fmla="*/ 2327564 w 4932218"/>
              <a:gd name="connsiteY2" fmla="*/ 979054 h 5052291"/>
              <a:gd name="connsiteX3" fmla="*/ 2429164 w 4932218"/>
              <a:gd name="connsiteY3" fmla="*/ 1016000 h 5052291"/>
              <a:gd name="connsiteX4" fmla="*/ 2540000 w 4932218"/>
              <a:gd name="connsiteY4" fmla="*/ 1062182 h 5052291"/>
              <a:gd name="connsiteX5" fmla="*/ 2632364 w 4932218"/>
              <a:gd name="connsiteY5" fmla="*/ 1034472 h 5052291"/>
              <a:gd name="connsiteX6" fmla="*/ 2697018 w 4932218"/>
              <a:gd name="connsiteY6" fmla="*/ 1089891 h 5052291"/>
              <a:gd name="connsiteX7" fmla="*/ 2697018 w 4932218"/>
              <a:gd name="connsiteY7" fmla="*/ 1089891 h 5052291"/>
              <a:gd name="connsiteX8" fmla="*/ 2826328 w 4932218"/>
              <a:gd name="connsiteY8" fmla="*/ 1173018 h 5052291"/>
              <a:gd name="connsiteX9" fmla="*/ 2927928 w 4932218"/>
              <a:gd name="connsiteY9" fmla="*/ 1117600 h 5052291"/>
              <a:gd name="connsiteX10" fmla="*/ 2964873 w 4932218"/>
              <a:gd name="connsiteY10" fmla="*/ 1209963 h 5052291"/>
              <a:gd name="connsiteX11" fmla="*/ 3084946 w 4932218"/>
              <a:gd name="connsiteY11" fmla="*/ 1200727 h 5052291"/>
              <a:gd name="connsiteX12" fmla="*/ 3140364 w 4932218"/>
              <a:gd name="connsiteY12" fmla="*/ 1265382 h 5052291"/>
              <a:gd name="connsiteX13" fmla="*/ 3223491 w 4932218"/>
              <a:gd name="connsiteY13" fmla="*/ 1339272 h 5052291"/>
              <a:gd name="connsiteX14" fmla="*/ 3306618 w 4932218"/>
              <a:gd name="connsiteY14" fmla="*/ 1256145 h 5052291"/>
              <a:gd name="connsiteX15" fmla="*/ 3371273 w 4932218"/>
              <a:gd name="connsiteY15" fmla="*/ 1330036 h 5052291"/>
              <a:gd name="connsiteX16" fmla="*/ 3445164 w 4932218"/>
              <a:gd name="connsiteY16" fmla="*/ 1330036 h 5052291"/>
              <a:gd name="connsiteX17" fmla="*/ 3500582 w 4932218"/>
              <a:gd name="connsiteY17" fmla="*/ 1385454 h 5052291"/>
              <a:gd name="connsiteX18" fmla="*/ 3629891 w 4932218"/>
              <a:gd name="connsiteY18" fmla="*/ 1330036 h 5052291"/>
              <a:gd name="connsiteX19" fmla="*/ 3694546 w 4932218"/>
              <a:gd name="connsiteY19" fmla="*/ 1376218 h 5052291"/>
              <a:gd name="connsiteX20" fmla="*/ 4017818 w 4932218"/>
              <a:gd name="connsiteY20" fmla="*/ 1330036 h 5052291"/>
              <a:gd name="connsiteX21" fmla="*/ 4294909 w 4932218"/>
              <a:gd name="connsiteY21" fmla="*/ 1283854 h 5052291"/>
              <a:gd name="connsiteX22" fmla="*/ 4627418 w 4932218"/>
              <a:gd name="connsiteY22" fmla="*/ 1440872 h 5052291"/>
              <a:gd name="connsiteX23" fmla="*/ 4719782 w 4932218"/>
              <a:gd name="connsiteY23" fmla="*/ 1477818 h 5052291"/>
              <a:gd name="connsiteX24" fmla="*/ 4765964 w 4932218"/>
              <a:gd name="connsiteY24" fmla="*/ 2216727 h 5052291"/>
              <a:gd name="connsiteX25" fmla="*/ 4922982 w 4932218"/>
              <a:gd name="connsiteY25" fmla="*/ 2475345 h 5052291"/>
              <a:gd name="connsiteX26" fmla="*/ 4932218 w 4932218"/>
              <a:gd name="connsiteY26" fmla="*/ 2687782 h 5052291"/>
              <a:gd name="connsiteX27" fmla="*/ 4904509 w 4932218"/>
              <a:gd name="connsiteY27" fmla="*/ 2789382 h 5052291"/>
              <a:gd name="connsiteX28" fmla="*/ 4904509 w 4932218"/>
              <a:gd name="connsiteY28" fmla="*/ 2974109 h 5052291"/>
              <a:gd name="connsiteX29" fmla="*/ 4904509 w 4932218"/>
              <a:gd name="connsiteY29" fmla="*/ 3066472 h 5052291"/>
              <a:gd name="connsiteX30" fmla="*/ 4812146 w 4932218"/>
              <a:gd name="connsiteY30" fmla="*/ 3278909 h 5052291"/>
              <a:gd name="connsiteX31" fmla="*/ 4599709 w 4932218"/>
              <a:gd name="connsiteY31" fmla="*/ 3380509 h 5052291"/>
              <a:gd name="connsiteX32" fmla="*/ 4451928 w 4932218"/>
              <a:gd name="connsiteY32" fmla="*/ 3491345 h 5052291"/>
              <a:gd name="connsiteX33" fmla="*/ 4451928 w 4932218"/>
              <a:gd name="connsiteY33" fmla="*/ 3491345 h 5052291"/>
              <a:gd name="connsiteX34" fmla="*/ 4433455 w 4932218"/>
              <a:gd name="connsiteY34" fmla="*/ 3463636 h 5052291"/>
              <a:gd name="connsiteX35" fmla="*/ 4525818 w 4932218"/>
              <a:gd name="connsiteY35" fmla="*/ 3362036 h 5052291"/>
              <a:gd name="connsiteX36" fmla="*/ 4433455 w 4932218"/>
              <a:gd name="connsiteY36" fmla="*/ 3371272 h 5052291"/>
              <a:gd name="connsiteX37" fmla="*/ 4433455 w 4932218"/>
              <a:gd name="connsiteY37" fmla="*/ 3260436 h 5052291"/>
              <a:gd name="connsiteX38" fmla="*/ 4396509 w 4932218"/>
              <a:gd name="connsiteY38" fmla="*/ 3260436 h 5052291"/>
              <a:gd name="connsiteX39" fmla="*/ 4322618 w 4932218"/>
              <a:gd name="connsiteY39" fmla="*/ 3315854 h 5052291"/>
              <a:gd name="connsiteX40" fmla="*/ 4350328 w 4932218"/>
              <a:gd name="connsiteY40" fmla="*/ 3417454 h 5052291"/>
              <a:gd name="connsiteX41" fmla="*/ 4350328 w 4932218"/>
              <a:gd name="connsiteY41" fmla="*/ 3417454 h 5052291"/>
              <a:gd name="connsiteX42" fmla="*/ 4387273 w 4932218"/>
              <a:gd name="connsiteY42" fmla="*/ 3574472 h 5052291"/>
              <a:gd name="connsiteX43" fmla="*/ 4257964 w 4932218"/>
              <a:gd name="connsiteY43" fmla="*/ 3648363 h 5052291"/>
              <a:gd name="connsiteX44" fmla="*/ 4036291 w 4932218"/>
              <a:gd name="connsiteY44" fmla="*/ 3879272 h 5052291"/>
              <a:gd name="connsiteX45" fmla="*/ 4027055 w 4932218"/>
              <a:gd name="connsiteY45" fmla="*/ 3805382 h 5052291"/>
              <a:gd name="connsiteX46" fmla="*/ 3962400 w 4932218"/>
              <a:gd name="connsiteY46" fmla="*/ 3759200 h 5052291"/>
              <a:gd name="connsiteX47" fmla="*/ 3823855 w 4932218"/>
              <a:gd name="connsiteY47" fmla="*/ 3786909 h 5052291"/>
              <a:gd name="connsiteX48" fmla="*/ 3953164 w 4932218"/>
              <a:gd name="connsiteY48" fmla="*/ 3860800 h 5052291"/>
              <a:gd name="connsiteX49" fmla="*/ 3823855 w 4932218"/>
              <a:gd name="connsiteY49" fmla="*/ 3962400 h 5052291"/>
              <a:gd name="connsiteX50" fmla="*/ 3731491 w 4932218"/>
              <a:gd name="connsiteY50" fmla="*/ 3888509 h 5052291"/>
              <a:gd name="connsiteX51" fmla="*/ 3694546 w 4932218"/>
              <a:gd name="connsiteY51" fmla="*/ 3980872 h 5052291"/>
              <a:gd name="connsiteX52" fmla="*/ 3574473 w 4932218"/>
              <a:gd name="connsiteY52" fmla="*/ 4008582 h 5052291"/>
              <a:gd name="connsiteX53" fmla="*/ 3574473 w 4932218"/>
              <a:gd name="connsiteY53" fmla="*/ 4128654 h 5052291"/>
              <a:gd name="connsiteX54" fmla="*/ 3482109 w 4932218"/>
              <a:gd name="connsiteY54" fmla="*/ 4165600 h 5052291"/>
              <a:gd name="connsiteX55" fmla="*/ 3435928 w 4932218"/>
              <a:gd name="connsiteY55" fmla="*/ 4128654 h 5052291"/>
              <a:gd name="connsiteX56" fmla="*/ 3398982 w 4932218"/>
              <a:gd name="connsiteY56" fmla="*/ 4294909 h 5052291"/>
              <a:gd name="connsiteX57" fmla="*/ 3463637 w 4932218"/>
              <a:gd name="connsiteY57" fmla="*/ 4239491 h 5052291"/>
              <a:gd name="connsiteX58" fmla="*/ 3500582 w 4932218"/>
              <a:gd name="connsiteY58" fmla="*/ 4267200 h 5052291"/>
              <a:gd name="connsiteX59" fmla="*/ 3398982 w 4932218"/>
              <a:gd name="connsiteY59" fmla="*/ 4433454 h 5052291"/>
              <a:gd name="connsiteX60" fmla="*/ 3325091 w 4932218"/>
              <a:gd name="connsiteY60" fmla="*/ 4442691 h 5052291"/>
              <a:gd name="connsiteX61" fmla="*/ 3325091 w 4932218"/>
              <a:gd name="connsiteY61" fmla="*/ 4488872 h 5052291"/>
              <a:gd name="connsiteX62" fmla="*/ 3408218 w 4932218"/>
              <a:gd name="connsiteY62" fmla="*/ 4451927 h 5052291"/>
              <a:gd name="connsiteX63" fmla="*/ 3417455 w 4932218"/>
              <a:gd name="connsiteY63" fmla="*/ 4636654 h 5052291"/>
              <a:gd name="connsiteX64" fmla="*/ 3334328 w 4932218"/>
              <a:gd name="connsiteY64" fmla="*/ 4701309 h 5052291"/>
              <a:gd name="connsiteX65" fmla="*/ 3389746 w 4932218"/>
              <a:gd name="connsiteY65" fmla="*/ 4729018 h 5052291"/>
              <a:gd name="connsiteX66" fmla="*/ 3500582 w 4932218"/>
              <a:gd name="connsiteY66" fmla="*/ 4978400 h 5052291"/>
              <a:gd name="connsiteX67" fmla="*/ 3509818 w 4932218"/>
              <a:gd name="connsiteY67" fmla="*/ 5052291 h 5052291"/>
              <a:gd name="connsiteX68" fmla="*/ 3177309 w 4932218"/>
              <a:gd name="connsiteY68" fmla="*/ 4969163 h 5052291"/>
              <a:gd name="connsiteX69" fmla="*/ 2937164 w 4932218"/>
              <a:gd name="connsiteY69" fmla="*/ 4922982 h 5052291"/>
              <a:gd name="connsiteX70" fmla="*/ 2743200 w 4932218"/>
              <a:gd name="connsiteY70" fmla="*/ 4765963 h 5052291"/>
              <a:gd name="connsiteX71" fmla="*/ 2650837 w 4932218"/>
              <a:gd name="connsiteY71" fmla="*/ 4682836 h 5052291"/>
              <a:gd name="connsiteX72" fmla="*/ 2521528 w 4932218"/>
              <a:gd name="connsiteY72" fmla="*/ 4414982 h 5052291"/>
              <a:gd name="connsiteX73" fmla="*/ 2521528 w 4932218"/>
              <a:gd name="connsiteY73" fmla="*/ 4267200 h 5052291"/>
              <a:gd name="connsiteX74" fmla="*/ 2355273 w 4932218"/>
              <a:gd name="connsiteY74" fmla="*/ 4119418 h 5052291"/>
              <a:gd name="connsiteX75" fmla="*/ 2299855 w 4932218"/>
              <a:gd name="connsiteY75" fmla="*/ 4017818 h 5052291"/>
              <a:gd name="connsiteX76" fmla="*/ 2189018 w 4932218"/>
              <a:gd name="connsiteY76" fmla="*/ 3943927 h 5052291"/>
              <a:gd name="connsiteX77" fmla="*/ 2059709 w 4932218"/>
              <a:gd name="connsiteY77" fmla="*/ 3703782 h 5052291"/>
              <a:gd name="connsiteX78" fmla="*/ 2013528 w 4932218"/>
              <a:gd name="connsiteY78" fmla="*/ 3556000 h 5052291"/>
              <a:gd name="connsiteX79" fmla="*/ 1782618 w 4932218"/>
              <a:gd name="connsiteY79" fmla="*/ 3352800 h 5052291"/>
              <a:gd name="connsiteX80" fmla="*/ 1671782 w 4932218"/>
              <a:gd name="connsiteY80" fmla="*/ 3241963 h 5052291"/>
              <a:gd name="connsiteX81" fmla="*/ 1422400 w 4932218"/>
              <a:gd name="connsiteY81" fmla="*/ 3214254 h 5052291"/>
              <a:gd name="connsiteX82" fmla="*/ 1394691 w 4932218"/>
              <a:gd name="connsiteY82" fmla="*/ 3260436 h 5052291"/>
              <a:gd name="connsiteX83" fmla="*/ 1265382 w 4932218"/>
              <a:gd name="connsiteY83" fmla="*/ 3260436 h 5052291"/>
              <a:gd name="connsiteX84" fmla="*/ 1126837 w 4932218"/>
              <a:gd name="connsiteY84" fmla="*/ 3389745 h 5052291"/>
              <a:gd name="connsiteX85" fmla="*/ 1117600 w 4932218"/>
              <a:gd name="connsiteY85" fmla="*/ 3519054 h 5052291"/>
              <a:gd name="connsiteX86" fmla="*/ 1062182 w 4932218"/>
              <a:gd name="connsiteY86" fmla="*/ 3546763 h 5052291"/>
              <a:gd name="connsiteX87" fmla="*/ 1043709 w 4932218"/>
              <a:gd name="connsiteY87" fmla="*/ 3666836 h 5052291"/>
              <a:gd name="connsiteX88" fmla="*/ 729673 w 4932218"/>
              <a:gd name="connsiteY88" fmla="*/ 3583709 h 5052291"/>
              <a:gd name="connsiteX89" fmla="*/ 655782 w 4932218"/>
              <a:gd name="connsiteY89" fmla="*/ 3491345 h 5052291"/>
              <a:gd name="connsiteX90" fmla="*/ 480291 w 4932218"/>
              <a:gd name="connsiteY90" fmla="*/ 3398982 h 5052291"/>
              <a:gd name="connsiteX91" fmla="*/ 314037 w 4932218"/>
              <a:gd name="connsiteY91" fmla="*/ 3131127 h 5052291"/>
              <a:gd name="connsiteX92" fmla="*/ 267855 w 4932218"/>
              <a:gd name="connsiteY92" fmla="*/ 2854036 h 5052291"/>
              <a:gd name="connsiteX93" fmla="*/ 240146 w 4932218"/>
              <a:gd name="connsiteY93" fmla="*/ 2844800 h 5052291"/>
              <a:gd name="connsiteX94" fmla="*/ 138546 w 4932218"/>
              <a:gd name="connsiteY94" fmla="*/ 2826327 h 5052291"/>
              <a:gd name="connsiteX95" fmla="*/ 0 w 4932218"/>
              <a:gd name="connsiteY95" fmla="*/ 2660072 h 5052291"/>
              <a:gd name="connsiteX96" fmla="*/ 2261178 w 4932218"/>
              <a:gd name="connsiteY96" fmla="*/ 1997363 h 5052291"/>
              <a:gd name="connsiteX97" fmla="*/ 2030846 w 4932218"/>
              <a:gd name="connsiteY97" fmla="*/ 1693718 h 5052291"/>
              <a:gd name="connsiteX98" fmla="*/ 1910773 w 4932218"/>
              <a:gd name="connsiteY98" fmla="*/ 1416050 h 5052291"/>
              <a:gd name="connsiteX99" fmla="*/ 1343314 w 4932218"/>
              <a:gd name="connsiteY99" fmla="*/ 876877 h 5052291"/>
              <a:gd name="connsiteX100" fmla="*/ 1068144 w 4932218"/>
              <a:gd name="connsiteY100" fmla="*/ 428711 h 5052291"/>
              <a:gd name="connsiteX101" fmla="*/ 1071418 w 4932218"/>
              <a:gd name="connsiteY101" fmla="*/ 0 h 5052291"/>
              <a:gd name="connsiteX0" fmla="*/ 932872 w 4793672"/>
              <a:gd name="connsiteY0" fmla="*/ 0 h 5052291"/>
              <a:gd name="connsiteX1" fmla="*/ 2170545 w 4793672"/>
              <a:gd name="connsiteY1" fmla="*/ 9236 h 5052291"/>
              <a:gd name="connsiteX2" fmla="*/ 2189018 w 4793672"/>
              <a:gd name="connsiteY2" fmla="*/ 979054 h 5052291"/>
              <a:gd name="connsiteX3" fmla="*/ 2290618 w 4793672"/>
              <a:gd name="connsiteY3" fmla="*/ 1016000 h 5052291"/>
              <a:gd name="connsiteX4" fmla="*/ 2401454 w 4793672"/>
              <a:gd name="connsiteY4" fmla="*/ 1062182 h 5052291"/>
              <a:gd name="connsiteX5" fmla="*/ 2493818 w 4793672"/>
              <a:gd name="connsiteY5" fmla="*/ 1034472 h 5052291"/>
              <a:gd name="connsiteX6" fmla="*/ 2558472 w 4793672"/>
              <a:gd name="connsiteY6" fmla="*/ 1089891 h 5052291"/>
              <a:gd name="connsiteX7" fmla="*/ 2558472 w 4793672"/>
              <a:gd name="connsiteY7" fmla="*/ 1089891 h 5052291"/>
              <a:gd name="connsiteX8" fmla="*/ 2687782 w 4793672"/>
              <a:gd name="connsiteY8" fmla="*/ 1173018 h 5052291"/>
              <a:gd name="connsiteX9" fmla="*/ 2789382 w 4793672"/>
              <a:gd name="connsiteY9" fmla="*/ 1117600 h 5052291"/>
              <a:gd name="connsiteX10" fmla="*/ 2826327 w 4793672"/>
              <a:gd name="connsiteY10" fmla="*/ 1209963 h 5052291"/>
              <a:gd name="connsiteX11" fmla="*/ 2946400 w 4793672"/>
              <a:gd name="connsiteY11" fmla="*/ 1200727 h 5052291"/>
              <a:gd name="connsiteX12" fmla="*/ 3001818 w 4793672"/>
              <a:gd name="connsiteY12" fmla="*/ 1265382 h 5052291"/>
              <a:gd name="connsiteX13" fmla="*/ 3084945 w 4793672"/>
              <a:gd name="connsiteY13" fmla="*/ 1339272 h 5052291"/>
              <a:gd name="connsiteX14" fmla="*/ 3168072 w 4793672"/>
              <a:gd name="connsiteY14" fmla="*/ 1256145 h 5052291"/>
              <a:gd name="connsiteX15" fmla="*/ 3232727 w 4793672"/>
              <a:gd name="connsiteY15" fmla="*/ 1330036 h 5052291"/>
              <a:gd name="connsiteX16" fmla="*/ 3306618 w 4793672"/>
              <a:gd name="connsiteY16" fmla="*/ 1330036 h 5052291"/>
              <a:gd name="connsiteX17" fmla="*/ 3362036 w 4793672"/>
              <a:gd name="connsiteY17" fmla="*/ 1385454 h 5052291"/>
              <a:gd name="connsiteX18" fmla="*/ 3491345 w 4793672"/>
              <a:gd name="connsiteY18" fmla="*/ 1330036 h 5052291"/>
              <a:gd name="connsiteX19" fmla="*/ 3556000 w 4793672"/>
              <a:gd name="connsiteY19" fmla="*/ 1376218 h 5052291"/>
              <a:gd name="connsiteX20" fmla="*/ 3879272 w 4793672"/>
              <a:gd name="connsiteY20" fmla="*/ 1330036 h 5052291"/>
              <a:gd name="connsiteX21" fmla="*/ 4156363 w 4793672"/>
              <a:gd name="connsiteY21" fmla="*/ 1283854 h 5052291"/>
              <a:gd name="connsiteX22" fmla="*/ 4488872 w 4793672"/>
              <a:gd name="connsiteY22" fmla="*/ 1440872 h 5052291"/>
              <a:gd name="connsiteX23" fmla="*/ 4581236 w 4793672"/>
              <a:gd name="connsiteY23" fmla="*/ 1477818 h 5052291"/>
              <a:gd name="connsiteX24" fmla="*/ 4627418 w 4793672"/>
              <a:gd name="connsiteY24" fmla="*/ 2216727 h 5052291"/>
              <a:gd name="connsiteX25" fmla="*/ 4784436 w 4793672"/>
              <a:gd name="connsiteY25" fmla="*/ 2475345 h 5052291"/>
              <a:gd name="connsiteX26" fmla="*/ 4793672 w 4793672"/>
              <a:gd name="connsiteY26" fmla="*/ 2687782 h 5052291"/>
              <a:gd name="connsiteX27" fmla="*/ 4765963 w 4793672"/>
              <a:gd name="connsiteY27" fmla="*/ 2789382 h 5052291"/>
              <a:gd name="connsiteX28" fmla="*/ 4765963 w 4793672"/>
              <a:gd name="connsiteY28" fmla="*/ 2974109 h 5052291"/>
              <a:gd name="connsiteX29" fmla="*/ 4765963 w 4793672"/>
              <a:gd name="connsiteY29" fmla="*/ 3066472 h 5052291"/>
              <a:gd name="connsiteX30" fmla="*/ 4673600 w 4793672"/>
              <a:gd name="connsiteY30" fmla="*/ 3278909 h 5052291"/>
              <a:gd name="connsiteX31" fmla="*/ 4461163 w 4793672"/>
              <a:gd name="connsiteY31" fmla="*/ 3380509 h 5052291"/>
              <a:gd name="connsiteX32" fmla="*/ 4313382 w 4793672"/>
              <a:gd name="connsiteY32" fmla="*/ 3491345 h 5052291"/>
              <a:gd name="connsiteX33" fmla="*/ 4313382 w 4793672"/>
              <a:gd name="connsiteY33" fmla="*/ 3491345 h 5052291"/>
              <a:gd name="connsiteX34" fmla="*/ 4294909 w 4793672"/>
              <a:gd name="connsiteY34" fmla="*/ 3463636 h 5052291"/>
              <a:gd name="connsiteX35" fmla="*/ 4387272 w 4793672"/>
              <a:gd name="connsiteY35" fmla="*/ 3362036 h 5052291"/>
              <a:gd name="connsiteX36" fmla="*/ 4294909 w 4793672"/>
              <a:gd name="connsiteY36" fmla="*/ 3371272 h 5052291"/>
              <a:gd name="connsiteX37" fmla="*/ 4294909 w 4793672"/>
              <a:gd name="connsiteY37" fmla="*/ 3260436 h 5052291"/>
              <a:gd name="connsiteX38" fmla="*/ 4257963 w 4793672"/>
              <a:gd name="connsiteY38" fmla="*/ 3260436 h 5052291"/>
              <a:gd name="connsiteX39" fmla="*/ 4184072 w 4793672"/>
              <a:gd name="connsiteY39" fmla="*/ 3315854 h 5052291"/>
              <a:gd name="connsiteX40" fmla="*/ 4211782 w 4793672"/>
              <a:gd name="connsiteY40" fmla="*/ 3417454 h 5052291"/>
              <a:gd name="connsiteX41" fmla="*/ 4211782 w 4793672"/>
              <a:gd name="connsiteY41" fmla="*/ 3417454 h 5052291"/>
              <a:gd name="connsiteX42" fmla="*/ 4248727 w 4793672"/>
              <a:gd name="connsiteY42" fmla="*/ 3574472 h 5052291"/>
              <a:gd name="connsiteX43" fmla="*/ 4119418 w 4793672"/>
              <a:gd name="connsiteY43" fmla="*/ 3648363 h 5052291"/>
              <a:gd name="connsiteX44" fmla="*/ 3897745 w 4793672"/>
              <a:gd name="connsiteY44" fmla="*/ 3879272 h 5052291"/>
              <a:gd name="connsiteX45" fmla="*/ 3888509 w 4793672"/>
              <a:gd name="connsiteY45" fmla="*/ 3805382 h 5052291"/>
              <a:gd name="connsiteX46" fmla="*/ 3823854 w 4793672"/>
              <a:gd name="connsiteY46" fmla="*/ 3759200 h 5052291"/>
              <a:gd name="connsiteX47" fmla="*/ 3685309 w 4793672"/>
              <a:gd name="connsiteY47" fmla="*/ 3786909 h 5052291"/>
              <a:gd name="connsiteX48" fmla="*/ 3814618 w 4793672"/>
              <a:gd name="connsiteY48" fmla="*/ 3860800 h 5052291"/>
              <a:gd name="connsiteX49" fmla="*/ 3685309 w 4793672"/>
              <a:gd name="connsiteY49" fmla="*/ 3962400 h 5052291"/>
              <a:gd name="connsiteX50" fmla="*/ 3592945 w 4793672"/>
              <a:gd name="connsiteY50" fmla="*/ 3888509 h 5052291"/>
              <a:gd name="connsiteX51" fmla="*/ 3556000 w 4793672"/>
              <a:gd name="connsiteY51" fmla="*/ 3980872 h 5052291"/>
              <a:gd name="connsiteX52" fmla="*/ 3435927 w 4793672"/>
              <a:gd name="connsiteY52" fmla="*/ 4008582 h 5052291"/>
              <a:gd name="connsiteX53" fmla="*/ 3435927 w 4793672"/>
              <a:gd name="connsiteY53" fmla="*/ 4128654 h 5052291"/>
              <a:gd name="connsiteX54" fmla="*/ 3343563 w 4793672"/>
              <a:gd name="connsiteY54" fmla="*/ 4165600 h 5052291"/>
              <a:gd name="connsiteX55" fmla="*/ 3297382 w 4793672"/>
              <a:gd name="connsiteY55" fmla="*/ 4128654 h 5052291"/>
              <a:gd name="connsiteX56" fmla="*/ 3260436 w 4793672"/>
              <a:gd name="connsiteY56" fmla="*/ 4294909 h 5052291"/>
              <a:gd name="connsiteX57" fmla="*/ 3325091 w 4793672"/>
              <a:gd name="connsiteY57" fmla="*/ 4239491 h 5052291"/>
              <a:gd name="connsiteX58" fmla="*/ 3362036 w 4793672"/>
              <a:gd name="connsiteY58" fmla="*/ 4267200 h 5052291"/>
              <a:gd name="connsiteX59" fmla="*/ 3260436 w 4793672"/>
              <a:gd name="connsiteY59" fmla="*/ 4433454 h 5052291"/>
              <a:gd name="connsiteX60" fmla="*/ 3186545 w 4793672"/>
              <a:gd name="connsiteY60" fmla="*/ 4442691 h 5052291"/>
              <a:gd name="connsiteX61" fmla="*/ 3186545 w 4793672"/>
              <a:gd name="connsiteY61" fmla="*/ 4488872 h 5052291"/>
              <a:gd name="connsiteX62" fmla="*/ 3269672 w 4793672"/>
              <a:gd name="connsiteY62" fmla="*/ 4451927 h 5052291"/>
              <a:gd name="connsiteX63" fmla="*/ 3278909 w 4793672"/>
              <a:gd name="connsiteY63" fmla="*/ 4636654 h 5052291"/>
              <a:gd name="connsiteX64" fmla="*/ 3195782 w 4793672"/>
              <a:gd name="connsiteY64" fmla="*/ 4701309 h 5052291"/>
              <a:gd name="connsiteX65" fmla="*/ 3251200 w 4793672"/>
              <a:gd name="connsiteY65" fmla="*/ 4729018 h 5052291"/>
              <a:gd name="connsiteX66" fmla="*/ 3362036 w 4793672"/>
              <a:gd name="connsiteY66" fmla="*/ 4978400 h 5052291"/>
              <a:gd name="connsiteX67" fmla="*/ 3371272 w 4793672"/>
              <a:gd name="connsiteY67" fmla="*/ 5052291 h 5052291"/>
              <a:gd name="connsiteX68" fmla="*/ 3038763 w 4793672"/>
              <a:gd name="connsiteY68" fmla="*/ 4969163 h 5052291"/>
              <a:gd name="connsiteX69" fmla="*/ 2798618 w 4793672"/>
              <a:gd name="connsiteY69" fmla="*/ 4922982 h 5052291"/>
              <a:gd name="connsiteX70" fmla="*/ 2604654 w 4793672"/>
              <a:gd name="connsiteY70" fmla="*/ 4765963 h 5052291"/>
              <a:gd name="connsiteX71" fmla="*/ 2512291 w 4793672"/>
              <a:gd name="connsiteY71" fmla="*/ 4682836 h 5052291"/>
              <a:gd name="connsiteX72" fmla="*/ 2382982 w 4793672"/>
              <a:gd name="connsiteY72" fmla="*/ 4414982 h 5052291"/>
              <a:gd name="connsiteX73" fmla="*/ 2382982 w 4793672"/>
              <a:gd name="connsiteY73" fmla="*/ 4267200 h 5052291"/>
              <a:gd name="connsiteX74" fmla="*/ 2216727 w 4793672"/>
              <a:gd name="connsiteY74" fmla="*/ 4119418 h 5052291"/>
              <a:gd name="connsiteX75" fmla="*/ 2161309 w 4793672"/>
              <a:gd name="connsiteY75" fmla="*/ 4017818 h 5052291"/>
              <a:gd name="connsiteX76" fmla="*/ 2050472 w 4793672"/>
              <a:gd name="connsiteY76" fmla="*/ 3943927 h 5052291"/>
              <a:gd name="connsiteX77" fmla="*/ 1921163 w 4793672"/>
              <a:gd name="connsiteY77" fmla="*/ 3703782 h 5052291"/>
              <a:gd name="connsiteX78" fmla="*/ 1874982 w 4793672"/>
              <a:gd name="connsiteY78" fmla="*/ 3556000 h 5052291"/>
              <a:gd name="connsiteX79" fmla="*/ 1644072 w 4793672"/>
              <a:gd name="connsiteY79" fmla="*/ 3352800 h 5052291"/>
              <a:gd name="connsiteX80" fmla="*/ 1533236 w 4793672"/>
              <a:gd name="connsiteY80" fmla="*/ 3241963 h 5052291"/>
              <a:gd name="connsiteX81" fmla="*/ 1283854 w 4793672"/>
              <a:gd name="connsiteY81" fmla="*/ 3214254 h 5052291"/>
              <a:gd name="connsiteX82" fmla="*/ 1256145 w 4793672"/>
              <a:gd name="connsiteY82" fmla="*/ 3260436 h 5052291"/>
              <a:gd name="connsiteX83" fmla="*/ 1126836 w 4793672"/>
              <a:gd name="connsiteY83" fmla="*/ 3260436 h 5052291"/>
              <a:gd name="connsiteX84" fmla="*/ 988291 w 4793672"/>
              <a:gd name="connsiteY84" fmla="*/ 3389745 h 5052291"/>
              <a:gd name="connsiteX85" fmla="*/ 979054 w 4793672"/>
              <a:gd name="connsiteY85" fmla="*/ 3519054 h 5052291"/>
              <a:gd name="connsiteX86" fmla="*/ 923636 w 4793672"/>
              <a:gd name="connsiteY86" fmla="*/ 3546763 h 5052291"/>
              <a:gd name="connsiteX87" fmla="*/ 905163 w 4793672"/>
              <a:gd name="connsiteY87" fmla="*/ 3666836 h 5052291"/>
              <a:gd name="connsiteX88" fmla="*/ 591127 w 4793672"/>
              <a:gd name="connsiteY88" fmla="*/ 3583709 h 5052291"/>
              <a:gd name="connsiteX89" fmla="*/ 517236 w 4793672"/>
              <a:gd name="connsiteY89" fmla="*/ 3491345 h 5052291"/>
              <a:gd name="connsiteX90" fmla="*/ 341745 w 4793672"/>
              <a:gd name="connsiteY90" fmla="*/ 3398982 h 5052291"/>
              <a:gd name="connsiteX91" fmla="*/ 175491 w 4793672"/>
              <a:gd name="connsiteY91" fmla="*/ 3131127 h 5052291"/>
              <a:gd name="connsiteX92" fmla="*/ 129309 w 4793672"/>
              <a:gd name="connsiteY92" fmla="*/ 2854036 h 5052291"/>
              <a:gd name="connsiteX93" fmla="*/ 101600 w 4793672"/>
              <a:gd name="connsiteY93" fmla="*/ 2844800 h 5052291"/>
              <a:gd name="connsiteX94" fmla="*/ 0 w 4793672"/>
              <a:gd name="connsiteY94" fmla="*/ 2826327 h 5052291"/>
              <a:gd name="connsiteX95" fmla="*/ 2280804 w 4793672"/>
              <a:gd name="connsiteY95" fmla="*/ 2202872 h 5052291"/>
              <a:gd name="connsiteX96" fmla="*/ 2122632 w 4793672"/>
              <a:gd name="connsiteY96" fmla="*/ 1997363 h 5052291"/>
              <a:gd name="connsiteX97" fmla="*/ 1892300 w 4793672"/>
              <a:gd name="connsiteY97" fmla="*/ 1693718 h 5052291"/>
              <a:gd name="connsiteX98" fmla="*/ 1772227 w 4793672"/>
              <a:gd name="connsiteY98" fmla="*/ 1416050 h 5052291"/>
              <a:gd name="connsiteX99" fmla="*/ 1204768 w 4793672"/>
              <a:gd name="connsiteY99" fmla="*/ 876877 h 5052291"/>
              <a:gd name="connsiteX100" fmla="*/ 929598 w 4793672"/>
              <a:gd name="connsiteY100" fmla="*/ 428711 h 5052291"/>
              <a:gd name="connsiteX101" fmla="*/ 932872 w 4793672"/>
              <a:gd name="connsiteY101" fmla="*/ 0 h 5052291"/>
              <a:gd name="connsiteX0" fmla="*/ 831272 w 4692072"/>
              <a:gd name="connsiteY0" fmla="*/ 0 h 5052291"/>
              <a:gd name="connsiteX1" fmla="*/ 2068945 w 4692072"/>
              <a:gd name="connsiteY1" fmla="*/ 9236 h 5052291"/>
              <a:gd name="connsiteX2" fmla="*/ 2087418 w 4692072"/>
              <a:gd name="connsiteY2" fmla="*/ 979054 h 5052291"/>
              <a:gd name="connsiteX3" fmla="*/ 2189018 w 4692072"/>
              <a:gd name="connsiteY3" fmla="*/ 1016000 h 5052291"/>
              <a:gd name="connsiteX4" fmla="*/ 2299854 w 4692072"/>
              <a:gd name="connsiteY4" fmla="*/ 1062182 h 5052291"/>
              <a:gd name="connsiteX5" fmla="*/ 2392218 w 4692072"/>
              <a:gd name="connsiteY5" fmla="*/ 1034472 h 5052291"/>
              <a:gd name="connsiteX6" fmla="*/ 2456872 w 4692072"/>
              <a:gd name="connsiteY6" fmla="*/ 1089891 h 5052291"/>
              <a:gd name="connsiteX7" fmla="*/ 2456872 w 4692072"/>
              <a:gd name="connsiteY7" fmla="*/ 1089891 h 5052291"/>
              <a:gd name="connsiteX8" fmla="*/ 2586182 w 4692072"/>
              <a:gd name="connsiteY8" fmla="*/ 1173018 h 5052291"/>
              <a:gd name="connsiteX9" fmla="*/ 2687782 w 4692072"/>
              <a:gd name="connsiteY9" fmla="*/ 1117600 h 5052291"/>
              <a:gd name="connsiteX10" fmla="*/ 2724727 w 4692072"/>
              <a:gd name="connsiteY10" fmla="*/ 1209963 h 5052291"/>
              <a:gd name="connsiteX11" fmla="*/ 2844800 w 4692072"/>
              <a:gd name="connsiteY11" fmla="*/ 1200727 h 5052291"/>
              <a:gd name="connsiteX12" fmla="*/ 2900218 w 4692072"/>
              <a:gd name="connsiteY12" fmla="*/ 1265382 h 5052291"/>
              <a:gd name="connsiteX13" fmla="*/ 2983345 w 4692072"/>
              <a:gd name="connsiteY13" fmla="*/ 1339272 h 5052291"/>
              <a:gd name="connsiteX14" fmla="*/ 3066472 w 4692072"/>
              <a:gd name="connsiteY14" fmla="*/ 1256145 h 5052291"/>
              <a:gd name="connsiteX15" fmla="*/ 3131127 w 4692072"/>
              <a:gd name="connsiteY15" fmla="*/ 1330036 h 5052291"/>
              <a:gd name="connsiteX16" fmla="*/ 3205018 w 4692072"/>
              <a:gd name="connsiteY16" fmla="*/ 1330036 h 5052291"/>
              <a:gd name="connsiteX17" fmla="*/ 3260436 w 4692072"/>
              <a:gd name="connsiteY17" fmla="*/ 1385454 h 5052291"/>
              <a:gd name="connsiteX18" fmla="*/ 3389745 w 4692072"/>
              <a:gd name="connsiteY18" fmla="*/ 1330036 h 5052291"/>
              <a:gd name="connsiteX19" fmla="*/ 3454400 w 4692072"/>
              <a:gd name="connsiteY19" fmla="*/ 1376218 h 5052291"/>
              <a:gd name="connsiteX20" fmla="*/ 3777672 w 4692072"/>
              <a:gd name="connsiteY20" fmla="*/ 1330036 h 5052291"/>
              <a:gd name="connsiteX21" fmla="*/ 4054763 w 4692072"/>
              <a:gd name="connsiteY21" fmla="*/ 1283854 h 5052291"/>
              <a:gd name="connsiteX22" fmla="*/ 4387272 w 4692072"/>
              <a:gd name="connsiteY22" fmla="*/ 1440872 h 5052291"/>
              <a:gd name="connsiteX23" fmla="*/ 4479636 w 4692072"/>
              <a:gd name="connsiteY23" fmla="*/ 1477818 h 5052291"/>
              <a:gd name="connsiteX24" fmla="*/ 4525818 w 4692072"/>
              <a:gd name="connsiteY24" fmla="*/ 2216727 h 5052291"/>
              <a:gd name="connsiteX25" fmla="*/ 4682836 w 4692072"/>
              <a:gd name="connsiteY25" fmla="*/ 2475345 h 5052291"/>
              <a:gd name="connsiteX26" fmla="*/ 4692072 w 4692072"/>
              <a:gd name="connsiteY26" fmla="*/ 2687782 h 5052291"/>
              <a:gd name="connsiteX27" fmla="*/ 4664363 w 4692072"/>
              <a:gd name="connsiteY27" fmla="*/ 2789382 h 5052291"/>
              <a:gd name="connsiteX28" fmla="*/ 4664363 w 4692072"/>
              <a:gd name="connsiteY28" fmla="*/ 2974109 h 5052291"/>
              <a:gd name="connsiteX29" fmla="*/ 4664363 w 4692072"/>
              <a:gd name="connsiteY29" fmla="*/ 3066472 h 5052291"/>
              <a:gd name="connsiteX30" fmla="*/ 4572000 w 4692072"/>
              <a:gd name="connsiteY30" fmla="*/ 3278909 h 5052291"/>
              <a:gd name="connsiteX31" fmla="*/ 4359563 w 4692072"/>
              <a:gd name="connsiteY31" fmla="*/ 3380509 h 5052291"/>
              <a:gd name="connsiteX32" fmla="*/ 4211782 w 4692072"/>
              <a:gd name="connsiteY32" fmla="*/ 3491345 h 5052291"/>
              <a:gd name="connsiteX33" fmla="*/ 4211782 w 4692072"/>
              <a:gd name="connsiteY33" fmla="*/ 3491345 h 5052291"/>
              <a:gd name="connsiteX34" fmla="*/ 4193309 w 4692072"/>
              <a:gd name="connsiteY34" fmla="*/ 3463636 h 5052291"/>
              <a:gd name="connsiteX35" fmla="*/ 4285672 w 4692072"/>
              <a:gd name="connsiteY35" fmla="*/ 3362036 h 5052291"/>
              <a:gd name="connsiteX36" fmla="*/ 4193309 w 4692072"/>
              <a:gd name="connsiteY36" fmla="*/ 3371272 h 5052291"/>
              <a:gd name="connsiteX37" fmla="*/ 4193309 w 4692072"/>
              <a:gd name="connsiteY37" fmla="*/ 3260436 h 5052291"/>
              <a:gd name="connsiteX38" fmla="*/ 4156363 w 4692072"/>
              <a:gd name="connsiteY38" fmla="*/ 3260436 h 5052291"/>
              <a:gd name="connsiteX39" fmla="*/ 4082472 w 4692072"/>
              <a:gd name="connsiteY39" fmla="*/ 3315854 h 5052291"/>
              <a:gd name="connsiteX40" fmla="*/ 4110182 w 4692072"/>
              <a:gd name="connsiteY40" fmla="*/ 3417454 h 5052291"/>
              <a:gd name="connsiteX41" fmla="*/ 4110182 w 4692072"/>
              <a:gd name="connsiteY41" fmla="*/ 3417454 h 5052291"/>
              <a:gd name="connsiteX42" fmla="*/ 4147127 w 4692072"/>
              <a:gd name="connsiteY42" fmla="*/ 3574472 h 5052291"/>
              <a:gd name="connsiteX43" fmla="*/ 4017818 w 4692072"/>
              <a:gd name="connsiteY43" fmla="*/ 3648363 h 5052291"/>
              <a:gd name="connsiteX44" fmla="*/ 3796145 w 4692072"/>
              <a:gd name="connsiteY44" fmla="*/ 3879272 h 5052291"/>
              <a:gd name="connsiteX45" fmla="*/ 3786909 w 4692072"/>
              <a:gd name="connsiteY45" fmla="*/ 3805382 h 5052291"/>
              <a:gd name="connsiteX46" fmla="*/ 3722254 w 4692072"/>
              <a:gd name="connsiteY46" fmla="*/ 3759200 h 5052291"/>
              <a:gd name="connsiteX47" fmla="*/ 3583709 w 4692072"/>
              <a:gd name="connsiteY47" fmla="*/ 3786909 h 5052291"/>
              <a:gd name="connsiteX48" fmla="*/ 3713018 w 4692072"/>
              <a:gd name="connsiteY48" fmla="*/ 3860800 h 5052291"/>
              <a:gd name="connsiteX49" fmla="*/ 3583709 w 4692072"/>
              <a:gd name="connsiteY49" fmla="*/ 3962400 h 5052291"/>
              <a:gd name="connsiteX50" fmla="*/ 3491345 w 4692072"/>
              <a:gd name="connsiteY50" fmla="*/ 3888509 h 5052291"/>
              <a:gd name="connsiteX51" fmla="*/ 3454400 w 4692072"/>
              <a:gd name="connsiteY51" fmla="*/ 3980872 h 5052291"/>
              <a:gd name="connsiteX52" fmla="*/ 3334327 w 4692072"/>
              <a:gd name="connsiteY52" fmla="*/ 4008582 h 5052291"/>
              <a:gd name="connsiteX53" fmla="*/ 3334327 w 4692072"/>
              <a:gd name="connsiteY53" fmla="*/ 4128654 h 5052291"/>
              <a:gd name="connsiteX54" fmla="*/ 3241963 w 4692072"/>
              <a:gd name="connsiteY54" fmla="*/ 4165600 h 5052291"/>
              <a:gd name="connsiteX55" fmla="*/ 3195782 w 4692072"/>
              <a:gd name="connsiteY55" fmla="*/ 4128654 h 5052291"/>
              <a:gd name="connsiteX56" fmla="*/ 3158836 w 4692072"/>
              <a:gd name="connsiteY56" fmla="*/ 4294909 h 5052291"/>
              <a:gd name="connsiteX57" fmla="*/ 3223491 w 4692072"/>
              <a:gd name="connsiteY57" fmla="*/ 4239491 h 5052291"/>
              <a:gd name="connsiteX58" fmla="*/ 3260436 w 4692072"/>
              <a:gd name="connsiteY58" fmla="*/ 4267200 h 5052291"/>
              <a:gd name="connsiteX59" fmla="*/ 3158836 w 4692072"/>
              <a:gd name="connsiteY59" fmla="*/ 4433454 h 5052291"/>
              <a:gd name="connsiteX60" fmla="*/ 3084945 w 4692072"/>
              <a:gd name="connsiteY60" fmla="*/ 4442691 h 5052291"/>
              <a:gd name="connsiteX61" fmla="*/ 3084945 w 4692072"/>
              <a:gd name="connsiteY61" fmla="*/ 4488872 h 5052291"/>
              <a:gd name="connsiteX62" fmla="*/ 3168072 w 4692072"/>
              <a:gd name="connsiteY62" fmla="*/ 4451927 h 5052291"/>
              <a:gd name="connsiteX63" fmla="*/ 3177309 w 4692072"/>
              <a:gd name="connsiteY63" fmla="*/ 4636654 h 5052291"/>
              <a:gd name="connsiteX64" fmla="*/ 3094182 w 4692072"/>
              <a:gd name="connsiteY64" fmla="*/ 4701309 h 5052291"/>
              <a:gd name="connsiteX65" fmla="*/ 3149600 w 4692072"/>
              <a:gd name="connsiteY65" fmla="*/ 4729018 h 5052291"/>
              <a:gd name="connsiteX66" fmla="*/ 3260436 w 4692072"/>
              <a:gd name="connsiteY66" fmla="*/ 4978400 h 5052291"/>
              <a:gd name="connsiteX67" fmla="*/ 3269672 w 4692072"/>
              <a:gd name="connsiteY67" fmla="*/ 5052291 h 5052291"/>
              <a:gd name="connsiteX68" fmla="*/ 2937163 w 4692072"/>
              <a:gd name="connsiteY68" fmla="*/ 4969163 h 5052291"/>
              <a:gd name="connsiteX69" fmla="*/ 2697018 w 4692072"/>
              <a:gd name="connsiteY69" fmla="*/ 4922982 h 5052291"/>
              <a:gd name="connsiteX70" fmla="*/ 2503054 w 4692072"/>
              <a:gd name="connsiteY70" fmla="*/ 4765963 h 5052291"/>
              <a:gd name="connsiteX71" fmla="*/ 2410691 w 4692072"/>
              <a:gd name="connsiteY71" fmla="*/ 4682836 h 5052291"/>
              <a:gd name="connsiteX72" fmla="*/ 2281382 w 4692072"/>
              <a:gd name="connsiteY72" fmla="*/ 4414982 h 5052291"/>
              <a:gd name="connsiteX73" fmla="*/ 2281382 w 4692072"/>
              <a:gd name="connsiteY73" fmla="*/ 4267200 h 5052291"/>
              <a:gd name="connsiteX74" fmla="*/ 2115127 w 4692072"/>
              <a:gd name="connsiteY74" fmla="*/ 4119418 h 5052291"/>
              <a:gd name="connsiteX75" fmla="*/ 2059709 w 4692072"/>
              <a:gd name="connsiteY75" fmla="*/ 4017818 h 5052291"/>
              <a:gd name="connsiteX76" fmla="*/ 1948872 w 4692072"/>
              <a:gd name="connsiteY76" fmla="*/ 3943927 h 5052291"/>
              <a:gd name="connsiteX77" fmla="*/ 1819563 w 4692072"/>
              <a:gd name="connsiteY77" fmla="*/ 3703782 h 5052291"/>
              <a:gd name="connsiteX78" fmla="*/ 1773382 w 4692072"/>
              <a:gd name="connsiteY78" fmla="*/ 3556000 h 5052291"/>
              <a:gd name="connsiteX79" fmla="*/ 1542472 w 4692072"/>
              <a:gd name="connsiteY79" fmla="*/ 3352800 h 5052291"/>
              <a:gd name="connsiteX80" fmla="*/ 1431636 w 4692072"/>
              <a:gd name="connsiteY80" fmla="*/ 3241963 h 5052291"/>
              <a:gd name="connsiteX81" fmla="*/ 1182254 w 4692072"/>
              <a:gd name="connsiteY81" fmla="*/ 3214254 h 5052291"/>
              <a:gd name="connsiteX82" fmla="*/ 1154545 w 4692072"/>
              <a:gd name="connsiteY82" fmla="*/ 3260436 h 5052291"/>
              <a:gd name="connsiteX83" fmla="*/ 1025236 w 4692072"/>
              <a:gd name="connsiteY83" fmla="*/ 3260436 h 5052291"/>
              <a:gd name="connsiteX84" fmla="*/ 886691 w 4692072"/>
              <a:gd name="connsiteY84" fmla="*/ 3389745 h 5052291"/>
              <a:gd name="connsiteX85" fmla="*/ 877454 w 4692072"/>
              <a:gd name="connsiteY85" fmla="*/ 3519054 h 5052291"/>
              <a:gd name="connsiteX86" fmla="*/ 822036 w 4692072"/>
              <a:gd name="connsiteY86" fmla="*/ 3546763 h 5052291"/>
              <a:gd name="connsiteX87" fmla="*/ 803563 w 4692072"/>
              <a:gd name="connsiteY87" fmla="*/ 3666836 h 5052291"/>
              <a:gd name="connsiteX88" fmla="*/ 489527 w 4692072"/>
              <a:gd name="connsiteY88" fmla="*/ 3583709 h 5052291"/>
              <a:gd name="connsiteX89" fmla="*/ 415636 w 4692072"/>
              <a:gd name="connsiteY89" fmla="*/ 3491345 h 5052291"/>
              <a:gd name="connsiteX90" fmla="*/ 240145 w 4692072"/>
              <a:gd name="connsiteY90" fmla="*/ 3398982 h 5052291"/>
              <a:gd name="connsiteX91" fmla="*/ 73891 w 4692072"/>
              <a:gd name="connsiteY91" fmla="*/ 3131127 h 5052291"/>
              <a:gd name="connsiteX92" fmla="*/ 27709 w 4692072"/>
              <a:gd name="connsiteY92" fmla="*/ 2854036 h 5052291"/>
              <a:gd name="connsiteX93" fmla="*/ 0 w 4692072"/>
              <a:gd name="connsiteY93" fmla="*/ 2844800 h 5052291"/>
              <a:gd name="connsiteX94" fmla="*/ 2311400 w 4692072"/>
              <a:gd name="connsiteY94" fmla="*/ 2400877 h 5052291"/>
              <a:gd name="connsiteX95" fmla="*/ 2179204 w 4692072"/>
              <a:gd name="connsiteY95" fmla="*/ 2202872 h 5052291"/>
              <a:gd name="connsiteX96" fmla="*/ 2021032 w 4692072"/>
              <a:gd name="connsiteY96" fmla="*/ 1997363 h 5052291"/>
              <a:gd name="connsiteX97" fmla="*/ 1790700 w 4692072"/>
              <a:gd name="connsiteY97" fmla="*/ 1693718 h 5052291"/>
              <a:gd name="connsiteX98" fmla="*/ 1670627 w 4692072"/>
              <a:gd name="connsiteY98" fmla="*/ 1416050 h 5052291"/>
              <a:gd name="connsiteX99" fmla="*/ 1103168 w 4692072"/>
              <a:gd name="connsiteY99" fmla="*/ 876877 h 5052291"/>
              <a:gd name="connsiteX100" fmla="*/ 827998 w 4692072"/>
              <a:gd name="connsiteY100" fmla="*/ 428711 h 5052291"/>
              <a:gd name="connsiteX101" fmla="*/ 831272 w 4692072"/>
              <a:gd name="connsiteY101" fmla="*/ 0 h 5052291"/>
              <a:gd name="connsiteX0" fmla="*/ 803563 w 4664363"/>
              <a:gd name="connsiteY0" fmla="*/ 0 h 5052291"/>
              <a:gd name="connsiteX1" fmla="*/ 2041236 w 4664363"/>
              <a:gd name="connsiteY1" fmla="*/ 9236 h 5052291"/>
              <a:gd name="connsiteX2" fmla="*/ 2059709 w 4664363"/>
              <a:gd name="connsiteY2" fmla="*/ 979054 h 5052291"/>
              <a:gd name="connsiteX3" fmla="*/ 2161309 w 4664363"/>
              <a:gd name="connsiteY3" fmla="*/ 1016000 h 5052291"/>
              <a:gd name="connsiteX4" fmla="*/ 2272145 w 4664363"/>
              <a:gd name="connsiteY4" fmla="*/ 1062182 h 5052291"/>
              <a:gd name="connsiteX5" fmla="*/ 2364509 w 4664363"/>
              <a:gd name="connsiteY5" fmla="*/ 1034472 h 5052291"/>
              <a:gd name="connsiteX6" fmla="*/ 2429163 w 4664363"/>
              <a:gd name="connsiteY6" fmla="*/ 1089891 h 5052291"/>
              <a:gd name="connsiteX7" fmla="*/ 2429163 w 4664363"/>
              <a:gd name="connsiteY7" fmla="*/ 1089891 h 5052291"/>
              <a:gd name="connsiteX8" fmla="*/ 2558473 w 4664363"/>
              <a:gd name="connsiteY8" fmla="*/ 1173018 h 5052291"/>
              <a:gd name="connsiteX9" fmla="*/ 2660073 w 4664363"/>
              <a:gd name="connsiteY9" fmla="*/ 1117600 h 5052291"/>
              <a:gd name="connsiteX10" fmla="*/ 2697018 w 4664363"/>
              <a:gd name="connsiteY10" fmla="*/ 1209963 h 5052291"/>
              <a:gd name="connsiteX11" fmla="*/ 2817091 w 4664363"/>
              <a:gd name="connsiteY11" fmla="*/ 1200727 h 5052291"/>
              <a:gd name="connsiteX12" fmla="*/ 2872509 w 4664363"/>
              <a:gd name="connsiteY12" fmla="*/ 1265382 h 5052291"/>
              <a:gd name="connsiteX13" fmla="*/ 2955636 w 4664363"/>
              <a:gd name="connsiteY13" fmla="*/ 1339272 h 5052291"/>
              <a:gd name="connsiteX14" fmla="*/ 3038763 w 4664363"/>
              <a:gd name="connsiteY14" fmla="*/ 1256145 h 5052291"/>
              <a:gd name="connsiteX15" fmla="*/ 3103418 w 4664363"/>
              <a:gd name="connsiteY15" fmla="*/ 1330036 h 5052291"/>
              <a:gd name="connsiteX16" fmla="*/ 3177309 w 4664363"/>
              <a:gd name="connsiteY16" fmla="*/ 1330036 h 5052291"/>
              <a:gd name="connsiteX17" fmla="*/ 3232727 w 4664363"/>
              <a:gd name="connsiteY17" fmla="*/ 1385454 h 5052291"/>
              <a:gd name="connsiteX18" fmla="*/ 3362036 w 4664363"/>
              <a:gd name="connsiteY18" fmla="*/ 1330036 h 5052291"/>
              <a:gd name="connsiteX19" fmla="*/ 3426691 w 4664363"/>
              <a:gd name="connsiteY19" fmla="*/ 1376218 h 5052291"/>
              <a:gd name="connsiteX20" fmla="*/ 3749963 w 4664363"/>
              <a:gd name="connsiteY20" fmla="*/ 1330036 h 5052291"/>
              <a:gd name="connsiteX21" fmla="*/ 4027054 w 4664363"/>
              <a:gd name="connsiteY21" fmla="*/ 1283854 h 5052291"/>
              <a:gd name="connsiteX22" fmla="*/ 4359563 w 4664363"/>
              <a:gd name="connsiteY22" fmla="*/ 1440872 h 5052291"/>
              <a:gd name="connsiteX23" fmla="*/ 4451927 w 4664363"/>
              <a:gd name="connsiteY23" fmla="*/ 1477818 h 5052291"/>
              <a:gd name="connsiteX24" fmla="*/ 4498109 w 4664363"/>
              <a:gd name="connsiteY24" fmla="*/ 2216727 h 5052291"/>
              <a:gd name="connsiteX25" fmla="*/ 4655127 w 4664363"/>
              <a:gd name="connsiteY25" fmla="*/ 2475345 h 5052291"/>
              <a:gd name="connsiteX26" fmla="*/ 4664363 w 4664363"/>
              <a:gd name="connsiteY26" fmla="*/ 2687782 h 5052291"/>
              <a:gd name="connsiteX27" fmla="*/ 4636654 w 4664363"/>
              <a:gd name="connsiteY27" fmla="*/ 2789382 h 5052291"/>
              <a:gd name="connsiteX28" fmla="*/ 4636654 w 4664363"/>
              <a:gd name="connsiteY28" fmla="*/ 2974109 h 5052291"/>
              <a:gd name="connsiteX29" fmla="*/ 4636654 w 4664363"/>
              <a:gd name="connsiteY29" fmla="*/ 3066472 h 5052291"/>
              <a:gd name="connsiteX30" fmla="*/ 4544291 w 4664363"/>
              <a:gd name="connsiteY30" fmla="*/ 3278909 h 5052291"/>
              <a:gd name="connsiteX31" fmla="*/ 4331854 w 4664363"/>
              <a:gd name="connsiteY31" fmla="*/ 3380509 h 5052291"/>
              <a:gd name="connsiteX32" fmla="*/ 4184073 w 4664363"/>
              <a:gd name="connsiteY32" fmla="*/ 3491345 h 5052291"/>
              <a:gd name="connsiteX33" fmla="*/ 4184073 w 4664363"/>
              <a:gd name="connsiteY33" fmla="*/ 3491345 h 5052291"/>
              <a:gd name="connsiteX34" fmla="*/ 4165600 w 4664363"/>
              <a:gd name="connsiteY34" fmla="*/ 3463636 h 5052291"/>
              <a:gd name="connsiteX35" fmla="*/ 4257963 w 4664363"/>
              <a:gd name="connsiteY35" fmla="*/ 3362036 h 5052291"/>
              <a:gd name="connsiteX36" fmla="*/ 4165600 w 4664363"/>
              <a:gd name="connsiteY36" fmla="*/ 3371272 h 5052291"/>
              <a:gd name="connsiteX37" fmla="*/ 4165600 w 4664363"/>
              <a:gd name="connsiteY37" fmla="*/ 3260436 h 5052291"/>
              <a:gd name="connsiteX38" fmla="*/ 4128654 w 4664363"/>
              <a:gd name="connsiteY38" fmla="*/ 3260436 h 5052291"/>
              <a:gd name="connsiteX39" fmla="*/ 4054763 w 4664363"/>
              <a:gd name="connsiteY39" fmla="*/ 3315854 h 5052291"/>
              <a:gd name="connsiteX40" fmla="*/ 4082473 w 4664363"/>
              <a:gd name="connsiteY40" fmla="*/ 3417454 h 5052291"/>
              <a:gd name="connsiteX41" fmla="*/ 4082473 w 4664363"/>
              <a:gd name="connsiteY41" fmla="*/ 3417454 h 5052291"/>
              <a:gd name="connsiteX42" fmla="*/ 4119418 w 4664363"/>
              <a:gd name="connsiteY42" fmla="*/ 3574472 h 5052291"/>
              <a:gd name="connsiteX43" fmla="*/ 3990109 w 4664363"/>
              <a:gd name="connsiteY43" fmla="*/ 3648363 h 5052291"/>
              <a:gd name="connsiteX44" fmla="*/ 3768436 w 4664363"/>
              <a:gd name="connsiteY44" fmla="*/ 3879272 h 5052291"/>
              <a:gd name="connsiteX45" fmla="*/ 3759200 w 4664363"/>
              <a:gd name="connsiteY45" fmla="*/ 3805382 h 5052291"/>
              <a:gd name="connsiteX46" fmla="*/ 3694545 w 4664363"/>
              <a:gd name="connsiteY46" fmla="*/ 3759200 h 5052291"/>
              <a:gd name="connsiteX47" fmla="*/ 3556000 w 4664363"/>
              <a:gd name="connsiteY47" fmla="*/ 3786909 h 5052291"/>
              <a:gd name="connsiteX48" fmla="*/ 3685309 w 4664363"/>
              <a:gd name="connsiteY48" fmla="*/ 3860800 h 5052291"/>
              <a:gd name="connsiteX49" fmla="*/ 3556000 w 4664363"/>
              <a:gd name="connsiteY49" fmla="*/ 3962400 h 5052291"/>
              <a:gd name="connsiteX50" fmla="*/ 3463636 w 4664363"/>
              <a:gd name="connsiteY50" fmla="*/ 3888509 h 5052291"/>
              <a:gd name="connsiteX51" fmla="*/ 3426691 w 4664363"/>
              <a:gd name="connsiteY51" fmla="*/ 3980872 h 5052291"/>
              <a:gd name="connsiteX52" fmla="*/ 3306618 w 4664363"/>
              <a:gd name="connsiteY52" fmla="*/ 4008582 h 5052291"/>
              <a:gd name="connsiteX53" fmla="*/ 3306618 w 4664363"/>
              <a:gd name="connsiteY53" fmla="*/ 4128654 h 5052291"/>
              <a:gd name="connsiteX54" fmla="*/ 3214254 w 4664363"/>
              <a:gd name="connsiteY54" fmla="*/ 4165600 h 5052291"/>
              <a:gd name="connsiteX55" fmla="*/ 3168073 w 4664363"/>
              <a:gd name="connsiteY55" fmla="*/ 4128654 h 5052291"/>
              <a:gd name="connsiteX56" fmla="*/ 3131127 w 4664363"/>
              <a:gd name="connsiteY56" fmla="*/ 4294909 h 5052291"/>
              <a:gd name="connsiteX57" fmla="*/ 3195782 w 4664363"/>
              <a:gd name="connsiteY57" fmla="*/ 4239491 h 5052291"/>
              <a:gd name="connsiteX58" fmla="*/ 3232727 w 4664363"/>
              <a:gd name="connsiteY58" fmla="*/ 4267200 h 5052291"/>
              <a:gd name="connsiteX59" fmla="*/ 3131127 w 4664363"/>
              <a:gd name="connsiteY59" fmla="*/ 4433454 h 5052291"/>
              <a:gd name="connsiteX60" fmla="*/ 3057236 w 4664363"/>
              <a:gd name="connsiteY60" fmla="*/ 4442691 h 5052291"/>
              <a:gd name="connsiteX61" fmla="*/ 3057236 w 4664363"/>
              <a:gd name="connsiteY61" fmla="*/ 4488872 h 5052291"/>
              <a:gd name="connsiteX62" fmla="*/ 3140363 w 4664363"/>
              <a:gd name="connsiteY62" fmla="*/ 4451927 h 5052291"/>
              <a:gd name="connsiteX63" fmla="*/ 3149600 w 4664363"/>
              <a:gd name="connsiteY63" fmla="*/ 4636654 h 5052291"/>
              <a:gd name="connsiteX64" fmla="*/ 3066473 w 4664363"/>
              <a:gd name="connsiteY64" fmla="*/ 4701309 h 5052291"/>
              <a:gd name="connsiteX65" fmla="*/ 3121891 w 4664363"/>
              <a:gd name="connsiteY65" fmla="*/ 4729018 h 5052291"/>
              <a:gd name="connsiteX66" fmla="*/ 3232727 w 4664363"/>
              <a:gd name="connsiteY66" fmla="*/ 4978400 h 5052291"/>
              <a:gd name="connsiteX67" fmla="*/ 3241963 w 4664363"/>
              <a:gd name="connsiteY67" fmla="*/ 5052291 h 5052291"/>
              <a:gd name="connsiteX68" fmla="*/ 2909454 w 4664363"/>
              <a:gd name="connsiteY68" fmla="*/ 4969163 h 5052291"/>
              <a:gd name="connsiteX69" fmla="*/ 2669309 w 4664363"/>
              <a:gd name="connsiteY69" fmla="*/ 4922982 h 5052291"/>
              <a:gd name="connsiteX70" fmla="*/ 2475345 w 4664363"/>
              <a:gd name="connsiteY70" fmla="*/ 4765963 h 5052291"/>
              <a:gd name="connsiteX71" fmla="*/ 2382982 w 4664363"/>
              <a:gd name="connsiteY71" fmla="*/ 4682836 h 5052291"/>
              <a:gd name="connsiteX72" fmla="*/ 2253673 w 4664363"/>
              <a:gd name="connsiteY72" fmla="*/ 4414982 h 5052291"/>
              <a:gd name="connsiteX73" fmla="*/ 2253673 w 4664363"/>
              <a:gd name="connsiteY73" fmla="*/ 4267200 h 5052291"/>
              <a:gd name="connsiteX74" fmla="*/ 2087418 w 4664363"/>
              <a:gd name="connsiteY74" fmla="*/ 4119418 h 5052291"/>
              <a:gd name="connsiteX75" fmla="*/ 2032000 w 4664363"/>
              <a:gd name="connsiteY75" fmla="*/ 4017818 h 5052291"/>
              <a:gd name="connsiteX76" fmla="*/ 1921163 w 4664363"/>
              <a:gd name="connsiteY76" fmla="*/ 3943927 h 5052291"/>
              <a:gd name="connsiteX77" fmla="*/ 1791854 w 4664363"/>
              <a:gd name="connsiteY77" fmla="*/ 3703782 h 5052291"/>
              <a:gd name="connsiteX78" fmla="*/ 1745673 w 4664363"/>
              <a:gd name="connsiteY78" fmla="*/ 3556000 h 5052291"/>
              <a:gd name="connsiteX79" fmla="*/ 1514763 w 4664363"/>
              <a:gd name="connsiteY79" fmla="*/ 3352800 h 5052291"/>
              <a:gd name="connsiteX80" fmla="*/ 1403927 w 4664363"/>
              <a:gd name="connsiteY80" fmla="*/ 3241963 h 5052291"/>
              <a:gd name="connsiteX81" fmla="*/ 1154545 w 4664363"/>
              <a:gd name="connsiteY81" fmla="*/ 3214254 h 5052291"/>
              <a:gd name="connsiteX82" fmla="*/ 1126836 w 4664363"/>
              <a:gd name="connsiteY82" fmla="*/ 3260436 h 5052291"/>
              <a:gd name="connsiteX83" fmla="*/ 997527 w 4664363"/>
              <a:gd name="connsiteY83" fmla="*/ 3260436 h 5052291"/>
              <a:gd name="connsiteX84" fmla="*/ 858982 w 4664363"/>
              <a:gd name="connsiteY84" fmla="*/ 3389745 h 5052291"/>
              <a:gd name="connsiteX85" fmla="*/ 849745 w 4664363"/>
              <a:gd name="connsiteY85" fmla="*/ 3519054 h 5052291"/>
              <a:gd name="connsiteX86" fmla="*/ 794327 w 4664363"/>
              <a:gd name="connsiteY86" fmla="*/ 3546763 h 5052291"/>
              <a:gd name="connsiteX87" fmla="*/ 775854 w 4664363"/>
              <a:gd name="connsiteY87" fmla="*/ 3666836 h 5052291"/>
              <a:gd name="connsiteX88" fmla="*/ 461818 w 4664363"/>
              <a:gd name="connsiteY88" fmla="*/ 3583709 h 5052291"/>
              <a:gd name="connsiteX89" fmla="*/ 387927 w 4664363"/>
              <a:gd name="connsiteY89" fmla="*/ 3491345 h 5052291"/>
              <a:gd name="connsiteX90" fmla="*/ 212436 w 4664363"/>
              <a:gd name="connsiteY90" fmla="*/ 3398982 h 5052291"/>
              <a:gd name="connsiteX91" fmla="*/ 46182 w 4664363"/>
              <a:gd name="connsiteY91" fmla="*/ 3131127 h 5052291"/>
              <a:gd name="connsiteX92" fmla="*/ 0 w 4664363"/>
              <a:gd name="connsiteY92" fmla="*/ 2854036 h 5052291"/>
              <a:gd name="connsiteX93" fmla="*/ 2467841 w 4664363"/>
              <a:gd name="connsiteY93" fmla="*/ 2622550 h 5052291"/>
              <a:gd name="connsiteX94" fmla="*/ 2283691 w 4664363"/>
              <a:gd name="connsiteY94" fmla="*/ 2400877 h 5052291"/>
              <a:gd name="connsiteX95" fmla="*/ 2151495 w 4664363"/>
              <a:gd name="connsiteY95" fmla="*/ 2202872 h 5052291"/>
              <a:gd name="connsiteX96" fmla="*/ 1993323 w 4664363"/>
              <a:gd name="connsiteY96" fmla="*/ 1997363 h 5052291"/>
              <a:gd name="connsiteX97" fmla="*/ 1762991 w 4664363"/>
              <a:gd name="connsiteY97" fmla="*/ 1693718 h 5052291"/>
              <a:gd name="connsiteX98" fmla="*/ 1642918 w 4664363"/>
              <a:gd name="connsiteY98" fmla="*/ 1416050 h 5052291"/>
              <a:gd name="connsiteX99" fmla="*/ 1075459 w 4664363"/>
              <a:gd name="connsiteY99" fmla="*/ 876877 h 5052291"/>
              <a:gd name="connsiteX100" fmla="*/ 800289 w 4664363"/>
              <a:gd name="connsiteY100" fmla="*/ 428711 h 5052291"/>
              <a:gd name="connsiteX101" fmla="*/ 803563 w 4664363"/>
              <a:gd name="connsiteY101" fmla="*/ 0 h 5052291"/>
              <a:gd name="connsiteX0" fmla="*/ 757381 w 4618181"/>
              <a:gd name="connsiteY0" fmla="*/ 0 h 5052291"/>
              <a:gd name="connsiteX1" fmla="*/ 1995054 w 4618181"/>
              <a:gd name="connsiteY1" fmla="*/ 9236 h 5052291"/>
              <a:gd name="connsiteX2" fmla="*/ 2013527 w 4618181"/>
              <a:gd name="connsiteY2" fmla="*/ 979054 h 5052291"/>
              <a:gd name="connsiteX3" fmla="*/ 2115127 w 4618181"/>
              <a:gd name="connsiteY3" fmla="*/ 1016000 h 5052291"/>
              <a:gd name="connsiteX4" fmla="*/ 2225963 w 4618181"/>
              <a:gd name="connsiteY4" fmla="*/ 1062182 h 5052291"/>
              <a:gd name="connsiteX5" fmla="*/ 2318327 w 4618181"/>
              <a:gd name="connsiteY5" fmla="*/ 1034472 h 5052291"/>
              <a:gd name="connsiteX6" fmla="*/ 2382981 w 4618181"/>
              <a:gd name="connsiteY6" fmla="*/ 1089891 h 5052291"/>
              <a:gd name="connsiteX7" fmla="*/ 2382981 w 4618181"/>
              <a:gd name="connsiteY7" fmla="*/ 1089891 h 5052291"/>
              <a:gd name="connsiteX8" fmla="*/ 2512291 w 4618181"/>
              <a:gd name="connsiteY8" fmla="*/ 1173018 h 5052291"/>
              <a:gd name="connsiteX9" fmla="*/ 2613891 w 4618181"/>
              <a:gd name="connsiteY9" fmla="*/ 1117600 h 5052291"/>
              <a:gd name="connsiteX10" fmla="*/ 2650836 w 4618181"/>
              <a:gd name="connsiteY10" fmla="*/ 1209963 h 5052291"/>
              <a:gd name="connsiteX11" fmla="*/ 2770909 w 4618181"/>
              <a:gd name="connsiteY11" fmla="*/ 1200727 h 5052291"/>
              <a:gd name="connsiteX12" fmla="*/ 2826327 w 4618181"/>
              <a:gd name="connsiteY12" fmla="*/ 1265382 h 5052291"/>
              <a:gd name="connsiteX13" fmla="*/ 2909454 w 4618181"/>
              <a:gd name="connsiteY13" fmla="*/ 1339272 h 5052291"/>
              <a:gd name="connsiteX14" fmla="*/ 2992581 w 4618181"/>
              <a:gd name="connsiteY14" fmla="*/ 1256145 h 5052291"/>
              <a:gd name="connsiteX15" fmla="*/ 3057236 w 4618181"/>
              <a:gd name="connsiteY15" fmla="*/ 1330036 h 5052291"/>
              <a:gd name="connsiteX16" fmla="*/ 3131127 w 4618181"/>
              <a:gd name="connsiteY16" fmla="*/ 1330036 h 5052291"/>
              <a:gd name="connsiteX17" fmla="*/ 3186545 w 4618181"/>
              <a:gd name="connsiteY17" fmla="*/ 1385454 h 5052291"/>
              <a:gd name="connsiteX18" fmla="*/ 3315854 w 4618181"/>
              <a:gd name="connsiteY18" fmla="*/ 1330036 h 5052291"/>
              <a:gd name="connsiteX19" fmla="*/ 3380509 w 4618181"/>
              <a:gd name="connsiteY19" fmla="*/ 1376218 h 5052291"/>
              <a:gd name="connsiteX20" fmla="*/ 3703781 w 4618181"/>
              <a:gd name="connsiteY20" fmla="*/ 1330036 h 5052291"/>
              <a:gd name="connsiteX21" fmla="*/ 3980872 w 4618181"/>
              <a:gd name="connsiteY21" fmla="*/ 1283854 h 5052291"/>
              <a:gd name="connsiteX22" fmla="*/ 4313381 w 4618181"/>
              <a:gd name="connsiteY22" fmla="*/ 1440872 h 5052291"/>
              <a:gd name="connsiteX23" fmla="*/ 4405745 w 4618181"/>
              <a:gd name="connsiteY23" fmla="*/ 1477818 h 5052291"/>
              <a:gd name="connsiteX24" fmla="*/ 4451927 w 4618181"/>
              <a:gd name="connsiteY24" fmla="*/ 2216727 h 5052291"/>
              <a:gd name="connsiteX25" fmla="*/ 4608945 w 4618181"/>
              <a:gd name="connsiteY25" fmla="*/ 2475345 h 5052291"/>
              <a:gd name="connsiteX26" fmla="*/ 4618181 w 4618181"/>
              <a:gd name="connsiteY26" fmla="*/ 2687782 h 5052291"/>
              <a:gd name="connsiteX27" fmla="*/ 4590472 w 4618181"/>
              <a:gd name="connsiteY27" fmla="*/ 2789382 h 5052291"/>
              <a:gd name="connsiteX28" fmla="*/ 4590472 w 4618181"/>
              <a:gd name="connsiteY28" fmla="*/ 2974109 h 5052291"/>
              <a:gd name="connsiteX29" fmla="*/ 4590472 w 4618181"/>
              <a:gd name="connsiteY29" fmla="*/ 3066472 h 5052291"/>
              <a:gd name="connsiteX30" fmla="*/ 4498109 w 4618181"/>
              <a:gd name="connsiteY30" fmla="*/ 3278909 h 5052291"/>
              <a:gd name="connsiteX31" fmla="*/ 4285672 w 4618181"/>
              <a:gd name="connsiteY31" fmla="*/ 3380509 h 5052291"/>
              <a:gd name="connsiteX32" fmla="*/ 4137891 w 4618181"/>
              <a:gd name="connsiteY32" fmla="*/ 3491345 h 5052291"/>
              <a:gd name="connsiteX33" fmla="*/ 4137891 w 4618181"/>
              <a:gd name="connsiteY33" fmla="*/ 3491345 h 5052291"/>
              <a:gd name="connsiteX34" fmla="*/ 4119418 w 4618181"/>
              <a:gd name="connsiteY34" fmla="*/ 3463636 h 5052291"/>
              <a:gd name="connsiteX35" fmla="*/ 4211781 w 4618181"/>
              <a:gd name="connsiteY35" fmla="*/ 3362036 h 5052291"/>
              <a:gd name="connsiteX36" fmla="*/ 4119418 w 4618181"/>
              <a:gd name="connsiteY36" fmla="*/ 3371272 h 5052291"/>
              <a:gd name="connsiteX37" fmla="*/ 4119418 w 4618181"/>
              <a:gd name="connsiteY37" fmla="*/ 3260436 h 5052291"/>
              <a:gd name="connsiteX38" fmla="*/ 4082472 w 4618181"/>
              <a:gd name="connsiteY38" fmla="*/ 3260436 h 5052291"/>
              <a:gd name="connsiteX39" fmla="*/ 4008581 w 4618181"/>
              <a:gd name="connsiteY39" fmla="*/ 3315854 h 5052291"/>
              <a:gd name="connsiteX40" fmla="*/ 4036291 w 4618181"/>
              <a:gd name="connsiteY40" fmla="*/ 3417454 h 5052291"/>
              <a:gd name="connsiteX41" fmla="*/ 4036291 w 4618181"/>
              <a:gd name="connsiteY41" fmla="*/ 3417454 h 5052291"/>
              <a:gd name="connsiteX42" fmla="*/ 4073236 w 4618181"/>
              <a:gd name="connsiteY42" fmla="*/ 3574472 h 5052291"/>
              <a:gd name="connsiteX43" fmla="*/ 3943927 w 4618181"/>
              <a:gd name="connsiteY43" fmla="*/ 3648363 h 5052291"/>
              <a:gd name="connsiteX44" fmla="*/ 3722254 w 4618181"/>
              <a:gd name="connsiteY44" fmla="*/ 3879272 h 5052291"/>
              <a:gd name="connsiteX45" fmla="*/ 3713018 w 4618181"/>
              <a:gd name="connsiteY45" fmla="*/ 3805382 h 5052291"/>
              <a:gd name="connsiteX46" fmla="*/ 3648363 w 4618181"/>
              <a:gd name="connsiteY46" fmla="*/ 3759200 h 5052291"/>
              <a:gd name="connsiteX47" fmla="*/ 3509818 w 4618181"/>
              <a:gd name="connsiteY47" fmla="*/ 3786909 h 5052291"/>
              <a:gd name="connsiteX48" fmla="*/ 3639127 w 4618181"/>
              <a:gd name="connsiteY48" fmla="*/ 3860800 h 5052291"/>
              <a:gd name="connsiteX49" fmla="*/ 3509818 w 4618181"/>
              <a:gd name="connsiteY49" fmla="*/ 3962400 h 5052291"/>
              <a:gd name="connsiteX50" fmla="*/ 3417454 w 4618181"/>
              <a:gd name="connsiteY50" fmla="*/ 3888509 h 5052291"/>
              <a:gd name="connsiteX51" fmla="*/ 3380509 w 4618181"/>
              <a:gd name="connsiteY51" fmla="*/ 3980872 h 5052291"/>
              <a:gd name="connsiteX52" fmla="*/ 3260436 w 4618181"/>
              <a:gd name="connsiteY52" fmla="*/ 4008582 h 5052291"/>
              <a:gd name="connsiteX53" fmla="*/ 3260436 w 4618181"/>
              <a:gd name="connsiteY53" fmla="*/ 4128654 h 5052291"/>
              <a:gd name="connsiteX54" fmla="*/ 3168072 w 4618181"/>
              <a:gd name="connsiteY54" fmla="*/ 4165600 h 5052291"/>
              <a:gd name="connsiteX55" fmla="*/ 3121891 w 4618181"/>
              <a:gd name="connsiteY55" fmla="*/ 4128654 h 5052291"/>
              <a:gd name="connsiteX56" fmla="*/ 3084945 w 4618181"/>
              <a:gd name="connsiteY56" fmla="*/ 4294909 h 5052291"/>
              <a:gd name="connsiteX57" fmla="*/ 3149600 w 4618181"/>
              <a:gd name="connsiteY57" fmla="*/ 4239491 h 5052291"/>
              <a:gd name="connsiteX58" fmla="*/ 3186545 w 4618181"/>
              <a:gd name="connsiteY58" fmla="*/ 4267200 h 5052291"/>
              <a:gd name="connsiteX59" fmla="*/ 3084945 w 4618181"/>
              <a:gd name="connsiteY59" fmla="*/ 4433454 h 5052291"/>
              <a:gd name="connsiteX60" fmla="*/ 3011054 w 4618181"/>
              <a:gd name="connsiteY60" fmla="*/ 4442691 h 5052291"/>
              <a:gd name="connsiteX61" fmla="*/ 3011054 w 4618181"/>
              <a:gd name="connsiteY61" fmla="*/ 4488872 h 5052291"/>
              <a:gd name="connsiteX62" fmla="*/ 3094181 w 4618181"/>
              <a:gd name="connsiteY62" fmla="*/ 4451927 h 5052291"/>
              <a:gd name="connsiteX63" fmla="*/ 3103418 w 4618181"/>
              <a:gd name="connsiteY63" fmla="*/ 4636654 h 5052291"/>
              <a:gd name="connsiteX64" fmla="*/ 3020291 w 4618181"/>
              <a:gd name="connsiteY64" fmla="*/ 4701309 h 5052291"/>
              <a:gd name="connsiteX65" fmla="*/ 3075709 w 4618181"/>
              <a:gd name="connsiteY65" fmla="*/ 4729018 h 5052291"/>
              <a:gd name="connsiteX66" fmla="*/ 3186545 w 4618181"/>
              <a:gd name="connsiteY66" fmla="*/ 4978400 h 5052291"/>
              <a:gd name="connsiteX67" fmla="*/ 3195781 w 4618181"/>
              <a:gd name="connsiteY67" fmla="*/ 5052291 h 5052291"/>
              <a:gd name="connsiteX68" fmla="*/ 2863272 w 4618181"/>
              <a:gd name="connsiteY68" fmla="*/ 4969163 h 5052291"/>
              <a:gd name="connsiteX69" fmla="*/ 2623127 w 4618181"/>
              <a:gd name="connsiteY69" fmla="*/ 4922982 h 5052291"/>
              <a:gd name="connsiteX70" fmla="*/ 2429163 w 4618181"/>
              <a:gd name="connsiteY70" fmla="*/ 4765963 h 5052291"/>
              <a:gd name="connsiteX71" fmla="*/ 2336800 w 4618181"/>
              <a:gd name="connsiteY71" fmla="*/ 4682836 h 5052291"/>
              <a:gd name="connsiteX72" fmla="*/ 2207491 w 4618181"/>
              <a:gd name="connsiteY72" fmla="*/ 4414982 h 5052291"/>
              <a:gd name="connsiteX73" fmla="*/ 2207491 w 4618181"/>
              <a:gd name="connsiteY73" fmla="*/ 4267200 h 5052291"/>
              <a:gd name="connsiteX74" fmla="*/ 2041236 w 4618181"/>
              <a:gd name="connsiteY74" fmla="*/ 4119418 h 5052291"/>
              <a:gd name="connsiteX75" fmla="*/ 1985818 w 4618181"/>
              <a:gd name="connsiteY75" fmla="*/ 4017818 h 5052291"/>
              <a:gd name="connsiteX76" fmla="*/ 1874981 w 4618181"/>
              <a:gd name="connsiteY76" fmla="*/ 3943927 h 5052291"/>
              <a:gd name="connsiteX77" fmla="*/ 1745672 w 4618181"/>
              <a:gd name="connsiteY77" fmla="*/ 3703782 h 5052291"/>
              <a:gd name="connsiteX78" fmla="*/ 1699491 w 4618181"/>
              <a:gd name="connsiteY78" fmla="*/ 3556000 h 5052291"/>
              <a:gd name="connsiteX79" fmla="*/ 1468581 w 4618181"/>
              <a:gd name="connsiteY79" fmla="*/ 3352800 h 5052291"/>
              <a:gd name="connsiteX80" fmla="*/ 1357745 w 4618181"/>
              <a:gd name="connsiteY80" fmla="*/ 3241963 h 5052291"/>
              <a:gd name="connsiteX81" fmla="*/ 1108363 w 4618181"/>
              <a:gd name="connsiteY81" fmla="*/ 3214254 h 5052291"/>
              <a:gd name="connsiteX82" fmla="*/ 1080654 w 4618181"/>
              <a:gd name="connsiteY82" fmla="*/ 3260436 h 5052291"/>
              <a:gd name="connsiteX83" fmla="*/ 951345 w 4618181"/>
              <a:gd name="connsiteY83" fmla="*/ 3260436 h 5052291"/>
              <a:gd name="connsiteX84" fmla="*/ 812800 w 4618181"/>
              <a:gd name="connsiteY84" fmla="*/ 3389745 h 5052291"/>
              <a:gd name="connsiteX85" fmla="*/ 803563 w 4618181"/>
              <a:gd name="connsiteY85" fmla="*/ 3519054 h 5052291"/>
              <a:gd name="connsiteX86" fmla="*/ 748145 w 4618181"/>
              <a:gd name="connsiteY86" fmla="*/ 3546763 h 5052291"/>
              <a:gd name="connsiteX87" fmla="*/ 729672 w 4618181"/>
              <a:gd name="connsiteY87" fmla="*/ 3666836 h 5052291"/>
              <a:gd name="connsiteX88" fmla="*/ 415636 w 4618181"/>
              <a:gd name="connsiteY88" fmla="*/ 3583709 h 5052291"/>
              <a:gd name="connsiteX89" fmla="*/ 341745 w 4618181"/>
              <a:gd name="connsiteY89" fmla="*/ 3491345 h 5052291"/>
              <a:gd name="connsiteX90" fmla="*/ 166254 w 4618181"/>
              <a:gd name="connsiteY90" fmla="*/ 3398982 h 5052291"/>
              <a:gd name="connsiteX91" fmla="*/ 0 w 4618181"/>
              <a:gd name="connsiteY91" fmla="*/ 3131127 h 5052291"/>
              <a:gd name="connsiteX92" fmla="*/ 2544618 w 4618181"/>
              <a:gd name="connsiteY92" fmla="*/ 2841336 h 5052291"/>
              <a:gd name="connsiteX93" fmla="*/ 2421659 w 4618181"/>
              <a:gd name="connsiteY93" fmla="*/ 2622550 h 5052291"/>
              <a:gd name="connsiteX94" fmla="*/ 2237509 w 4618181"/>
              <a:gd name="connsiteY94" fmla="*/ 2400877 h 5052291"/>
              <a:gd name="connsiteX95" fmla="*/ 2105313 w 4618181"/>
              <a:gd name="connsiteY95" fmla="*/ 2202872 h 5052291"/>
              <a:gd name="connsiteX96" fmla="*/ 1947141 w 4618181"/>
              <a:gd name="connsiteY96" fmla="*/ 1997363 h 5052291"/>
              <a:gd name="connsiteX97" fmla="*/ 1716809 w 4618181"/>
              <a:gd name="connsiteY97" fmla="*/ 1693718 h 5052291"/>
              <a:gd name="connsiteX98" fmla="*/ 1596736 w 4618181"/>
              <a:gd name="connsiteY98" fmla="*/ 1416050 h 5052291"/>
              <a:gd name="connsiteX99" fmla="*/ 1029277 w 4618181"/>
              <a:gd name="connsiteY99" fmla="*/ 876877 h 5052291"/>
              <a:gd name="connsiteX100" fmla="*/ 754107 w 4618181"/>
              <a:gd name="connsiteY100" fmla="*/ 428711 h 5052291"/>
              <a:gd name="connsiteX101" fmla="*/ 757381 w 4618181"/>
              <a:gd name="connsiteY101" fmla="*/ 0 h 5052291"/>
              <a:gd name="connsiteX0" fmla="*/ 591127 w 4451927"/>
              <a:gd name="connsiteY0" fmla="*/ 0 h 5052291"/>
              <a:gd name="connsiteX1" fmla="*/ 1828800 w 4451927"/>
              <a:gd name="connsiteY1" fmla="*/ 9236 h 5052291"/>
              <a:gd name="connsiteX2" fmla="*/ 1847273 w 4451927"/>
              <a:gd name="connsiteY2" fmla="*/ 979054 h 5052291"/>
              <a:gd name="connsiteX3" fmla="*/ 1948873 w 4451927"/>
              <a:gd name="connsiteY3" fmla="*/ 1016000 h 5052291"/>
              <a:gd name="connsiteX4" fmla="*/ 2059709 w 4451927"/>
              <a:gd name="connsiteY4" fmla="*/ 1062182 h 5052291"/>
              <a:gd name="connsiteX5" fmla="*/ 2152073 w 4451927"/>
              <a:gd name="connsiteY5" fmla="*/ 1034472 h 5052291"/>
              <a:gd name="connsiteX6" fmla="*/ 2216727 w 4451927"/>
              <a:gd name="connsiteY6" fmla="*/ 1089891 h 5052291"/>
              <a:gd name="connsiteX7" fmla="*/ 2216727 w 4451927"/>
              <a:gd name="connsiteY7" fmla="*/ 1089891 h 5052291"/>
              <a:gd name="connsiteX8" fmla="*/ 2346037 w 4451927"/>
              <a:gd name="connsiteY8" fmla="*/ 1173018 h 5052291"/>
              <a:gd name="connsiteX9" fmla="*/ 2447637 w 4451927"/>
              <a:gd name="connsiteY9" fmla="*/ 1117600 h 5052291"/>
              <a:gd name="connsiteX10" fmla="*/ 2484582 w 4451927"/>
              <a:gd name="connsiteY10" fmla="*/ 1209963 h 5052291"/>
              <a:gd name="connsiteX11" fmla="*/ 2604655 w 4451927"/>
              <a:gd name="connsiteY11" fmla="*/ 1200727 h 5052291"/>
              <a:gd name="connsiteX12" fmla="*/ 2660073 w 4451927"/>
              <a:gd name="connsiteY12" fmla="*/ 1265382 h 5052291"/>
              <a:gd name="connsiteX13" fmla="*/ 2743200 w 4451927"/>
              <a:gd name="connsiteY13" fmla="*/ 1339272 h 5052291"/>
              <a:gd name="connsiteX14" fmla="*/ 2826327 w 4451927"/>
              <a:gd name="connsiteY14" fmla="*/ 1256145 h 5052291"/>
              <a:gd name="connsiteX15" fmla="*/ 2890982 w 4451927"/>
              <a:gd name="connsiteY15" fmla="*/ 1330036 h 5052291"/>
              <a:gd name="connsiteX16" fmla="*/ 2964873 w 4451927"/>
              <a:gd name="connsiteY16" fmla="*/ 1330036 h 5052291"/>
              <a:gd name="connsiteX17" fmla="*/ 3020291 w 4451927"/>
              <a:gd name="connsiteY17" fmla="*/ 1385454 h 5052291"/>
              <a:gd name="connsiteX18" fmla="*/ 3149600 w 4451927"/>
              <a:gd name="connsiteY18" fmla="*/ 1330036 h 5052291"/>
              <a:gd name="connsiteX19" fmla="*/ 3214255 w 4451927"/>
              <a:gd name="connsiteY19" fmla="*/ 1376218 h 5052291"/>
              <a:gd name="connsiteX20" fmla="*/ 3537527 w 4451927"/>
              <a:gd name="connsiteY20" fmla="*/ 1330036 h 5052291"/>
              <a:gd name="connsiteX21" fmla="*/ 3814618 w 4451927"/>
              <a:gd name="connsiteY21" fmla="*/ 1283854 h 5052291"/>
              <a:gd name="connsiteX22" fmla="*/ 4147127 w 4451927"/>
              <a:gd name="connsiteY22" fmla="*/ 1440872 h 5052291"/>
              <a:gd name="connsiteX23" fmla="*/ 4239491 w 4451927"/>
              <a:gd name="connsiteY23" fmla="*/ 1477818 h 5052291"/>
              <a:gd name="connsiteX24" fmla="*/ 4285673 w 4451927"/>
              <a:gd name="connsiteY24" fmla="*/ 2216727 h 5052291"/>
              <a:gd name="connsiteX25" fmla="*/ 4442691 w 4451927"/>
              <a:gd name="connsiteY25" fmla="*/ 2475345 h 5052291"/>
              <a:gd name="connsiteX26" fmla="*/ 4451927 w 4451927"/>
              <a:gd name="connsiteY26" fmla="*/ 2687782 h 5052291"/>
              <a:gd name="connsiteX27" fmla="*/ 4424218 w 4451927"/>
              <a:gd name="connsiteY27" fmla="*/ 2789382 h 5052291"/>
              <a:gd name="connsiteX28" fmla="*/ 4424218 w 4451927"/>
              <a:gd name="connsiteY28" fmla="*/ 2974109 h 5052291"/>
              <a:gd name="connsiteX29" fmla="*/ 4424218 w 4451927"/>
              <a:gd name="connsiteY29" fmla="*/ 3066472 h 5052291"/>
              <a:gd name="connsiteX30" fmla="*/ 4331855 w 4451927"/>
              <a:gd name="connsiteY30" fmla="*/ 3278909 h 5052291"/>
              <a:gd name="connsiteX31" fmla="*/ 4119418 w 4451927"/>
              <a:gd name="connsiteY31" fmla="*/ 3380509 h 5052291"/>
              <a:gd name="connsiteX32" fmla="*/ 3971637 w 4451927"/>
              <a:gd name="connsiteY32" fmla="*/ 3491345 h 5052291"/>
              <a:gd name="connsiteX33" fmla="*/ 3971637 w 4451927"/>
              <a:gd name="connsiteY33" fmla="*/ 3491345 h 5052291"/>
              <a:gd name="connsiteX34" fmla="*/ 3953164 w 4451927"/>
              <a:gd name="connsiteY34" fmla="*/ 3463636 h 5052291"/>
              <a:gd name="connsiteX35" fmla="*/ 4045527 w 4451927"/>
              <a:gd name="connsiteY35" fmla="*/ 3362036 h 5052291"/>
              <a:gd name="connsiteX36" fmla="*/ 3953164 w 4451927"/>
              <a:gd name="connsiteY36" fmla="*/ 3371272 h 5052291"/>
              <a:gd name="connsiteX37" fmla="*/ 3953164 w 4451927"/>
              <a:gd name="connsiteY37" fmla="*/ 3260436 h 5052291"/>
              <a:gd name="connsiteX38" fmla="*/ 3916218 w 4451927"/>
              <a:gd name="connsiteY38" fmla="*/ 3260436 h 5052291"/>
              <a:gd name="connsiteX39" fmla="*/ 3842327 w 4451927"/>
              <a:gd name="connsiteY39" fmla="*/ 3315854 h 5052291"/>
              <a:gd name="connsiteX40" fmla="*/ 3870037 w 4451927"/>
              <a:gd name="connsiteY40" fmla="*/ 3417454 h 5052291"/>
              <a:gd name="connsiteX41" fmla="*/ 3870037 w 4451927"/>
              <a:gd name="connsiteY41" fmla="*/ 3417454 h 5052291"/>
              <a:gd name="connsiteX42" fmla="*/ 3906982 w 4451927"/>
              <a:gd name="connsiteY42" fmla="*/ 3574472 h 5052291"/>
              <a:gd name="connsiteX43" fmla="*/ 3777673 w 4451927"/>
              <a:gd name="connsiteY43" fmla="*/ 3648363 h 5052291"/>
              <a:gd name="connsiteX44" fmla="*/ 3556000 w 4451927"/>
              <a:gd name="connsiteY44" fmla="*/ 3879272 h 5052291"/>
              <a:gd name="connsiteX45" fmla="*/ 3546764 w 4451927"/>
              <a:gd name="connsiteY45" fmla="*/ 3805382 h 5052291"/>
              <a:gd name="connsiteX46" fmla="*/ 3482109 w 4451927"/>
              <a:gd name="connsiteY46" fmla="*/ 3759200 h 5052291"/>
              <a:gd name="connsiteX47" fmla="*/ 3343564 w 4451927"/>
              <a:gd name="connsiteY47" fmla="*/ 3786909 h 5052291"/>
              <a:gd name="connsiteX48" fmla="*/ 3472873 w 4451927"/>
              <a:gd name="connsiteY48" fmla="*/ 3860800 h 5052291"/>
              <a:gd name="connsiteX49" fmla="*/ 3343564 w 4451927"/>
              <a:gd name="connsiteY49" fmla="*/ 3962400 h 5052291"/>
              <a:gd name="connsiteX50" fmla="*/ 3251200 w 4451927"/>
              <a:gd name="connsiteY50" fmla="*/ 3888509 h 5052291"/>
              <a:gd name="connsiteX51" fmla="*/ 3214255 w 4451927"/>
              <a:gd name="connsiteY51" fmla="*/ 3980872 h 5052291"/>
              <a:gd name="connsiteX52" fmla="*/ 3094182 w 4451927"/>
              <a:gd name="connsiteY52" fmla="*/ 4008582 h 5052291"/>
              <a:gd name="connsiteX53" fmla="*/ 3094182 w 4451927"/>
              <a:gd name="connsiteY53" fmla="*/ 4128654 h 5052291"/>
              <a:gd name="connsiteX54" fmla="*/ 3001818 w 4451927"/>
              <a:gd name="connsiteY54" fmla="*/ 4165600 h 5052291"/>
              <a:gd name="connsiteX55" fmla="*/ 2955637 w 4451927"/>
              <a:gd name="connsiteY55" fmla="*/ 4128654 h 5052291"/>
              <a:gd name="connsiteX56" fmla="*/ 2918691 w 4451927"/>
              <a:gd name="connsiteY56" fmla="*/ 4294909 h 5052291"/>
              <a:gd name="connsiteX57" fmla="*/ 2983346 w 4451927"/>
              <a:gd name="connsiteY57" fmla="*/ 4239491 h 5052291"/>
              <a:gd name="connsiteX58" fmla="*/ 3020291 w 4451927"/>
              <a:gd name="connsiteY58" fmla="*/ 4267200 h 5052291"/>
              <a:gd name="connsiteX59" fmla="*/ 2918691 w 4451927"/>
              <a:gd name="connsiteY59" fmla="*/ 4433454 h 5052291"/>
              <a:gd name="connsiteX60" fmla="*/ 2844800 w 4451927"/>
              <a:gd name="connsiteY60" fmla="*/ 4442691 h 5052291"/>
              <a:gd name="connsiteX61" fmla="*/ 2844800 w 4451927"/>
              <a:gd name="connsiteY61" fmla="*/ 4488872 h 5052291"/>
              <a:gd name="connsiteX62" fmla="*/ 2927927 w 4451927"/>
              <a:gd name="connsiteY62" fmla="*/ 4451927 h 5052291"/>
              <a:gd name="connsiteX63" fmla="*/ 2937164 w 4451927"/>
              <a:gd name="connsiteY63" fmla="*/ 4636654 h 5052291"/>
              <a:gd name="connsiteX64" fmla="*/ 2854037 w 4451927"/>
              <a:gd name="connsiteY64" fmla="*/ 4701309 h 5052291"/>
              <a:gd name="connsiteX65" fmla="*/ 2909455 w 4451927"/>
              <a:gd name="connsiteY65" fmla="*/ 4729018 h 5052291"/>
              <a:gd name="connsiteX66" fmla="*/ 3020291 w 4451927"/>
              <a:gd name="connsiteY66" fmla="*/ 4978400 h 5052291"/>
              <a:gd name="connsiteX67" fmla="*/ 3029527 w 4451927"/>
              <a:gd name="connsiteY67" fmla="*/ 5052291 h 5052291"/>
              <a:gd name="connsiteX68" fmla="*/ 2697018 w 4451927"/>
              <a:gd name="connsiteY68" fmla="*/ 4969163 h 5052291"/>
              <a:gd name="connsiteX69" fmla="*/ 2456873 w 4451927"/>
              <a:gd name="connsiteY69" fmla="*/ 4922982 h 5052291"/>
              <a:gd name="connsiteX70" fmla="*/ 2262909 w 4451927"/>
              <a:gd name="connsiteY70" fmla="*/ 4765963 h 5052291"/>
              <a:gd name="connsiteX71" fmla="*/ 2170546 w 4451927"/>
              <a:gd name="connsiteY71" fmla="*/ 4682836 h 5052291"/>
              <a:gd name="connsiteX72" fmla="*/ 2041237 w 4451927"/>
              <a:gd name="connsiteY72" fmla="*/ 4414982 h 5052291"/>
              <a:gd name="connsiteX73" fmla="*/ 2041237 w 4451927"/>
              <a:gd name="connsiteY73" fmla="*/ 4267200 h 5052291"/>
              <a:gd name="connsiteX74" fmla="*/ 1874982 w 4451927"/>
              <a:gd name="connsiteY74" fmla="*/ 4119418 h 5052291"/>
              <a:gd name="connsiteX75" fmla="*/ 1819564 w 4451927"/>
              <a:gd name="connsiteY75" fmla="*/ 4017818 h 5052291"/>
              <a:gd name="connsiteX76" fmla="*/ 1708727 w 4451927"/>
              <a:gd name="connsiteY76" fmla="*/ 3943927 h 5052291"/>
              <a:gd name="connsiteX77" fmla="*/ 1579418 w 4451927"/>
              <a:gd name="connsiteY77" fmla="*/ 3703782 h 5052291"/>
              <a:gd name="connsiteX78" fmla="*/ 1533237 w 4451927"/>
              <a:gd name="connsiteY78" fmla="*/ 3556000 h 5052291"/>
              <a:gd name="connsiteX79" fmla="*/ 1302327 w 4451927"/>
              <a:gd name="connsiteY79" fmla="*/ 3352800 h 5052291"/>
              <a:gd name="connsiteX80" fmla="*/ 1191491 w 4451927"/>
              <a:gd name="connsiteY80" fmla="*/ 3241963 h 5052291"/>
              <a:gd name="connsiteX81" fmla="*/ 942109 w 4451927"/>
              <a:gd name="connsiteY81" fmla="*/ 3214254 h 5052291"/>
              <a:gd name="connsiteX82" fmla="*/ 914400 w 4451927"/>
              <a:gd name="connsiteY82" fmla="*/ 3260436 h 5052291"/>
              <a:gd name="connsiteX83" fmla="*/ 785091 w 4451927"/>
              <a:gd name="connsiteY83" fmla="*/ 3260436 h 5052291"/>
              <a:gd name="connsiteX84" fmla="*/ 646546 w 4451927"/>
              <a:gd name="connsiteY84" fmla="*/ 3389745 h 5052291"/>
              <a:gd name="connsiteX85" fmla="*/ 637309 w 4451927"/>
              <a:gd name="connsiteY85" fmla="*/ 3519054 h 5052291"/>
              <a:gd name="connsiteX86" fmla="*/ 581891 w 4451927"/>
              <a:gd name="connsiteY86" fmla="*/ 3546763 h 5052291"/>
              <a:gd name="connsiteX87" fmla="*/ 563418 w 4451927"/>
              <a:gd name="connsiteY87" fmla="*/ 3666836 h 5052291"/>
              <a:gd name="connsiteX88" fmla="*/ 249382 w 4451927"/>
              <a:gd name="connsiteY88" fmla="*/ 3583709 h 5052291"/>
              <a:gd name="connsiteX89" fmla="*/ 175491 w 4451927"/>
              <a:gd name="connsiteY89" fmla="*/ 3491345 h 5052291"/>
              <a:gd name="connsiteX90" fmla="*/ 0 w 4451927"/>
              <a:gd name="connsiteY90" fmla="*/ 3398982 h 5052291"/>
              <a:gd name="connsiteX91" fmla="*/ 2500746 w 4451927"/>
              <a:gd name="connsiteY91" fmla="*/ 2997777 h 5052291"/>
              <a:gd name="connsiteX92" fmla="*/ 2378364 w 4451927"/>
              <a:gd name="connsiteY92" fmla="*/ 2841336 h 5052291"/>
              <a:gd name="connsiteX93" fmla="*/ 2255405 w 4451927"/>
              <a:gd name="connsiteY93" fmla="*/ 2622550 h 5052291"/>
              <a:gd name="connsiteX94" fmla="*/ 2071255 w 4451927"/>
              <a:gd name="connsiteY94" fmla="*/ 2400877 h 5052291"/>
              <a:gd name="connsiteX95" fmla="*/ 1939059 w 4451927"/>
              <a:gd name="connsiteY95" fmla="*/ 2202872 h 5052291"/>
              <a:gd name="connsiteX96" fmla="*/ 1780887 w 4451927"/>
              <a:gd name="connsiteY96" fmla="*/ 1997363 h 5052291"/>
              <a:gd name="connsiteX97" fmla="*/ 1550555 w 4451927"/>
              <a:gd name="connsiteY97" fmla="*/ 1693718 h 5052291"/>
              <a:gd name="connsiteX98" fmla="*/ 1430482 w 4451927"/>
              <a:gd name="connsiteY98" fmla="*/ 1416050 h 5052291"/>
              <a:gd name="connsiteX99" fmla="*/ 863023 w 4451927"/>
              <a:gd name="connsiteY99" fmla="*/ 876877 h 5052291"/>
              <a:gd name="connsiteX100" fmla="*/ 587853 w 4451927"/>
              <a:gd name="connsiteY100" fmla="*/ 428711 h 5052291"/>
              <a:gd name="connsiteX101" fmla="*/ 591127 w 4451927"/>
              <a:gd name="connsiteY101" fmla="*/ 0 h 5052291"/>
              <a:gd name="connsiteX0" fmla="*/ 415636 w 4276436"/>
              <a:gd name="connsiteY0" fmla="*/ 0 h 5052291"/>
              <a:gd name="connsiteX1" fmla="*/ 1653309 w 4276436"/>
              <a:gd name="connsiteY1" fmla="*/ 9236 h 5052291"/>
              <a:gd name="connsiteX2" fmla="*/ 1671782 w 4276436"/>
              <a:gd name="connsiteY2" fmla="*/ 979054 h 5052291"/>
              <a:gd name="connsiteX3" fmla="*/ 1773382 w 4276436"/>
              <a:gd name="connsiteY3" fmla="*/ 1016000 h 5052291"/>
              <a:gd name="connsiteX4" fmla="*/ 1884218 w 4276436"/>
              <a:gd name="connsiteY4" fmla="*/ 1062182 h 5052291"/>
              <a:gd name="connsiteX5" fmla="*/ 1976582 w 4276436"/>
              <a:gd name="connsiteY5" fmla="*/ 1034472 h 5052291"/>
              <a:gd name="connsiteX6" fmla="*/ 2041236 w 4276436"/>
              <a:gd name="connsiteY6" fmla="*/ 1089891 h 5052291"/>
              <a:gd name="connsiteX7" fmla="*/ 2041236 w 4276436"/>
              <a:gd name="connsiteY7" fmla="*/ 1089891 h 5052291"/>
              <a:gd name="connsiteX8" fmla="*/ 2170546 w 4276436"/>
              <a:gd name="connsiteY8" fmla="*/ 1173018 h 5052291"/>
              <a:gd name="connsiteX9" fmla="*/ 2272146 w 4276436"/>
              <a:gd name="connsiteY9" fmla="*/ 1117600 h 5052291"/>
              <a:gd name="connsiteX10" fmla="*/ 2309091 w 4276436"/>
              <a:gd name="connsiteY10" fmla="*/ 1209963 h 5052291"/>
              <a:gd name="connsiteX11" fmla="*/ 2429164 w 4276436"/>
              <a:gd name="connsiteY11" fmla="*/ 1200727 h 5052291"/>
              <a:gd name="connsiteX12" fmla="*/ 2484582 w 4276436"/>
              <a:gd name="connsiteY12" fmla="*/ 1265382 h 5052291"/>
              <a:gd name="connsiteX13" fmla="*/ 2567709 w 4276436"/>
              <a:gd name="connsiteY13" fmla="*/ 1339272 h 5052291"/>
              <a:gd name="connsiteX14" fmla="*/ 2650836 w 4276436"/>
              <a:gd name="connsiteY14" fmla="*/ 1256145 h 5052291"/>
              <a:gd name="connsiteX15" fmla="*/ 2715491 w 4276436"/>
              <a:gd name="connsiteY15" fmla="*/ 1330036 h 5052291"/>
              <a:gd name="connsiteX16" fmla="*/ 2789382 w 4276436"/>
              <a:gd name="connsiteY16" fmla="*/ 1330036 h 5052291"/>
              <a:gd name="connsiteX17" fmla="*/ 2844800 w 4276436"/>
              <a:gd name="connsiteY17" fmla="*/ 1385454 h 5052291"/>
              <a:gd name="connsiteX18" fmla="*/ 2974109 w 4276436"/>
              <a:gd name="connsiteY18" fmla="*/ 1330036 h 5052291"/>
              <a:gd name="connsiteX19" fmla="*/ 3038764 w 4276436"/>
              <a:gd name="connsiteY19" fmla="*/ 1376218 h 5052291"/>
              <a:gd name="connsiteX20" fmla="*/ 3362036 w 4276436"/>
              <a:gd name="connsiteY20" fmla="*/ 1330036 h 5052291"/>
              <a:gd name="connsiteX21" fmla="*/ 3639127 w 4276436"/>
              <a:gd name="connsiteY21" fmla="*/ 1283854 h 5052291"/>
              <a:gd name="connsiteX22" fmla="*/ 3971636 w 4276436"/>
              <a:gd name="connsiteY22" fmla="*/ 1440872 h 5052291"/>
              <a:gd name="connsiteX23" fmla="*/ 4064000 w 4276436"/>
              <a:gd name="connsiteY23" fmla="*/ 1477818 h 5052291"/>
              <a:gd name="connsiteX24" fmla="*/ 4110182 w 4276436"/>
              <a:gd name="connsiteY24" fmla="*/ 2216727 h 5052291"/>
              <a:gd name="connsiteX25" fmla="*/ 4267200 w 4276436"/>
              <a:gd name="connsiteY25" fmla="*/ 2475345 h 5052291"/>
              <a:gd name="connsiteX26" fmla="*/ 4276436 w 4276436"/>
              <a:gd name="connsiteY26" fmla="*/ 2687782 h 5052291"/>
              <a:gd name="connsiteX27" fmla="*/ 4248727 w 4276436"/>
              <a:gd name="connsiteY27" fmla="*/ 2789382 h 5052291"/>
              <a:gd name="connsiteX28" fmla="*/ 4248727 w 4276436"/>
              <a:gd name="connsiteY28" fmla="*/ 2974109 h 5052291"/>
              <a:gd name="connsiteX29" fmla="*/ 4248727 w 4276436"/>
              <a:gd name="connsiteY29" fmla="*/ 3066472 h 5052291"/>
              <a:gd name="connsiteX30" fmla="*/ 4156364 w 4276436"/>
              <a:gd name="connsiteY30" fmla="*/ 3278909 h 5052291"/>
              <a:gd name="connsiteX31" fmla="*/ 3943927 w 4276436"/>
              <a:gd name="connsiteY31" fmla="*/ 3380509 h 5052291"/>
              <a:gd name="connsiteX32" fmla="*/ 3796146 w 4276436"/>
              <a:gd name="connsiteY32" fmla="*/ 3491345 h 5052291"/>
              <a:gd name="connsiteX33" fmla="*/ 3796146 w 4276436"/>
              <a:gd name="connsiteY33" fmla="*/ 3491345 h 5052291"/>
              <a:gd name="connsiteX34" fmla="*/ 3777673 w 4276436"/>
              <a:gd name="connsiteY34" fmla="*/ 3463636 h 5052291"/>
              <a:gd name="connsiteX35" fmla="*/ 3870036 w 4276436"/>
              <a:gd name="connsiteY35" fmla="*/ 3362036 h 5052291"/>
              <a:gd name="connsiteX36" fmla="*/ 3777673 w 4276436"/>
              <a:gd name="connsiteY36" fmla="*/ 3371272 h 5052291"/>
              <a:gd name="connsiteX37" fmla="*/ 3777673 w 4276436"/>
              <a:gd name="connsiteY37" fmla="*/ 3260436 h 5052291"/>
              <a:gd name="connsiteX38" fmla="*/ 3740727 w 4276436"/>
              <a:gd name="connsiteY38" fmla="*/ 3260436 h 5052291"/>
              <a:gd name="connsiteX39" fmla="*/ 3666836 w 4276436"/>
              <a:gd name="connsiteY39" fmla="*/ 3315854 h 5052291"/>
              <a:gd name="connsiteX40" fmla="*/ 3694546 w 4276436"/>
              <a:gd name="connsiteY40" fmla="*/ 3417454 h 5052291"/>
              <a:gd name="connsiteX41" fmla="*/ 3694546 w 4276436"/>
              <a:gd name="connsiteY41" fmla="*/ 3417454 h 5052291"/>
              <a:gd name="connsiteX42" fmla="*/ 3731491 w 4276436"/>
              <a:gd name="connsiteY42" fmla="*/ 3574472 h 5052291"/>
              <a:gd name="connsiteX43" fmla="*/ 3602182 w 4276436"/>
              <a:gd name="connsiteY43" fmla="*/ 3648363 h 5052291"/>
              <a:gd name="connsiteX44" fmla="*/ 3380509 w 4276436"/>
              <a:gd name="connsiteY44" fmla="*/ 3879272 h 5052291"/>
              <a:gd name="connsiteX45" fmla="*/ 3371273 w 4276436"/>
              <a:gd name="connsiteY45" fmla="*/ 3805382 h 5052291"/>
              <a:gd name="connsiteX46" fmla="*/ 3306618 w 4276436"/>
              <a:gd name="connsiteY46" fmla="*/ 3759200 h 5052291"/>
              <a:gd name="connsiteX47" fmla="*/ 3168073 w 4276436"/>
              <a:gd name="connsiteY47" fmla="*/ 3786909 h 5052291"/>
              <a:gd name="connsiteX48" fmla="*/ 3297382 w 4276436"/>
              <a:gd name="connsiteY48" fmla="*/ 3860800 h 5052291"/>
              <a:gd name="connsiteX49" fmla="*/ 3168073 w 4276436"/>
              <a:gd name="connsiteY49" fmla="*/ 3962400 h 5052291"/>
              <a:gd name="connsiteX50" fmla="*/ 3075709 w 4276436"/>
              <a:gd name="connsiteY50" fmla="*/ 3888509 h 5052291"/>
              <a:gd name="connsiteX51" fmla="*/ 3038764 w 4276436"/>
              <a:gd name="connsiteY51" fmla="*/ 3980872 h 5052291"/>
              <a:gd name="connsiteX52" fmla="*/ 2918691 w 4276436"/>
              <a:gd name="connsiteY52" fmla="*/ 4008582 h 5052291"/>
              <a:gd name="connsiteX53" fmla="*/ 2918691 w 4276436"/>
              <a:gd name="connsiteY53" fmla="*/ 4128654 h 5052291"/>
              <a:gd name="connsiteX54" fmla="*/ 2826327 w 4276436"/>
              <a:gd name="connsiteY54" fmla="*/ 4165600 h 5052291"/>
              <a:gd name="connsiteX55" fmla="*/ 2780146 w 4276436"/>
              <a:gd name="connsiteY55" fmla="*/ 4128654 h 5052291"/>
              <a:gd name="connsiteX56" fmla="*/ 2743200 w 4276436"/>
              <a:gd name="connsiteY56" fmla="*/ 4294909 h 5052291"/>
              <a:gd name="connsiteX57" fmla="*/ 2807855 w 4276436"/>
              <a:gd name="connsiteY57" fmla="*/ 4239491 h 5052291"/>
              <a:gd name="connsiteX58" fmla="*/ 2844800 w 4276436"/>
              <a:gd name="connsiteY58" fmla="*/ 4267200 h 5052291"/>
              <a:gd name="connsiteX59" fmla="*/ 2743200 w 4276436"/>
              <a:gd name="connsiteY59" fmla="*/ 4433454 h 5052291"/>
              <a:gd name="connsiteX60" fmla="*/ 2669309 w 4276436"/>
              <a:gd name="connsiteY60" fmla="*/ 4442691 h 5052291"/>
              <a:gd name="connsiteX61" fmla="*/ 2669309 w 4276436"/>
              <a:gd name="connsiteY61" fmla="*/ 4488872 h 5052291"/>
              <a:gd name="connsiteX62" fmla="*/ 2752436 w 4276436"/>
              <a:gd name="connsiteY62" fmla="*/ 4451927 h 5052291"/>
              <a:gd name="connsiteX63" fmla="*/ 2761673 w 4276436"/>
              <a:gd name="connsiteY63" fmla="*/ 4636654 h 5052291"/>
              <a:gd name="connsiteX64" fmla="*/ 2678546 w 4276436"/>
              <a:gd name="connsiteY64" fmla="*/ 4701309 h 5052291"/>
              <a:gd name="connsiteX65" fmla="*/ 2733964 w 4276436"/>
              <a:gd name="connsiteY65" fmla="*/ 4729018 h 5052291"/>
              <a:gd name="connsiteX66" fmla="*/ 2844800 w 4276436"/>
              <a:gd name="connsiteY66" fmla="*/ 4978400 h 5052291"/>
              <a:gd name="connsiteX67" fmla="*/ 2854036 w 4276436"/>
              <a:gd name="connsiteY67" fmla="*/ 5052291 h 5052291"/>
              <a:gd name="connsiteX68" fmla="*/ 2521527 w 4276436"/>
              <a:gd name="connsiteY68" fmla="*/ 4969163 h 5052291"/>
              <a:gd name="connsiteX69" fmla="*/ 2281382 w 4276436"/>
              <a:gd name="connsiteY69" fmla="*/ 4922982 h 5052291"/>
              <a:gd name="connsiteX70" fmla="*/ 2087418 w 4276436"/>
              <a:gd name="connsiteY70" fmla="*/ 4765963 h 5052291"/>
              <a:gd name="connsiteX71" fmla="*/ 1995055 w 4276436"/>
              <a:gd name="connsiteY71" fmla="*/ 4682836 h 5052291"/>
              <a:gd name="connsiteX72" fmla="*/ 1865746 w 4276436"/>
              <a:gd name="connsiteY72" fmla="*/ 4414982 h 5052291"/>
              <a:gd name="connsiteX73" fmla="*/ 1865746 w 4276436"/>
              <a:gd name="connsiteY73" fmla="*/ 4267200 h 5052291"/>
              <a:gd name="connsiteX74" fmla="*/ 1699491 w 4276436"/>
              <a:gd name="connsiteY74" fmla="*/ 4119418 h 5052291"/>
              <a:gd name="connsiteX75" fmla="*/ 1644073 w 4276436"/>
              <a:gd name="connsiteY75" fmla="*/ 4017818 h 5052291"/>
              <a:gd name="connsiteX76" fmla="*/ 1533236 w 4276436"/>
              <a:gd name="connsiteY76" fmla="*/ 3943927 h 5052291"/>
              <a:gd name="connsiteX77" fmla="*/ 1403927 w 4276436"/>
              <a:gd name="connsiteY77" fmla="*/ 3703782 h 5052291"/>
              <a:gd name="connsiteX78" fmla="*/ 1357746 w 4276436"/>
              <a:gd name="connsiteY78" fmla="*/ 3556000 h 5052291"/>
              <a:gd name="connsiteX79" fmla="*/ 1126836 w 4276436"/>
              <a:gd name="connsiteY79" fmla="*/ 3352800 h 5052291"/>
              <a:gd name="connsiteX80" fmla="*/ 1016000 w 4276436"/>
              <a:gd name="connsiteY80" fmla="*/ 3241963 h 5052291"/>
              <a:gd name="connsiteX81" fmla="*/ 766618 w 4276436"/>
              <a:gd name="connsiteY81" fmla="*/ 3214254 h 5052291"/>
              <a:gd name="connsiteX82" fmla="*/ 738909 w 4276436"/>
              <a:gd name="connsiteY82" fmla="*/ 3260436 h 5052291"/>
              <a:gd name="connsiteX83" fmla="*/ 609600 w 4276436"/>
              <a:gd name="connsiteY83" fmla="*/ 3260436 h 5052291"/>
              <a:gd name="connsiteX84" fmla="*/ 471055 w 4276436"/>
              <a:gd name="connsiteY84" fmla="*/ 3389745 h 5052291"/>
              <a:gd name="connsiteX85" fmla="*/ 461818 w 4276436"/>
              <a:gd name="connsiteY85" fmla="*/ 3519054 h 5052291"/>
              <a:gd name="connsiteX86" fmla="*/ 406400 w 4276436"/>
              <a:gd name="connsiteY86" fmla="*/ 3546763 h 5052291"/>
              <a:gd name="connsiteX87" fmla="*/ 387927 w 4276436"/>
              <a:gd name="connsiteY87" fmla="*/ 3666836 h 5052291"/>
              <a:gd name="connsiteX88" fmla="*/ 73891 w 4276436"/>
              <a:gd name="connsiteY88" fmla="*/ 3583709 h 5052291"/>
              <a:gd name="connsiteX89" fmla="*/ 0 w 4276436"/>
              <a:gd name="connsiteY89" fmla="*/ 3491345 h 5052291"/>
              <a:gd name="connsiteX90" fmla="*/ 2440709 w 4276436"/>
              <a:gd name="connsiteY90" fmla="*/ 3164032 h 5052291"/>
              <a:gd name="connsiteX91" fmla="*/ 2325255 w 4276436"/>
              <a:gd name="connsiteY91" fmla="*/ 2997777 h 5052291"/>
              <a:gd name="connsiteX92" fmla="*/ 2202873 w 4276436"/>
              <a:gd name="connsiteY92" fmla="*/ 2841336 h 5052291"/>
              <a:gd name="connsiteX93" fmla="*/ 2079914 w 4276436"/>
              <a:gd name="connsiteY93" fmla="*/ 2622550 h 5052291"/>
              <a:gd name="connsiteX94" fmla="*/ 1895764 w 4276436"/>
              <a:gd name="connsiteY94" fmla="*/ 2400877 h 5052291"/>
              <a:gd name="connsiteX95" fmla="*/ 1763568 w 4276436"/>
              <a:gd name="connsiteY95" fmla="*/ 2202872 h 5052291"/>
              <a:gd name="connsiteX96" fmla="*/ 1605396 w 4276436"/>
              <a:gd name="connsiteY96" fmla="*/ 1997363 h 5052291"/>
              <a:gd name="connsiteX97" fmla="*/ 1375064 w 4276436"/>
              <a:gd name="connsiteY97" fmla="*/ 1693718 h 5052291"/>
              <a:gd name="connsiteX98" fmla="*/ 1254991 w 4276436"/>
              <a:gd name="connsiteY98" fmla="*/ 1416050 h 5052291"/>
              <a:gd name="connsiteX99" fmla="*/ 687532 w 4276436"/>
              <a:gd name="connsiteY99" fmla="*/ 876877 h 5052291"/>
              <a:gd name="connsiteX100" fmla="*/ 412362 w 4276436"/>
              <a:gd name="connsiteY100" fmla="*/ 428711 h 5052291"/>
              <a:gd name="connsiteX101" fmla="*/ 415636 w 4276436"/>
              <a:gd name="connsiteY101" fmla="*/ 0 h 5052291"/>
              <a:gd name="connsiteX0" fmla="*/ 341745 w 4202545"/>
              <a:gd name="connsiteY0" fmla="*/ 0 h 5052291"/>
              <a:gd name="connsiteX1" fmla="*/ 1579418 w 4202545"/>
              <a:gd name="connsiteY1" fmla="*/ 9236 h 5052291"/>
              <a:gd name="connsiteX2" fmla="*/ 1597891 w 4202545"/>
              <a:gd name="connsiteY2" fmla="*/ 979054 h 5052291"/>
              <a:gd name="connsiteX3" fmla="*/ 1699491 w 4202545"/>
              <a:gd name="connsiteY3" fmla="*/ 1016000 h 5052291"/>
              <a:gd name="connsiteX4" fmla="*/ 1810327 w 4202545"/>
              <a:gd name="connsiteY4" fmla="*/ 1062182 h 5052291"/>
              <a:gd name="connsiteX5" fmla="*/ 1902691 w 4202545"/>
              <a:gd name="connsiteY5" fmla="*/ 1034472 h 5052291"/>
              <a:gd name="connsiteX6" fmla="*/ 1967345 w 4202545"/>
              <a:gd name="connsiteY6" fmla="*/ 1089891 h 5052291"/>
              <a:gd name="connsiteX7" fmla="*/ 1967345 w 4202545"/>
              <a:gd name="connsiteY7" fmla="*/ 1089891 h 5052291"/>
              <a:gd name="connsiteX8" fmla="*/ 2096655 w 4202545"/>
              <a:gd name="connsiteY8" fmla="*/ 1173018 h 5052291"/>
              <a:gd name="connsiteX9" fmla="*/ 2198255 w 4202545"/>
              <a:gd name="connsiteY9" fmla="*/ 1117600 h 5052291"/>
              <a:gd name="connsiteX10" fmla="*/ 2235200 w 4202545"/>
              <a:gd name="connsiteY10" fmla="*/ 1209963 h 5052291"/>
              <a:gd name="connsiteX11" fmla="*/ 2355273 w 4202545"/>
              <a:gd name="connsiteY11" fmla="*/ 1200727 h 5052291"/>
              <a:gd name="connsiteX12" fmla="*/ 2410691 w 4202545"/>
              <a:gd name="connsiteY12" fmla="*/ 1265382 h 5052291"/>
              <a:gd name="connsiteX13" fmla="*/ 2493818 w 4202545"/>
              <a:gd name="connsiteY13" fmla="*/ 1339272 h 5052291"/>
              <a:gd name="connsiteX14" fmla="*/ 2576945 w 4202545"/>
              <a:gd name="connsiteY14" fmla="*/ 1256145 h 5052291"/>
              <a:gd name="connsiteX15" fmla="*/ 2641600 w 4202545"/>
              <a:gd name="connsiteY15" fmla="*/ 1330036 h 5052291"/>
              <a:gd name="connsiteX16" fmla="*/ 2715491 w 4202545"/>
              <a:gd name="connsiteY16" fmla="*/ 1330036 h 5052291"/>
              <a:gd name="connsiteX17" fmla="*/ 2770909 w 4202545"/>
              <a:gd name="connsiteY17" fmla="*/ 1385454 h 5052291"/>
              <a:gd name="connsiteX18" fmla="*/ 2900218 w 4202545"/>
              <a:gd name="connsiteY18" fmla="*/ 1330036 h 5052291"/>
              <a:gd name="connsiteX19" fmla="*/ 2964873 w 4202545"/>
              <a:gd name="connsiteY19" fmla="*/ 1376218 h 5052291"/>
              <a:gd name="connsiteX20" fmla="*/ 3288145 w 4202545"/>
              <a:gd name="connsiteY20" fmla="*/ 1330036 h 5052291"/>
              <a:gd name="connsiteX21" fmla="*/ 3565236 w 4202545"/>
              <a:gd name="connsiteY21" fmla="*/ 1283854 h 5052291"/>
              <a:gd name="connsiteX22" fmla="*/ 3897745 w 4202545"/>
              <a:gd name="connsiteY22" fmla="*/ 1440872 h 5052291"/>
              <a:gd name="connsiteX23" fmla="*/ 3990109 w 4202545"/>
              <a:gd name="connsiteY23" fmla="*/ 1477818 h 5052291"/>
              <a:gd name="connsiteX24" fmla="*/ 4036291 w 4202545"/>
              <a:gd name="connsiteY24" fmla="*/ 2216727 h 5052291"/>
              <a:gd name="connsiteX25" fmla="*/ 4193309 w 4202545"/>
              <a:gd name="connsiteY25" fmla="*/ 2475345 h 5052291"/>
              <a:gd name="connsiteX26" fmla="*/ 4202545 w 4202545"/>
              <a:gd name="connsiteY26" fmla="*/ 2687782 h 5052291"/>
              <a:gd name="connsiteX27" fmla="*/ 4174836 w 4202545"/>
              <a:gd name="connsiteY27" fmla="*/ 2789382 h 5052291"/>
              <a:gd name="connsiteX28" fmla="*/ 4174836 w 4202545"/>
              <a:gd name="connsiteY28" fmla="*/ 2974109 h 5052291"/>
              <a:gd name="connsiteX29" fmla="*/ 4174836 w 4202545"/>
              <a:gd name="connsiteY29" fmla="*/ 3066472 h 5052291"/>
              <a:gd name="connsiteX30" fmla="*/ 4082473 w 4202545"/>
              <a:gd name="connsiteY30" fmla="*/ 3278909 h 5052291"/>
              <a:gd name="connsiteX31" fmla="*/ 3870036 w 4202545"/>
              <a:gd name="connsiteY31" fmla="*/ 3380509 h 5052291"/>
              <a:gd name="connsiteX32" fmla="*/ 3722255 w 4202545"/>
              <a:gd name="connsiteY32" fmla="*/ 3491345 h 5052291"/>
              <a:gd name="connsiteX33" fmla="*/ 3722255 w 4202545"/>
              <a:gd name="connsiteY33" fmla="*/ 3491345 h 5052291"/>
              <a:gd name="connsiteX34" fmla="*/ 3703782 w 4202545"/>
              <a:gd name="connsiteY34" fmla="*/ 3463636 h 5052291"/>
              <a:gd name="connsiteX35" fmla="*/ 3796145 w 4202545"/>
              <a:gd name="connsiteY35" fmla="*/ 3362036 h 5052291"/>
              <a:gd name="connsiteX36" fmla="*/ 3703782 w 4202545"/>
              <a:gd name="connsiteY36" fmla="*/ 3371272 h 5052291"/>
              <a:gd name="connsiteX37" fmla="*/ 3703782 w 4202545"/>
              <a:gd name="connsiteY37" fmla="*/ 3260436 h 5052291"/>
              <a:gd name="connsiteX38" fmla="*/ 3666836 w 4202545"/>
              <a:gd name="connsiteY38" fmla="*/ 3260436 h 5052291"/>
              <a:gd name="connsiteX39" fmla="*/ 3592945 w 4202545"/>
              <a:gd name="connsiteY39" fmla="*/ 3315854 h 5052291"/>
              <a:gd name="connsiteX40" fmla="*/ 3620655 w 4202545"/>
              <a:gd name="connsiteY40" fmla="*/ 3417454 h 5052291"/>
              <a:gd name="connsiteX41" fmla="*/ 3620655 w 4202545"/>
              <a:gd name="connsiteY41" fmla="*/ 3417454 h 5052291"/>
              <a:gd name="connsiteX42" fmla="*/ 3657600 w 4202545"/>
              <a:gd name="connsiteY42" fmla="*/ 3574472 h 5052291"/>
              <a:gd name="connsiteX43" fmla="*/ 3528291 w 4202545"/>
              <a:gd name="connsiteY43" fmla="*/ 3648363 h 5052291"/>
              <a:gd name="connsiteX44" fmla="*/ 3306618 w 4202545"/>
              <a:gd name="connsiteY44" fmla="*/ 3879272 h 5052291"/>
              <a:gd name="connsiteX45" fmla="*/ 3297382 w 4202545"/>
              <a:gd name="connsiteY45" fmla="*/ 3805382 h 5052291"/>
              <a:gd name="connsiteX46" fmla="*/ 3232727 w 4202545"/>
              <a:gd name="connsiteY46" fmla="*/ 3759200 h 5052291"/>
              <a:gd name="connsiteX47" fmla="*/ 3094182 w 4202545"/>
              <a:gd name="connsiteY47" fmla="*/ 3786909 h 5052291"/>
              <a:gd name="connsiteX48" fmla="*/ 3223491 w 4202545"/>
              <a:gd name="connsiteY48" fmla="*/ 3860800 h 5052291"/>
              <a:gd name="connsiteX49" fmla="*/ 3094182 w 4202545"/>
              <a:gd name="connsiteY49" fmla="*/ 3962400 h 5052291"/>
              <a:gd name="connsiteX50" fmla="*/ 3001818 w 4202545"/>
              <a:gd name="connsiteY50" fmla="*/ 3888509 h 5052291"/>
              <a:gd name="connsiteX51" fmla="*/ 2964873 w 4202545"/>
              <a:gd name="connsiteY51" fmla="*/ 3980872 h 5052291"/>
              <a:gd name="connsiteX52" fmla="*/ 2844800 w 4202545"/>
              <a:gd name="connsiteY52" fmla="*/ 4008582 h 5052291"/>
              <a:gd name="connsiteX53" fmla="*/ 2844800 w 4202545"/>
              <a:gd name="connsiteY53" fmla="*/ 4128654 h 5052291"/>
              <a:gd name="connsiteX54" fmla="*/ 2752436 w 4202545"/>
              <a:gd name="connsiteY54" fmla="*/ 4165600 h 5052291"/>
              <a:gd name="connsiteX55" fmla="*/ 2706255 w 4202545"/>
              <a:gd name="connsiteY55" fmla="*/ 4128654 h 5052291"/>
              <a:gd name="connsiteX56" fmla="*/ 2669309 w 4202545"/>
              <a:gd name="connsiteY56" fmla="*/ 4294909 h 5052291"/>
              <a:gd name="connsiteX57" fmla="*/ 2733964 w 4202545"/>
              <a:gd name="connsiteY57" fmla="*/ 4239491 h 5052291"/>
              <a:gd name="connsiteX58" fmla="*/ 2770909 w 4202545"/>
              <a:gd name="connsiteY58" fmla="*/ 4267200 h 5052291"/>
              <a:gd name="connsiteX59" fmla="*/ 2669309 w 4202545"/>
              <a:gd name="connsiteY59" fmla="*/ 4433454 h 5052291"/>
              <a:gd name="connsiteX60" fmla="*/ 2595418 w 4202545"/>
              <a:gd name="connsiteY60" fmla="*/ 4442691 h 5052291"/>
              <a:gd name="connsiteX61" fmla="*/ 2595418 w 4202545"/>
              <a:gd name="connsiteY61" fmla="*/ 4488872 h 5052291"/>
              <a:gd name="connsiteX62" fmla="*/ 2678545 w 4202545"/>
              <a:gd name="connsiteY62" fmla="*/ 4451927 h 5052291"/>
              <a:gd name="connsiteX63" fmla="*/ 2687782 w 4202545"/>
              <a:gd name="connsiteY63" fmla="*/ 4636654 h 5052291"/>
              <a:gd name="connsiteX64" fmla="*/ 2604655 w 4202545"/>
              <a:gd name="connsiteY64" fmla="*/ 4701309 h 5052291"/>
              <a:gd name="connsiteX65" fmla="*/ 2660073 w 4202545"/>
              <a:gd name="connsiteY65" fmla="*/ 4729018 h 5052291"/>
              <a:gd name="connsiteX66" fmla="*/ 2770909 w 4202545"/>
              <a:gd name="connsiteY66" fmla="*/ 4978400 h 5052291"/>
              <a:gd name="connsiteX67" fmla="*/ 2780145 w 4202545"/>
              <a:gd name="connsiteY67" fmla="*/ 5052291 h 5052291"/>
              <a:gd name="connsiteX68" fmla="*/ 2447636 w 4202545"/>
              <a:gd name="connsiteY68" fmla="*/ 4969163 h 5052291"/>
              <a:gd name="connsiteX69" fmla="*/ 2207491 w 4202545"/>
              <a:gd name="connsiteY69" fmla="*/ 4922982 h 5052291"/>
              <a:gd name="connsiteX70" fmla="*/ 2013527 w 4202545"/>
              <a:gd name="connsiteY70" fmla="*/ 4765963 h 5052291"/>
              <a:gd name="connsiteX71" fmla="*/ 1921164 w 4202545"/>
              <a:gd name="connsiteY71" fmla="*/ 4682836 h 5052291"/>
              <a:gd name="connsiteX72" fmla="*/ 1791855 w 4202545"/>
              <a:gd name="connsiteY72" fmla="*/ 4414982 h 5052291"/>
              <a:gd name="connsiteX73" fmla="*/ 1791855 w 4202545"/>
              <a:gd name="connsiteY73" fmla="*/ 4267200 h 5052291"/>
              <a:gd name="connsiteX74" fmla="*/ 1625600 w 4202545"/>
              <a:gd name="connsiteY74" fmla="*/ 4119418 h 5052291"/>
              <a:gd name="connsiteX75" fmla="*/ 1570182 w 4202545"/>
              <a:gd name="connsiteY75" fmla="*/ 4017818 h 5052291"/>
              <a:gd name="connsiteX76" fmla="*/ 1459345 w 4202545"/>
              <a:gd name="connsiteY76" fmla="*/ 3943927 h 5052291"/>
              <a:gd name="connsiteX77" fmla="*/ 1330036 w 4202545"/>
              <a:gd name="connsiteY77" fmla="*/ 3703782 h 5052291"/>
              <a:gd name="connsiteX78" fmla="*/ 1283855 w 4202545"/>
              <a:gd name="connsiteY78" fmla="*/ 3556000 h 5052291"/>
              <a:gd name="connsiteX79" fmla="*/ 1052945 w 4202545"/>
              <a:gd name="connsiteY79" fmla="*/ 3352800 h 5052291"/>
              <a:gd name="connsiteX80" fmla="*/ 942109 w 4202545"/>
              <a:gd name="connsiteY80" fmla="*/ 3241963 h 5052291"/>
              <a:gd name="connsiteX81" fmla="*/ 692727 w 4202545"/>
              <a:gd name="connsiteY81" fmla="*/ 3214254 h 5052291"/>
              <a:gd name="connsiteX82" fmla="*/ 665018 w 4202545"/>
              <a:gd name="connsiteY82" fmla="*/ 3260436 h 5052291"/>
              <a:gd name="connsiteX83" fmla="*/ 535709 w 4202545"/>
              <a:gd name="connsiteY83" fmla="*/ 3260436 h 5052291"/>
              <a:gd name="connsiteX84" fmla="*/ 397164 w 4202545"/>
              <a:gd name="connsiteY84" fmla="*/ 3389745 h 5052291"/>
              <a:gd name="connsiteX85" fmla="*/ 387927 w 4202545"/>
              <a:gd name="connsiteY85" fmla="*/ 3519054 h 5052291"/>
              <a:gd name="connsiteX86" fmla="*/ 332509 w 4202545"/>
              <a:gd name="connsiteY86" fmla="*/ 3546763 h 5052291"/>
              <a:gd name="connsiteX87" fmla="*/ 314036 w 4202545"/>
              <a:gd name="connsiteY87" fmla="*/ 3666836 h 5052291"/>
              <a:gd name="connsiteX88" fmla="*/ 0 w 4202545"/>
              <a:gd name="connsiteY88" fmla="*/ 3583709 h 5052291"/>
              <a:gd name="connsiteX89" fmla="*/ 2618509 w 4202545"/>
              <a:gd name="connsiteY89" fmla="*/ 2938895 h 5052291"/>
              <a:gd name="connsiteX90" fmla="*/ 2366818 w 4202545"/>
              <a:gd name="connsiteY90" fmla="*/ 3164032 h 5052291"/>
              <a:gd name="connsiteX91" fmla="*/ 2251364 w 4202545"/>
              <a:gd name="connsiteY91" fmla="*/ 2997777 h 5052291"/>
              <a:gd name="connsiteX92" fmla="*/ 2128982 w 4202545"/>
              <a:gd name="connsiteY92" fmla="*/ 2841336 h 5052291"/>
              <a:gd name="connsiteX93" fmla="*/ 2006023 w 4202545"/>
              <a:gd name="connsiteY93" fmla="*/ 2622550 h 5052291"/>
              <a:gd name="connsiteX94" fmla="*/ 1821873 w 4202545"/>
              <a:gd name="connsiteY94" fmla="*/ 2400877 h 5052291"/>
              <a:gd name="connsiteX95" fmla="*/ 1689677 w 4202545"/>
              <a:gd name="connsiteY95" fmla="*/ 2202872 h 5052291"/>
              <a:gd name="connsiteX96" fmla="*/ 1531505 w 4202545"/>
              <a:gd name="connsiteY96" fmla="*/ 1997363 h 5052291"/>
              <a:gd name="connsiteX97" fmla="*/ 1301173 w 4202545"/>
              <a:gd name="connsiteY97" fmla="*/ 1693718 h 5052291"/>
              <a:gd name="connsiteX98" fmla="*/ 1181100 w 4202545"/>
              <a:gd name="connsiteY98" fmla="*/ 1416050 h 5052291"/>
              <a:gd name="connsiteX99" fmla="*/ 613641 w 4202545"/>
              <a:gd name="connsiteY99" fmla="*/ 876877 h 5052291"/>
              <a:gd name="connsiteX100" fmla="*/ 338471 w 4202545"/>
              <a:gd name="connsiteY100" fmla="*/ 428711 h 5052291"/>
              <a:gd name="connsiteX101" fmla="*/ 341745 w 4202545"/>
              <a:gd name="connsiteY101" fmla="*/ 0 h 5052291"/>
              <a:gd name="connsiteX0" fmla="*/ 27709 w 3888509"/>
              <a:gd name="connsiteY0" fmla="*/ 0 h 5052291"/>
              <a:gd name="connsiteX1" fmla="*/ 1265382 w 3888509"/>
              <a:gd name="connsiteY1" fmla="*/ 9236 h 5052291"/>
              <a:gd name="connsiteX2" fmla="*/ 1283855 w 3888509"/>
              <a:gd name="connsiteY2" fmla="*/ 979054 h 5052291"/>
              <a:gd name="connsiteX3" fmla="*/ 1385455 w 3888509"/>
              <a:gd name="connsiteY3" fmla="*/ 1016000 h 5052291"/>
              <a:gd name="connsiteX4" fmla="*/ 1496291 w 3888509"/>
              <a:gd name="connsiteY4" fmla="*/ 1062182 h 5052291"/>
              <a:gd name="connsiteX5" fmla="*/ 1588655 w 3888509"/>
              <a:gd name="connsiteY5" fmla="*/ 1034472 h 5052291"/>
              <a:gd name="connsiteX6" fmla="*/ 1653309 w 3888509"/>
              <a:gd name="connsiteY6" fmla="*/ 1089891 h 5052291"/>
              <a:gd name="connsiteX7" fmla="*/ 1653309 w 3888509"/>
              <a:gd name="connsiteY7" fmla="*/ 1089891 h 5052291"/>
              <a:gd name="connsiteX8" fmla="*/ 1782619 w 3888509"/>
              <a:gd name="connsiteY8" fmla="*/ 1173018 h 5052291"/>
              <a:gd name="connsiteX9" fmla="*/ 1884219 w 3888509"/>
              <a:gd name="connsiteY9" fmla="*/ 1117600 h 5052291"/>
              <a:gd name="connsiteX10" fmla="*/ 1921164 w 3888509"/>
              <a:gd name="connsiteY10" fmla="*/ 1209963 h 5052291"/>
              <a:gd name="connsiteX11" fmla="*/ 2041237 w 3888509"/>
              <a:gd name="connsiteY11" fmla="*/ 1200727 h 5052291"/>
              <a:gd name="connsiteX12" fmla="*/ 2096655 w 3888509"/>
              <a:gd name="connsiteY12" fmla="*/ 1265382 h 5052291"/>
              <a:gd name="connsiteX13" fmla="*/ 2179782 w 3888509"/>
              <a:gd name="connsiteY13" fmla="*/ 1339272 h 5052291"/>
              <a:gd name="connsiteX14" fmla="*/ 2262909 w 3888509"/>
              <a:gd name="connsiteY14" fmla="*/ 1256145 h 5052291"/>
              <a:gd name="connsiteX15" fmla="*/ 2327564 w 3888509"/>
              <a:gd name="connsiteY15" fmla="*/ 1330036 h 5052291"/>
              <a:gd name="connsiteX16" fmla="*/ 2401455 w 3888509"/>
              <a:gd name="connsiteY16" fmla="*/ 1330036 h 5052291"/>
              <a:gd name="connsiteX17" fmla="*/ 2456873 w 3888509"/>
              <a:gd name="connsiteY17" fmla="*/ 1385454 h 5052291"/>
              <a:gd name="connsiteX18" fmla="*/ 2586182 w 3888509"/>
              <a:gd name="connsiteY18" fmla="*/ 1330036 h 5052291"/>
              <a:gd name="connsiteX19" fmla="*/ 2650837 w 3888509"/>
              <a:gd name="connsiteY19" fmla="*/ 1376218 h 5052291"/>
              <a:gd name="connsiteX20" fmla="*/ 2974109 w 3888509"/>
              <a:gd name="connsiteY20" fmla="*/ 1330036 h 5052291"/>
              <a:gd name="connsiteX21" fmla="*/ 3251200 w 3888509"/>
              <a:gd name="connsiteY21" fmla="*/ 1283854 h 5052291"/>
              <a:gd name="connsiteX22" fmla="*/ 3583709 w 3888509"/>
              <a:gd name="connsiteY22" fmla="*/ 1440872 h 5052291"/>
              <a:gd name="connsiteX23" fmla="*/ 3676073 w 3888509"/>
              <a:gd name="connsiteY23" fmla="*/ 1477818 h 5052291"/>
              <a:gd name="connsiteX24" fmla="*/ 3722255 w 3888509"/>
              <a:gd name="connsiteY24" fmla="*/ 2216727 h 5052291"/>
              <a:gd name="connsiteX25" fmla="*/ 3879273 w 3888509"/>
              <a:gd name="connsiteY25" fmla="*/ 2475345 h 5052291"/>
              <a:gd name="connsiteX26" fmla="*/ 3888509 w 3888509"/>
              <a:gd name="connsiteY26" fmla="*/ 2687782 h 5052291"/>
              <a:gd name="connsiteX27" fmla="*/ 3860800 w 3888509"/>
              <a:gd name="connsiteY27" fmla="*/ 2789382 h 5052291"/>
              <a:gd name="connsiteX28" fmla="*/ 3860800 w 3888509"/>
              <a:gd name="connsiteY28" fmla="*/ 2974109 h 5052291"/>
              <a:gd name="connsiteX29" fmla="*/ 3860800 w 3888509"/>
              <a:gd name="connsiteY29" fmla="*/ 3066472 h 5052291"/>
              <a:gd name="connsiteX30" fmla="*/ 3768437 w 3888509"/>
              <a:gd name="connsiteY30" fmla="*/ 3278909 h 5052291"/>
              <a:gd name="connsiteX31" fmla="*/ 3556000 w 3888509"/>
              <a:gd name="connsiteY31" fmla="*/ 3380509 h 5052291"/>
              <a:gd name="connsiteX32" fmla="*/ 3408219 w 3888509"/>
              <a:gd name="connsiteY32" fmla="*/ 3491345 h 5052291"/>
              <a:gd name="connsiteX33" fmla="*/ 3408219 w 3888509"/>
              <a:gd name="connsiteY33" fmla="*/ 3491345 h 5052291"/>
              <a:gd name="connsiteX34" fmla="*/ 3389746 w 3888509"/>
              <a:gd name="connsiteY34" fmla="*/ 3463636 h 5052291"/>
              <a:gd name="connsiteX35" fmla="*/ 3482109 w 3888509"/>
              <a:gd name="connsiteY35" fmla="*/ 3362036 h 5052291"/>
              <a:gd name="connsiteX36" fmla="*/ 3389746 w 3888509"/>
              <a:gd name="connsiteY36" fmla="*/ 3371272 h 5052291"/>
              <a:gd name="connsiteX37" fmla="*/ 3389746 w 3888509"/>
              <a:gd name="connsiteY37" fmla="*/ 3260436 h 5052291"/>
              <a:gd name="connsiteX38" fmla="*/ 3352800 w 3888509"/>
              <a:gd name="connsiteY38" fmla="*/ 3260436 h 5052291"/>
              <a:gd name="connsiteX39" fmla="*/ 3278909 w 3888509"/>
              <a:gd name="connsiteY39" fmla="*/ 3315854 h 5052291"/>
              <a:gd name="connsiteX40" fmla="*/ 3306619 w 3888509"/>
              <a:gd name="connsiteY40" fmla="*/ 3417454 h 5052291"/>
              <a:gd name="connsiteX41" fmla="*/ 3306619 w 3888509"/>
              <a:gd name="connsiteY41" fmla="*/ 3417454 h 5052291"/>
              <a:gd name="connsiteX42" fmla="*/ 3343564 w 3888509"/>
              <a:gd name="connsiteY42" fmla="*/ 3574472 h 5052291"/>
              <a:gd name="connsiteX43" fmla="*/ 3214255 w 3888509"/>
              <a:gd name="connsiteY43" fmla="*/ 3648363 h 5052291"/>
              <a:gd name="connsiteX44" fmla="*/ 2992582 w 3888509"/>
              <a:gd name="connsiteY44" fmla="*/ 3879272 h 5052291"/>
              <a:gd name="connsiteX45" fmla="*/ 2983346 w 3888509"/>
              <a:gd name="connsiteY45" fmla="*/ 3805382 h 5052291"/>
              <a:gd name="connsiteX46" fmla="*/ 2918691 w 3888509"/>
              <a:gd name="connsiteY46" fmla="*/ 3759200 h 5052291"/>
              <a:gd name="connsiteX47" fmla="*/ 2780146 w 3888509"/>
              <a:gd name="connsiteY47" fmla="*/ 3786909 h 5052291"/>
              <a:gd name="connsiteX48" fmla="*/ 2909455 w 3888509"/>
              <a:gd name="connsiteY48" fmla="*/ 3860800 h 5052291"/>
              <a:gd name="connsiteX49" fmla="*/ 2780146 w 3888509"/>
              <a:gd name="connsiteY49" fmla="*/ 3962400 h 5052291"/>
              <a:gd name="connsiteX50" fmla="*/ 2687782 w 3888509"/>
              <a:gd name="connsiteY50" fmla="*/ 3888509 h 5052291"/>
              <a:gd name="connsiteX51" fmla="*/ 2650837 w 3888509"/>
              <a:gd name="connsiteY51" fmla="*/ 3980872 h 5052291"/>
              <a:gd name="connsiteX52" fmla="*/ 2530764 w 3888509"/>
              <a:gd name="connsiteY52" fmla="*/ 4008582 h 5052291"/>
              <a:gd name="connsiteX53" fmla="*/ 2530764 w 3888509"/>
              <a:gd name="connsiteY53" fmla="*/ 4128654 h 5052291"/>
              <a:gd name="connsiteX54" fmla="*/ 2438400 w 3888509"/>
              <a:gd name="connsiteY54" fmla="*/ 4165600 h 5052291"/>
              <a:gd name="connsiteX55" fmla="*/ 2392219 w 3888509"/>
              <a:gd name="connsiteY55" fmla="*/ 4128654 h 5052291"/>
              <a:gd name="connsiteX56" fmla="*/ 2355273 w 3888509"/>
              <a:gd name="connsiteY56" fmla="*/ 4294909 h 5052291"/>
              <a:gd name="connsiteX57" fmla="*/ 2419928 w 3888509"/>
              <a:gd name="connsiteY57" fmla="*/ 4239491 h 5052291"/>
              <a:gd name="connsiteX58" fmla="*/ 2456873 w 3888509"/>
              <a:gd name="connsiteY58" fmla="*/ 4267200 h 5052291"/>
              <a:gd name="connsiteX59" fmla="*/ 2355273 w 3888509"/>
              <a:gd name="connsiteY59" fmla="*/ 4433454 h 5052291"/>
              <a:gd name="connsiteX60" fmla="*/ 2281382 w 3888509"/>
              <a:gd name="connsiteY60" fmla="*/ 4442691 h 5052291"/>
              <a:gd name="connsiteX61" fmla="*/ 2281382 w 3888509"/>
              <a:gd name="connsiteY61" fmla="*/ 4488872 h 5052291"/>
              <a:gd name="connsiteX62" fmla="*/ 2364509 w 3888509"/>
              <a:gd name="connsiteY62" fmla="*/ 4451927 h 5052291"/>
              <a:gd name="connsiteX63" fmla="*/ 2373746 w 3888509"/>
              <a:gd name="connsiteY63" fmla="*/ 4636654 h 5052291"/>
              <a:gd name="connsiteX64" fmla="*/ 2290619 w 3888509"/>
              <a:gd name="connsiteY64" fmla="*/ 4701309 h 5052291"/>
              <a:gd name="connsiteX65" fmla="*/ 2346037 w 3888509"/>
              <a:gd name="connsiteY65" fmla="*/ 4729018 h 5052291"/>
              <a:gd name="connsiteX66" fmla="*/ 2456873 w 3888509"/>
              <a:gd name="connsiteY66" fmla="*/ 4978400 h 5052291"/>
              <a:gd name="connsiteX67" fmla="*/ 2466109 w 3888509"/>
              <a:gd name="connsiteY67" fmla="*/ 5052291 h 5052291"/>
              <a:gd name="connsiteX68" fmla="*/ 2133600 w 3888509"/>
              <a:gd name="connsiteY68" fmla="*/ 4969163 h 5052291"/>
              <a:gd name="connsiteX69" fmla="*/ 1893455 w 3888509"/>
              <a:gd name="connsiteY69" fmla="*/ 4922982 h 5052291"/>
              <a:gd name="connsiteX70" fmla="*/ 1699491 w 3888509"/>
              <a:gd name="connsiteY70" fmla="*/ 4765963 h 5052291"/>
              <a:gd name="connsiteX71" fmla="*/ 1607128 w 3888509"/>
              <a:gd name="connsiteY71" fmla="*/ 4682836 h 5052291"/>
              <a:gd name="connsiteX72" fmla="*/ 1477819 w 3888509"/>
              <a:gd name="connsiteY72" fmla="*/ 4414982 h 5052291"/>
              <a:gd name="connsiteX73" fmla="*/ 1477819 w 3888509"/>
              <a:gd name="connsiteY73" fmla="*/ 4267200 h 5052291"/>
              <a:gd name="connsiteX74" fmla="*/ 1311564 w 3888509"/>
              <a:gd name="connsiteY74" fmla="*/ 4119418 h 5052291"/>
              <a:gd name="connsiteX75" fmla="*/ 1256146 w 3888509"/>
              <a:gd name="connsiteY75" fmla="*/ 4017818 h 5052291"/>
              <a:gd name="connsiteX76" fmla="*/ 1145309 w 3888509"/>
              <a:gd name="connsiteY76" fmla="*/ 3943927 h 5052291"/>
              <a:gd name="connsiteX77" fmla="*/ 1016000 w 3888509"/>
              <a:gd name="connsiteY77" fmla="*/ 3703782 h 5052291"/>
              <a:gd name="connsiteX78" fmla="*/ 969819 w 3888509"/>
              <a:gd name="connsiteY78" fmla="*/ 3556000 h 5052291"/>
              <a:gd name="connsiteX79" fmla="*/ 738909 w 3888509"/>
              <a:gd name="connsiteY79" fmla="*/ 3352800 h 5052291"/>
              <a:gd name="connsiteX80" fmla="*/ 628073 w 3888509"/>
              <a:gd name="connsiteY80" fmla="*/ 3241963 h 5052291"/>
              <a:gd name="connsiteX81" fmla="*/ 378691 w 3888509"/>
              <a:gd name="connsiteY81" fmla="*/ 3214254 h 5052291"/>
              <a:gd name="connsiteX82" fmla="*/ 350982 w 3888509"/>
              <a:gd name="connsiteY82" fmla="*/ 3260436 h 5052291"/>
              <a:gd name="connsiteX83" fmla="*/ 221673 w 3888509"/>
              <a:gd name="connsiteY83" fmla="*/ 3260436 h 5052291"/>
              <a:gd name="connsiteX84" fmla="*/ 83128 w 3888509"/>
              <a:gd name="connsiteY84" fmla="*/ 3389745 h 5052291"/>
              <a:gd name="connsiteX85" fmla="*/ 73891 w 3888509"/>
              <a:gd name="connsiteY85" fmla="*/ 3519054 h 5052291"/>
              <a:gd name="connsiteX86" fmla="*/ 18473 w 3888509"/>
              <a:gd name="connsiteY86" fmla="*/ 3546763 h 5052291"/>
              <a:gd name="connsiteX87" fmla="*/ 0 w 3888509"/>
              <a:gd name="connsiteY87" fmla="*/ 3666836 h 5052291"/>
              <a:gd name="connsiteX88" fmla="*/ 2422814 w 3888509"/>
              <a:gd name="connsiteY88" fmla="*/ 2701059 h 5052291"/>
              <a:gd name="connsiteX89" fmla="*/ 2304473 w 3888509"/>
              <a:gd name="connsiteY89" fmla="*/ 2938895 h 5052291"/>
              <a:gd name="connsiteX90" fmla="*/ 2052782 w 3888509"/>
              <a:gd name="connsiteY90" fmla="*/ 3164032 h 5052291"/>
              <a:gd name="connsiteX91" fmla="*/ 1937328 w 3888509"/>
              <a:gd name="connsiteY91" fmla="*/ 2997777 h 5052291"/>
              <a:gd name="connsiteX92" fmla="*/ 1814946 w 3888509"/>
              <a:gd name="connsiteY92" fmla="*/ 2841336 h 5052291"/>
              <a:gd name="connsiteX93" fmla="*/ 1691987 w 3888509"/>
              <a:gd name="connsiteY93" fmla="*/ 2622550 h 5052291"/>
              <a:gd name="connsiteX94" fmla="*/ 1507837 w 3888509"/>
              <a:gd name="connsiteY94" fmla="*/ 2400877 h 5052291"/>
              <a:gd name="connsiteX95" fmla="*/ 1375641 w 3888509"/>
              <a:gd name="connsiteY95" fmla="*/ 2202872 h 5052291"/>
              <a:gd name="connsiteX96" fmla="*/ 1217469 w 3888509"/>
              <a:gd name="connsiteY96" fmla="*/ 1997363 h 5052291"/>
              <a:gd name="connsiteX97" fmla="*/ 987137 w 3888509"/>
              <a:gd name="connsiteY97" fmla="*/ 1693718 h 5052291"/>
              <a:gd name="connsiteX98" fmla="*/ 867064 w 3888509"/>
              <a:gd name="connsiteY98" fmla="*/ 1416050 h 5052291"/>
              <a:gd name="connsiteX99" fmla="*/ 299605 w 3888509"/>
              <a:gd name="connsiteY99" fmla="*/ 876877 h 5052291"/>
              <a:gd name="connsiteX100" fmla="*/ 24435 w 3888509"/>
              <a:gd name="connsiteY100" fmla="*/ 428711 h 5052291"/>
              <a:gd name="connsiteX101" fmla="*/ 27709 w 3888509"/>
              <a:gd name="connsiteY101" fmla="*/ 0 h 5052291"/>
              <a:gd name="connsiteX0" fmla="*/ 9236 w 3870036"/>
              <a:gd name="connsiteY0" fmla="*/ 0 h 5052291"/>
              <a:gd name="connsiteX1" fmla="*/ 1246909 w 3870036"/>
              <a:gd name="connsiteY1" fmla="*/ 9236 h 5052291"/>
              <a:gd name="connsiteX2" fmla="*/ 1265382 w 3870036"/>
              <a:gd name="connsiteY2" fmla="*/ 979054 h 5052291"/>
              <a:gd name="connsiteX3" fmla="*/ 1366982 w 3870036"/>
              <a:gd name="connsiteY3" fmla="*/ 1016000 h 5052291"/>
              <a:gd name="connsiteX4" fmla="*/ 1477818 w 3870036"/>
              <a:gd name="connsiteY4" fmla="*/ 1062182 h 5052291"/>
              <a:gd name="connsiteX5" fmla="*/ 1570182 w 3870036"/>
              <a:gd name="connsiteY5" fmla="*/ 1034472 h 5052291"/>
              <a:gd name="connsiteX6" fmla="*/ 1634836 w 3870036"/>
              <a:gd name="connsiteY6" fmla="*/ 1089891 h 5052291"/>
              <a:gd name="connsiteX7" fmla="*/ 1634836 w 3870036"/>
              <a:gd name="connsiteY7" fmla="*/ 1089891 h 5052291"/>
              <a:gd name="connsiteX8" fmla="*/ 1764146 w 3870036"/>
              <a:gd name="connsiteY8" fmla="*/ 1173018 h 5052291"/>
              <a:gd name="connsiteX9" fmla="*/ 1865746 w 3870036"/>
              <a:gd name="connsiteY9" fmla="*/ 1117600 h 5052291"/>
              <a:gd name="connsiteX10" fmla="*/ 1902691 w 3870036"/>
              <a:gd name="connsiteY10" fmla="*/ 1209963 h 5052291"/>
              <a:gd name="connsiteX11" fmla="*/ 2022764 w 3870036"/>
              <a:gd name="connsiteY11" fmla="*/ 1200727 h 5052291"/>
              <a:gd name="connsiteX12" fmla="*/ 2078182 w 3870036"/>
              <a:gd name="connsiteY12" fmla="*/ 1265382 h 5052291"/>
              <a:gd name="connsiteX13" fmla="*/ 2161309 w 3870036"/>
              <a:gd name="connsiteY13" fmla="*/ 1339272 h 5052291"/>
              <a:gd name="connsiteX14" fmla="*/ 2244436 w 3870036"/>
              <a:gd name="connsiteY14" fmla="*/ 1256145 h 5052291"/>
              <a:gd name="connsiteX15" fmla="*/ 2309091 w 3870036"/>
              <a:gd name="connsiteY15" fmla="*/ 1330036 h 5052291"/>
              <a:gd name="connsiteX16" fmla="*/ 2382982 w 3870036"/>
              <a:gd name="connsiteY16" fmla="*/ 1330036 h 5052291"/>
              <a:gd name="connsiteX17" fmla="*/ 2438400 w 3870036"/>
              <a:gd name="connsiteY17" fmla="*/ 1385454 h 5052291"/>
              <a:gd name="connsiteX18" fmla="*/ 2567709 w 3870036"/>
              <a:gd name="connsiteY18" fmla="*/ 1330036 h 5052291"/>
              <a:gd name="connsiteX19" fmla="*/ 2632364 w 3870036"/>
              <a:gd name="connsiteY19" fmla="*/ 1376218 h 5052291"/>
              <a:gd name="connsiteX20" fmla="*/ 2955636 w 3870036"/>
              <a:gd name="connsiteY20" fmla="*/ 1330036 h 5052291"/>
              <a:gd name="connsiteX21" fmla="*/ 3232727 w 3870036"/>
              <a:gd name="connsiteY21" fmla="*/ 1283854 h 5052291"/>
              <a:gd name="connsiteX22" fmla="*/ 3565236 w 3870036"/>
              <a:gd name="connsiteY22" fmla="*/ 1440872 h 5052291"/>
              <a:gd name="connsiteX23" fmla="*/ 3657600 w 3870036"/>
              <a:gd name="connsiteY23" fmla="*/ 1477818 h 5052291"/>
              <a:gd name="connsiteX24" fmla="*/ 3703782 w 3870036"/>
              <a:gd name="connsiteY24" fmla="*/ 2216727 h 5052291"/>
              <a:gd name="connsiteX25" fmla="*/ 3860800 w 3870036"/>
              <a:gd name="connsiteY25" fmla="*/ 2475345 h 5052291"/>
              <a:gd name="connsiteX26" fmla="*/ 3870036 w 3870036"/>
              <a:gd name="connsiteY26" fmla="*/ 2687782 h 5052291"/>
              <a:gd name="connsiteX27" fmla="*/ 3842327 w 3870036"/>
              <a:gd name="connsiteY27" fmla="*/ 2789382 h 5052291"/>
              <a:gd name="connsiteX28" fmla="*/ 3842327 w 3870036"/>
              <a:gd name="connsiteY28" fmla="*/ 2974109 h 5052291"/>
              <a:gd name="connsiteX29" fmla="*/ 3842327 w 3870036"/>
              <a:gd name="connsiteY29" fmla="*/ 3066472 h 5052291"/>
              <a:gd name="connsiteX30" fmla="*/ 3749964 w 3870036"/>
              <a:gd name="connsiteY30" fmla="*/ 3278909 h 5052291"/>
              <a:gd name="connsiteX31" fmla="*/ 3537527 w 3870036"/>
              <a:gd name="connsiteY31" fmla="*/ 3380509 h 5052291"/>
              <a:gd name="connsiteX32" fmla="*/ 3389746 w 3870036"/>
              <a:gd name="connsiteY32" fmla="*/ 3491345 h 5052291"/>
              <a:gd name="connsiteX33" fmla="*/ 3389746 w 3870036"/>
              <a:gd name="connsiteY33" fmla="*/ 3491345 h 5052291"/>
              <a:gd name="connsiteX34" fmla="*/ 3371273 w 3870036"/>
              <a:gd name="connsiteY34" fmla="*/ 3463636 h 5052291"/>
              <a:gd name="connsiteX35" fmla="*/ 3463636 w 3870036"/>
              <a:gd name="connsiteY35" fmla="*/ 3362036 h 5052291"/>
              <a:gd name="connsiteX36" fmla="*/ 3371273 w 3870036"/>
              <a:gd name="connsiteY36" fmla="*/ 3371272 h 5052291"/>
              <a:gd name="connsiteX37" fmla="*/ 3371273 w 3870036"/>
              <a:gd name="connsiteY37" fmla="*/ 3260436 h 5052291"/>
              <a:gd name="connsiteX38" fmla="*/ 3334327 w 3870036"/>
              <a:gd name="connsiteY38" fmla="*/ 3260436 h 5052291"/>
              <a:gd name="connsiteX39" fmla="*/ 3260436 w 3870036"/>
              <a:gd name="connsiteY39" fmla="*/ 3315854 h 5052291"/>
              <a:gd name="connsiteX40" fmla="*/ 3288146 w 3870036"/>
              <a:gd name="connsiteY40" fmla="*/ 3417454 h 5052291"/>
              <a:gd name="connsiteX41" fmla="*/ 3288146 w 3870036"/>
              <a:gd name="connsiteY41" fmla="*/ 3417454 h 5052291"/>
              <a:gd name="connsiteX42" fmla="*/ 3325091 w 3870036"/>
              <a:gd name="connsiteY42" fmla="*/ 3574472 h 5052291"/>
              <a:gd name="connsiteX43" fmla="*/ 3195782 w 3870036"/>
              <a:gd name="connsiteY43" fmla="*/ 3648363 h 5052291"/>
              <a:gd name="connsiteX44" fmla="*/ 2974109 w 3870036"/>
              <a:gd name="connsiteY44" fmla="*/ 3879272 h 5052291"/>
              <a:gd name="connsiteX45" fmla="*/ 2964873 w 3870036"/>
              <a:gd name="connsiteY45" fmla="*/ 3805382 h 5052291"/>
              <a:gd name="connsiteX46" fmla="*/ 2900218 w 3870036"/>
              <a:gd name="connsiteY46" fmla="*/ 3759200 h 5052291"/>
              <a:gd name="connsiteX47" fmla="*/ 2761673 w 3870036"/>
              <a:gd name="connsiteY47" fmla="*/ 3786909 h 5052291"/>
              <a:gd name="connsiteX48" fmla="*/ 2890982 w 3870036"/>
              <a:gd name="connsiteY48" fmla="*/ 3860800 h 5052291"/>
              <a:gd name="connsiteX49" fmla="*/ 2761673 w 3870036"/>
              <a:gd name="connsiteY49" fmla="*/ 3962400 h 5052291"/>
              <a:gd name="connsiteX50" fmla="*/ 2669309 w 3870036"/>
              <a:gd name="connsiteY50" fmla="*/ 3888509 h 5052291"/>
              <a:gd name="connsiteX51" fmla="*/ 2632364 w 3870036"/>
              <a:gd name="connsiteY51" fmla="*/ 3980872 h 5052291"/>
              <a:gd name="connsiteX52" fmla="*/ 2512291 w 3870036"/>
              <a:gd name="connsiteY52" fmla="*/ 4008582 h 5052291"/>
              <a:gd name="connsiteX53" fmla="*/ 2512291 w 3870036"/>
              <a:gd name="connsiteY53" fmla="*/ 4128654 h 5052291"/>
              <a:gd name="connsiteX54" fmla="*/ 2419927 w 3870036"/>
              <a:gd name="connsiteY54" fmla="*/ 4165600 h 5052291"/>
              <a:gd name="connsiteX55" fmla="*/ 2373746 w 3870036"/>
              <a:gd name="connsiteY55" fmla="*/ 4128654 h 5052291"/>
              <a:gd name="connsiteX56" fmla="*/ 2336800 w 3870036"/>
              <a:gd name="connsiteY56" fmla="*/ 4294909 h 5052291"/>
              <a:gd name="connsiteX57" fmla="*/ 2401455 w 3870036"/>
              <a:gd name="connsiteY57" fmla="*/ 4239491 h 5052291"/>
              <a:gd name="connsiteX58" fmla="*/ 2438400 w 3870036"/>
              <a:gd name="connsiteY58" fmla="*/ 4267200 h 5052291"/>
              <a:gd name="connsiteX59" fmla="*/ 2336800 w 3870036"/>
              <a:gd name="connsiteY59" fmla="*/ 4433454 h 5052291"/>
              <a:gd name="connsiteX60" fmla="*/ 2262909 w 3870036"/>
              <a:gd name="connsiteY60" fmla="*/ 4442691 h 5052291"/>
              <a:gd name="connsiteX61" fmla="*/ 2262909 w 3870036"/>
              <a:gd name="connsiteY61" fmla="*/ 4488872 h 5052291"/>
              <a:gd name="connsiteX62" fmla="*/ 2346036 w 3870036"/>
              <a:gd name="connsiteY62" fmla="*/ 4451927 h 5052291"/>
              <a:gd name="connsiteX63" fmla="*/ 2355273 w 3870036"/>
              <a:gd name="connsiteY63" fmla="*/ 4636654 h 5052291"/>
              <a:gd name="connsiteX64" fmla="*/ 2272146 w 3870036"/>
              <a:gd name="connsiteY64" fmla="*/ 4701309 h 5052291"/>
              <a:gd name="connsiteX65" fmla="*/ 2327564 w 3870036"/>
              <a:gd name="connsiteY65" fmla="*/ 4729018 h 5052291"/>
              <a:gd name="connsiteX66" fmla="*/ 2438400 w 3870036"/>
              <a:gd name="connsiteY66" fmla="*/ 4978400 h 5052291"/>
              <a:gd name="connsiteX67" fmla="*/ 2447636 w 3870036"/>
              <a:gd name="connsiteY67" fmla="*/ 5052291 h 5052291"/>
              <a:gd name="connsiteX68" fmla="*/ 2115127 w 3870036"/>
              <a:gd name="connsiteY68" fmla="*/ 4969163 h 5052291"/>
              <a:gd name="connsiteX69" fmla="*/ 1874982 w 3870036"/>
              <a:gd name="connsiteY69" fmla="*/ 4922982 h 5052291"/>
              <a:gd name="connsiteX70" fmla="*/ 1681018 w 3870036"/>
              <a:gd name="connsiteY70" fmla="*/ 4765963 h 5052291"/>
              <a:gd name="connsiteX71" fmla="*/ 1588655 w 3870036"/>
              <a:gd name="connsiteY71" fmla="*/ 4682836 h 5052291"/>
              <a:gd name="connsiteX72" fmla="*/ 1459346 w 3870036"/>
              <a:gd name="connsiteY72" fmla="*/ 4414982 h 5052291"/>
              <a:gd name="connsiteX73" fmla="*/ 1459346 w 3870036"/>
              <a:gd name="connsiteY73" fmla="*/ 4267200 h 5052291"/>
              <a:gd name="connsiteX74" fmla="*/ 1293091 w 3870036"/>
              <a:gd name="connsiteY74" fmla="*/ 4119418 h 5052291"/>
              <a:gd name="connsiteX75" fmla="*/ 1237673 w 3870036"/>
              <a:gd name="connsiteY75" fmla="*/ 4017818 h 5052291"/>
              <a:gd name="connsiteX76" fmla="*/ 1126836 w 3870036"/>
              <a:gd name="connsiteY76" fmla="*/ 3943927 h 5052291"/>
              <a:gd name="connsiteX77" fmla="*/ 997527 w 3870036"/>
              <a:gd name="connsiteY77" fmla="*/ 3703782 h 5052291"/>
              <a:gd name="connsiteX78" fmla="*/ 951346 w 3870036"/>
              <a:gd name="connsiteY78" fmla="*/ 3556000 h 5052291"/>
              <a:gd name="connsiteX79" fmla="*/ 720436 w 3870036"/>
              <a:gd name="connsiteY79" fmla="*/ 3352800 h 5052291"/>
              <a:gd name="connsiteX80" fmla="*/ 609600 w 3870036"/>
              <a:gd name="connsiteY80" fmla="*/ 3241963 h 5052291"/>
              <a:gd name="connsiteX81" fmla="*/ 360218 w 3870036"/>
              <a:gd name="connsiteY81" fmla="*/ 3214254 h 5052291"/>
              <a:gd name="connsiteX82" fmla="*/ 332509 w 3870036"/>
              <a:gd name="connsiteY82" fmla="*/ 3260436 h 5052291"/>
              <a:gd name="connsiteX83" fmla="*/ 203200 w 3870036"/>
              <a:gd name="connsiteY83" fmla="*/ 3260436 h 5052291"/>
              <a:gd name="connsiteX84" fmla="*/ 64655 w 3870036"/>
              <a:gd name="connsiteY84" fmla="*/ 3389745 h 5052291"/>
              <a:gd name="connsiteX85" fmla="*/ 55418 w 3870036"/>
              <a:gd name="connsiteY85" fmla="*/ 3519054 h 5052291"/>
              <a:gd name="connsiteX86" fmla="*/ 0 w 3870036"/>
              <a:gd name="connsiteY86" fmla="*/ 3546763 h 5052291"/>
              <a:gd name="connsiteX87" fmla="*/ 2591377 w 3870036"/>
              <a:gd name="connsiteY87" fmla="*/ 2466686 h 5052291"/>
              <a:gd name="connsiteX88" fmla="*/ 2404341 w 3870036"/>
              <a:gd name="connsiteY88" fmla="*/ 2701059 h 5052291"/>
              <a:gd name="connsiteX89" fmla="*/ 2286000 w 3870036"/>
              <a:gd name="connsiteY89" fmla="*/ 2938895 h 5052291"/>
              <a:gd name="connsiteX90" fmla="*/ 2034309 w 3870036"/>
              <a:gd name="connsiteY90" fmla="*/ 3164032 h 5052291"/>
              <a:gd name="connsiteX91" fmla="*/ 1918855 w 3870036"/>
              <a:gd name="connsiteY91" fmla="*/ 2997777 h 5052291"/>
              <a:gd name="connsiteX92" fmla="*/ 1796473 w 3870036"/>
              <a:gd name="connsiteY92" fmla="*/ 2841336 h 5052291"/>
              <a:gd name="connsiteX93" fmla="*/ 1673514 w 3870036"/>
              <a:gd name="connsiteY93" fmla="*/ 2622550 h 5052291"/>
              <a:gd name="connsiteX94" fmla="*/ 1489364 w 3870036"/>
              <a:gd name="connsiteY94" fmla="*/ 2400877 h 5052291"/>
              <a:gd name="connsiteX95" fmla="*/ 1357168 w 3870036"/>
              <a:gd name="connsiteY95" fmla="*/ 2202872 h 5052291"/>
              <a:gd name="connsiteX96" fmla="*/ 1198996 w 3870036"/>
              <a:gd name="connsiteY96" fmla="*/ 1997363 h 5052291"/>
              <a:gd name="connsiteX97" fmla="*/ 968664 w 3870036"/>
              <a:gd name="connsiteY97" fmla="*/ 1693718 h 5052291"/>
              <a:gd name="connsiteX98" fmla="*/ 848591 w 3870036"/>
              <a:gd name="connsiteY98" fmla="*/ 1416050 h 5052291"/>
              <a:gd name="connsiteX99" fmla="*/ 281132 w 3870036"/>
              <a:gd name="connsiteY99" fmla="*/ 876877 h 5052291"/>
              <a:gd name="connsiteX100" fmla="*/ 5962 w 3870036"/>
              <a:gd name="connsiteY100" fmla="*/ 428711 h 5052291"/>
              <a:gd name="connsiteX101" fmla="*/ 9236 w 3870036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49456 w 3864074"/>
              <a:gd name="connsiteY85" fmla="*/ 35190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184047 w 3864074"/>
              <a:gd name="connsiteY82" fmla="*/ 161578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3397638 w 3864074"/>
              <a:gd name="connsiteY79" fmla="*/ 1356013 h 5052291"/>
              <a:gd name="connsiteX80" fmla="*/ 3224456 w 3864074"/>
              <a:gd name="connsiteY80" fmla="*/ 1550554 h 5052291"/>
              <a:gd name="connsiteX81" fmla="*/ 3184047 w 3864074"/>
              <a:gd name="connsiteY81" fmla="*/ 1615786 h 5052291"/>
              <a:gd name="connsiteX82" fmla="*/ 3149988 w 3864074"/>
              <a:gd name="connsiteY82" fmla="*/ 1704686 h 5052291"/>
              <a:gd name="connsiteX83" fmla="*/ 3024143 w 3864074"/>
              <a:gd name="connsiteY83" fmla="*/ 1878445 h 5052291"/>
              <a:gd name="connsiteX84" fmla="*/ 2926006 w 3864074"/>
              <a:gd name="connsiteY84" fmla="*/ 2058554 h 5052291"/>
              <a:gd name="connsiteX85" fmla="*/ 2724538 w 3864074"/>
              <a:gd name="connsiteY85" fmla="*/ 2245013 h 5052291"/>
              <a:gd name="connsiteX86" fmla="*/ 2585415 w 3864074"/>
              <a:gd name="connsiteY86" fmla="*/ 2466686 h 5052291"/>
              <a:gd name="connsiteX87" fmla="*/ 2398379 w 3864074"/>
              <a:gd name="connsiteY87" fmla="*/ 2701059 h 5052291"/>
              <a:gd name="connsiteX88" fmla="*/ 2280038 w 3864074"/>
              <a:gd name="connsiteY88" fmla="*/ 2938895 h 5052291"/>
              <a:gd name="connsiteX89" fmla="*/ 2028347 w 3864074"/>
              <a:gd name="connsiteY89" fmla="*/ 3164032 h 5052291"/>
              <a:gd name="connsiteX90" fmla="*/ 1912893 w 3864074"/>
              <a:gd name="connsiteY90" fmla="*/ 2997777 h 5052291"/>
              <a:gd name="connsiteX91" fmla="*/ 1790511 w 3864074"/>
              <a:gd name="connsiteY91" fmla="*/ 2841336 h 5052291"/>
              <a:gd name="connsiteX92" fmla="*/ 1667552 w 3864074"/>
              <a:gd name="connsiteY92" fmla="*/ 2622550 h 5052291"/>
              <a:gd name="connsiteX93" fmla="*/ 1483402 w 3864074"/>
              <a:gd name="connsiteY93" fmla="*/ 2400877 h 5052291"/>
              <a:gd name="connsiteX94" fmla="*/ 1351206 w 3864074"/>
              <a:gd name="connsiteY94" fmla="*/ 2202872 h 5052291"/>
              <a:gd name="connsiteX95" fmla="*/ 1193034 w 3864074"/>
              <a:gd name="connsiteY95" fmla="*/ 1997363 h 5052291"/>
              <a:gd name="connsiteX96" fmla="*/ 962702 w 3864074"/>
              <a:gd name="connsiteY96" fmla="*/ 1693718 h 5052291"/>
              <a:gd name="connsiteX97" fmla="*/ 842629 w 3864074"/>
              <a:gd name="connsiteY97" fmla="*/ 1416050 h 5052291"/>
              <a:gd name="connsiteX98" fmla="*/ 275170 w 3864074"/>
              <a:gd name="connsiteY98" fmla="*/ 876877 h 5052291"/>
              <a:gd name="connsiteX99" fmla="*/ 0 w 3864074"/>
              <a:gd name="connsiteY99" fmla="*/ 428711 h 5052291"/>
              <a:gd name="connsiteX100" fmla="*/ 3274 w 3864074"/>
              <a:gd name="connsiteY100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3397638 w 3864074"/>
              <a:gd name="connsiteY78" fmla="*/ 1356013 h 5052291"/>
              <a:gd name="connsiteX79" fmla="*/ 3224456 w 3864074"/>
              <a:gd name="connsiteY79" fmla="*/ 1550554 h 5052291"/>
              <a:gd name="connsiteX80" fmla="*/ 3184047 w 3864074"/>
              <a:gd name="connsiteY80" fmla="*/ 1615786 h 5052291"/>
              <a:gd name="connsiteX81" fmla="*/ 3149988 w 3864074"/>
              <a:gd name="connsiteY81" fmla="*/ 1704686 h 5052291"/>
              <a:gd name="connsiteX82" fmla="*/ 3024143 w 3864074"/>
              <a:gd name="connsiteY82" fmla="*/ 1878445 h 5052291"/>
              <a:gd name="connsiteX83" fmla="*/ 2926006 w 3864074"/>
              <a:gd name="connsiteY83" fmla="*/ 2058554 h 5052291"/>
              <a:gd name="connsiteX84" fmla="*/ 2724538 w 3864074"/>
              <a:gd name="connsiteY84" fmla="*/ 2245013 h 5052291"/>
              <a:gd name="connsiteX85" fmla="*/ 2585415 w 3864074"/>
              <a:gd name="connsiteY85" fmla="*/ 2466686 h 5052291"/>
              <a:gd name="connsiteX86" fmla="*/ 2398379 w 3864074"/>
              <a:gd name="connsiteY86" fmla="*/ 2701059 h 5052291"/>
              <a:gd name="connsiteX87" fmla="*/ 2280038 w 3864074"/>
              <a:gd name="connsiteY87" fmla="*/ 2938895 h 5052291"/>
              <a:gd name="connsiteX88" fmla="*/ 2028347 w 3864074"/>
              <a:gd name="connsiteY88" fmla="*/ 3164032 h 5052291"/>
              <a:gd name="connsiteX89" fmla="*/ 1912893 w 3864074"/>
              <a:gd name="connsiteY89" fmla="*/ 2997777 h 5052291"/>
              <a:gd name="connsiteX90" fmla="*/ 1790511 w 3864074"/>
              <a:gd name="connsiteY90" fmla="*/ 2841336 h 5052291"/>
              <a:gd name="connsiteX91" fmla="*/ 1667552 w 3864074"/>
              <a:gd name="connsiteY91" fmla="*/ 2622550 h 5052291"/>
              <a:gd name="connsiteX92" fmla="*/ 1483402 w 3864074"/>
              <a:gd name="connsiteY92" fmla="*/ 2400877 h 5052291"/>
              <a:gd name="connsiteX93" fmla="*/ 1351206 w 3864074"/>
              <a:gd name="connsiteY93" fmla="*/ 2202872 h 5052291"/>
              <a:gd name="connsiteX94" fmla="*/ 1193034 w 3864074"/>
              <a:gd name="connsiteY94" fmla="*/ 1997363 h 5052291"/>
              <a:gd name="connsiteX95" fmla="*/ 962702 w 3864074"/>
              <a:gd name="connsiteY95" fmla="*/ 1693718 h 5052291"/>
              <a:gd name="connsiteX96" fmla="*/ 842629 w 3864074"/>
              <a:gd name="connsiteY96" fmla="*/ 1416050 h 5052291"/>
              <a:gd name="connsiteX97" fmla="*/ 275170 w 3864074"/>
              <a:gd name="connsiteY97" fmla="*/ 876877 h 5052291"/>
              <a:gd name="connsiteX98" fmla="*/ 0 w 3864074"/>
              <a:gd name="connsiteY98" fmla="*/ 428711 h 5052291"/>
              <a:gd name="connsiteX99" fmla="*/ 3274 w 3864074"/>
              <a:gd name="connsiteY99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3397638 w 3864074"/>
              <a:gd name="connsiteY77" fmla="*/ 1356013 h 5052291"/>
              <a:gd name="connsiteX78" fmla="*/ 3224456 w 3864074"/>
              <a:gd name="connsiteY78" fmla="*/ 1550554 h 5052291"/>
              <a:gd name="connsiteX79" fmla="*/ 3184047 w 3864074"/>
              <a:gd name="connsiteY79" fmla="*/ 1615786 h 5052291"/>
              <a:gd name="connsiteX80" fmla="*/ 3149988 w 3864074"/>
              <a:gd name="connsiteY80" fmla="*/ 1704686 h 5052291"/>
              <a:gd name="connsiteX81" fmla="*/ 3024143 w 3864074"/>
              <a:gd name="connsiteY81" fmla="*/ 1878445 h 5052291"/>
              <a:gd name="connsiteX82" fmla="*/ 2926006 w 3864074"/>
              <a:gd name="connsiteY82" fmla="*/ 2058554 h 5052291"/>
              <a:gd name="connsiteX83" fmla="*/ 2724538 w 3864074"/>
              <a:gd name="connsiteY83" fmla="*/ 2245013 h 5052291"/>
              <a:gd name="connsiteX84" fmla="*/ 2585415 w 3864074"/>
              <a:gd name="connsiteY84" fmla="*/ 2466686 h 5052291"/>
              <a:gd name="connsiteX85" fmla="*/ 2398379 w 3864074"/>
              <a:gd name="connsiteY85" fmla="*/ 2701059 h 5052291"/>
              <a:gd name="connsiteX86" fmla="*/ 2280038 w 3864074"/>
              <a:gd name="connsiteY86" fmla="*/ 2938895 h 5052291"/>
              <a:gd name="connsiteX87" fmla="*/ 2028347 w 3864074"/>
              <a:gd name="connsiteY87" fmla="*/ 3164032 h 5052291"/>
              <a:gd name="connsiteX88" fmla="*/ 1912893 w 3864074"/>
              <a:gd name="connsiteY88" fmla="*/ 2997777 h 5052291"/>
              <a:gd name="connsiteX89" fmla="*/ 1790511 w 3864074"/>
              <a:gd name="connsiteY89" fmla="*/ 2841336 h 5052291"/>
              <a:gd name="connsiteX90" fmla="*/ 1667552 w 3864074"/>
              <a:gd name="connsiteY90" fmla="*/ 2622550 h 5052291"/>
              <a:gd name="connsiteX91" fmla="*/ 1483402 w 3864074"/>
              <a:gd name="connsiteY91" fmla="*/ 2400877 h 5052291"/>
              <a:gd name="connsiteX92" fmla="*/ 1351206 w 3864074"/>
              <a:gd name="connsiteY92" fmla="*/ 2202872 h 5052291"/>
              <a:gd name="connsiteX93" fmla="*/ 1193034 w 3864074"/>
              <a:gd name="connsiteY93" fmla="*/ 1997363 h 5052291"/>
              <a:gd name="connsiteX94" fmla="*/ 962702 w 3864074"/>
              <a:gd name="connsiteY94" fmla="*/ 1693718 h 5052291"/>
              <a:gd name="connsiteX95" fmla="*/ 842629 w 3864074"/>
              <a:gd name="connsiteY95" fmla="*/ 1416050 h 5052291"/>
              <a:gd name="connsiteX96" fmla="*/ 275170 w 3864074"/>
              <a:gd name="connsiteY96" fmla="*/ 876877 h 5052291"/>
              <a:gd name="connsiteX97" fmla="*/ 0 w 3864074"/>
              <a:gd name="connsiteY97" fmla="*/ 428711 h 5052291"/>
              <a:gd name="connsiteX98" fmla="*/ 3274 w 3864074"/>
              <a:gd name="connsiteY98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3397638 w 3864074"/>
              <a:gd name="connsiteY76" fmla="*/ 1356013 h 5052291"/>
              <a:gd name="connsiteX77" fmla="*/ 3224456 w 3864074"/>
              <a:gd name="connsiteY77" fmla="*/ 1550554 h 5052291"/>
              <a:gd name="connsiteX78" fmla="*/ 3184047 w 3864074"/>
              <a:gd name="connsiteY78" fmla="*/ 1615786 h 5052291"/>
              <a:gd name="connsiteX79" fmla="*/ 3149988 w 3864074"/>
              <a:gd name="connsiteY79" fmla="*/ 1704686 h 5052291"/>
              <a:gd name="connsiteX80" fmla="*/ 3024143 w 3864074"/>
              <a:gd name="connsiteY80" fmla="*/ 1878445 h 5052291"/>
              <a:gd name="connsiteX81" fmla="*/ 2926006 w 3864074"/>
              <a:gd name="connsiteY81" fmla="*/ 2058554 h 5052291"/>
              <a:gd name="connsiteX82" fmla="*/ 2724538 w 3864074"/>
              <a:gd name="connsiteY82" fmla="*/ 2245013 h 5052291"/>
              <a:gd name="connsiteX83" fmla="*/ 2585415 w 3864074"/>
              <a:gd name="connsiteY83" fmla="*/ 2466686 h 5052291"/>
              <a:gd name="connsiteX84" fmla="*/ 2398379 w 3864074"/>
              <a:gd name="connsiteY84" fmla="*/ 2701059 h 5052291"/>
              <a:gd name="connsiteX85" fmla="*/ 2280038 w 3864074"/>
              <a:gd name="connsiteY85" fmla="*/ 2938895 h 5052291"/>
              <a:gd name="connsiteX86" fmla="*/ 2028347 w 3864074"/>
              <a:gd name="connsiteY86" fmla="*/ 3164032 h 5052291"/>
              <a:gd name="connsiteX87" fmla="*/ 1912893 w 3864074"/>
              <a:gd name="connsiteY87" fmla="*/ 2997777 h 5052291"/>
              <a:gd name="connsiteX88" fmla="*/ 1790511 w 3864074"/>
              <a:gd name="connsiteY88" fmla="*/ 2841336 h 5052291"/>
              <a:gd name="connsiteX89" fmla="*/ 1667552 w 3864074"/>
              <a:gd name="connsiteY89" fmla="*/ 2622550 h 5052291"/>
              <a:gd name="connsiteX90" fmla="*/ 1483402 w 3864074"/>
              <a:gd name="connsiteY90" fmla="*/ 2400877 h 5052291"/>
              <a:gd name="connsiteX91" fmla="*/ 1351206 w 3864074"/>
              <a:gd name="connsiteY91" fmla="*/ 2202872 h 5052291"/>
              <a:gd name="connsiteX92" fmla="*/ 1193034 w 3864074"/>
              <a:gd name="connsiteY92" fmla="*/ 1997363 h 5052291"/>
              <a:gd name="connsiteX93" fmla="*/ 962702 w 3864074"/>
              <a:gd name="connsiteY93" fmla="*/ 1693718 h 5052291"/>
              <a:gd name="connsiteX94" fmla="*/ 842629 w 3864074"/>
              <a:gd name="connsiteY94" fmla="*/ 1416050 h 5052291"/>
              <a:gd name="connsiteX95" fmla="*/ 275170 w 3864074"/>
              <a:gd name="connsiteY95" fmla="*/ 876877 h 5052291"/>
              <a:gd name="connsiteX96" fmla="*/ 0 w 3864074"/>
              <a:gd name="connsiteY96" fmla="*/ 428711 h 5052291"/>
              <a:gd name="connsiteX97" fmla="*/ 3274 w 3864074"/>
              <a:gd name="connsiteY97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3397638 w 3864074"/>
              <a:gd name="connsiteY75" fmla="*/ 1356013 h 5052291"/>
              <a:gd name="connsiteX76" fmla="*/ 3224456 w 3864074"/>
              <a:gd name="connsiteY76" fmla="*/ 1550554 h 5052291"/>
              <a:gd name="connsiteX77" fmla="*/ 3184047 w 3864074"/>
              <a:gd name="connsiteY77" fmla="*/ 1615786 h 5052291"/>
              <a:gd name="connsiteX78" fmla="*/ 3149988 w 3864074"/>
              <a:gd name="connsiteY78" fmla="*/ 1704686 h 5052291"/>
              <a:gd name="connsiteX79" fmla="*/ 3024143 w 3864074"/>
              <a:gd name="connsiteY79" fmla="*/ 1878445 h 5052291"/>
              <a:gd name="connsiteX80" fmla="*/ 2926006 w 3864074"/>
              <a:gd name="connsiteY80" fmla="*/ 2058554 h 5052291"/>
              <a:gd name="connsiteX81" fmla="*/ 2724538 w 3864074"/>
              <a:gd name="connsiteY81" fmla="*/ 2245013 h 5052291"/>
              <a:gd name="connsiteX82" fmla="*/ 2585415 w 3864074"/>
              <a:gd name="connsiteY82" fmla="*/ 2466686 h 5052291"/>
              <a:gd name="connsiteX83" fmla="*/ 2398379 w 3864074"/>
              <a:gd name="connsiteY83" fmla="*/ 2701059 h 5052291"/>
              <a:gd name="connsiteX84" fmla="*/ 2280038 w 3864074"/>
              <a:gd name="connsiteY84" fmla="*/ 2938895 h 5052291"/>
              <a:gd name="connsiteX85" fmla="*/ 2028347 w 3864074"/>
              <a:gd name="connsiteY85" fmla="*/ 3164032 h 5052291"/>
              <a:gd name="connsiteX86" fmla="*/ 1912893 w 3864074"/>
              <a:gd name="connsiteY86" fmla="*/ 2997777 h 5052291"/>
              <a:gd name="connsiteX87" fmla="*/ 1790511 w 3864074"/>
              <a:gd name="connsiteY87" fmla="*/ 2841336 h 5052291"/>
              <a:gd name="connsiteX88" fmla="*/ 1667552 w 3864074"/>
              <a:gd name="connsiteY88" fmla="*/ 2622550 h 5052291"/>
              <a:gd name="connsiteX89" fmla="*/ 1483402 w 3864074"/>
              <a:gd name="connsiteY89" fmla="*/ 2400877 h 5052291"/>
              <a:gd name="connsiteX90" fmla="*/ 1351206 w 3864074"/>
              <a:gd name="connsiteY90" fmla="*/ 2202872 h 5052291"/>
              <a:gd name="connsiteX91" fmla="*/ 1193034 w 3864074"/>
              <a:gd name="connsiteY91" fmla="*/ 1997363 h 5052291"/>
              <a:gd name="connsiteX92" fmla="*/ 962702 w 3864074"/>
              <a:gd name="connsiteY92" fmla="*/ 1693718 h 5052291"/>
              <a:gd name="connsiteX93" fmla="*/ 842629 w 3864074"/>
              <a:gd name="connsiteY93" fmla="*/ 1416050 h 5052291"/>
              <a:gd name="connsiteX94" fmla="*/ 275170 w 3864074"/>
              <a:gd name="connsiteY94" fmla="*/ 876877 h 5052291"/>
              <a:gd name="connsiteX95" fmla="*/ 0 w 3864074"/>
              <a:gd name="connsiteY95" fmla="*/ 428711 h 5052291"/>
              <a:gd name="connsiteX96" fmla="*/ 3274 w 3864074"/>
              <a:gd name="connsiteY96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3397638 w 3864074"/>
              <a:gd name="connsiteY74" fmla="*/ 1356013 h 5052291"/>
              <a:gd name="connsiteX75" fmla="*/ 3224456 w 3864074"/>
              <a:gd name="connsiteY75" fmla="*/ 1550554 h 5052291"/>
              <a:gd name="connsiteX76" fmla="*/ 3184047 w 3864074"/>
              <a:gd name="connsiteY76" fmla="*/ 1615786 h 5052291"/>
              <a:gd name="connsiteX77" fmla="*/ 3149988 w 3864074"/>
              <a:gd name="connsiteY77" fmla="*/ 1704686 h 5052291"/>
              <a:gd name="connsiteX78" fmla="*/ 3024143 w 3864074"/>
              <a:gd name="connsiteY78" fmla="*/ 1878445 h 5052291"/>
              <a:gd name="connsiteX79" fmla="*/ 2926006 w 3864074"/>
              <a:gd name="connsiteY79" fmla="*/ 2058554 h 5052291"/>
              <a:gd name="connsiteX80" fmla="*/ 2724538 w 3864074"/>
              <a:gd name="connsiteY80" fmla="*/ 2245013 h 5052291"/>
              <a:gd name="connsiteX81" fmla="*/ 2585415 w 3864074"/>
              <a:gd name="connsiteY81" fmla="*/ 2466686 h 5052291"/>
              <a:gd name="connsiteX82" fmla="*/ 2398379 w 3864074"/>
              <a:gd name="connsiteY82" fmla="*/ 2701059 h 5052291"/>
              <a:gd name="connsiteX83" fmla="*/ 2280038 w 3864074"/>
              <a:gd name="connsiteY83" fmla="*/ 2938895 h 5052291"/>
              <a:gd name="connsiteX84" fmla="*/ 2028347 w 3864074"/>
              <a:gd name="connsiteY84" fmla="*/ 3164032 h 5052291"/>
              <a:gd name="connsiteX85" fmla="*/ 1912893 w 3864074"/>
              <a:gd name="connsiteY85" fmla="*/ 2997777 h 5052291"/>
              <a:gd name="connsiteX86" fmla="*/ 1790511 w 3864074"/>
              <a:gd name="connsiteY86" fmla="*/ 2841336 h 5052291"/>
              <a:gd name="connsiteX87" fmla="*/ 1667552 w 3864074"/>
              <a:gd name="connsiteY87" fmla="*/ 2622550 h 5052291"/>
              <a:gd name="connsiteX88" fmla="*/ 1483402 w 3864074"/>
              <a:gd name="connsiteY88" fmla="*/ 2400877 h 5052291"/>
              <a:gd name="connsiteX89" fmla="*/ 1351206 w 3864074"/>
              <a:gd name="connsiteY89" fmla="*/ 2202872 h 5052291"/>
              <a:gd name="connsiteX90" fmla="*/ 1193034 w 3864074"/>
              <a:gd name="connsiteY90" fmla="*/ 1997363 h 5052291"/>
              <a:gd name="connsiteX91" fmla="*/ 962702 w 3864074"/>
              <a:gd name="connsiteY91" fmla="*/ 1693718 h 5052291"/>
              <a:gd name="connsiteX92" fmla="*/ 842629 w 3864074"/>
              <a:gd name="connsiteY92" fmla="*/ 1416050 h 5052291"/>
              <a:gd name="connsiteX93" fmla="*/ 275170 w 3864074"/>
              <a:gd name="connsiteY93" fmla="*/ 876877 h 5052291"/>
              <a:gd name="connsiteX94" fmla="*/ 0 w 3864074"/>
              <a:gd name="connsiteY94" fmla="*/ 428711 h 5052291"/>
              <a:gd name="connsiteX95" fmla="*/ 3274 w 3864074"/>
              <a:gd name="connsiteY95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3397638 w 3864074"/>
              <a:gd name="connsiteY73" fmla="*/ 1356013 h 5052291"/>
              <a:gd name="connsiteX74" fmla="*/ 3224456 w 3864074"/>
              <a:gd name="connsiteY74" fmla="*/ 1550554 h 5052291"/>
              <a:gd name="connsiteX75" fmla="*/ 3184047 w 3864074"/>
              <a:gd name="connsiteY75" fmla="*/ 1615786 h 5052291"/>
              <a:gd name="connsiteX76" fmla="*/ 3149988 w 3864074"/>
              <a:gd name="connsiteY76" fmla="*/ 1704686 h 5052291"/>
              <a:gd name="connsiteX77" fmla="*/ 3024143 w 3864074"/>
              <a:gd name="connsiteY77" fmla="*/ 1878445 h 5052291"/>
              <a:gd name="connsiteX78" fmla="*/ 2926006 w 3864074"/>
              <a:gd name="connsiteY78" fmla="*/ 2058554 h 5052291"/>
              <a:gd name="connsiteX79" fmla="*/ 2724538 w 3864074"/>
              <a:gd name="connsiteY79" fmla="*/ 2245013 h 5052291"/>
              <a:gd name="connsiteX80" fmla="*/ 2585415 w 3864074"/>
              <a:gd name="connsiteY80" fmla="*/ 2466686 h 5052291"/>
              <a:gd name="connsiteX81" fmla="*/ 2398379 w 3864074"/>
              <a:gd name="connsiteY81" fmla="*/ 2701059 h 5052291"/>
              <a:gd name="connsiteX82" fmla="*/ 2280038 w 3864074"/>
              <a:gd name="connsiteY82" fmla="*/ 2938895 h 5052291"/>
              <a:gd name="connsiteX83" fmla="*/ 2028347 w 3864074"/>
              <a:gd name="connsiteY83" fmla="*/ 3164032 h 5052291"/>
              <a:gd name="connsiteX84" fmla="*/ 1912893 w 3864074"/>
              <a:gd name="connsiteY84" fmla="*/ 2997777 h 5052291"/>
              <a:gd name="connsiteX85" fmla="*/ 1790511 w 3864074"/>
              <a:gd name="connsiteY85" fmla="*/ 2841336 h 5052291"/>
              <a:gd name="connsiteX86" fmla="*/ 1667552 w 3864074"/>
              <a:gd name="connsiteY86" fmla="*/ 2622550 h 5052291"/>
              <a:gd name="connsiteX87" fmla="*/ 1483402 w 3864074"/>
              <a:gd name="connsiteY87" fmla="*/ 2400877 h 5052291"/>
              <a:gd name="connsiteX88" fmla="*/ 1351206 w 3864074"/>
              <a:gd name="connsiteY88" fmla="*/ 2202872 h 5052291"/>
              <a:gd name="connsiteX89" fmla="*/ 1193034 w 3864074"/>
              <a:gd name="connsiteY89" fmla="*/ 1997363 h 5052291"/>
              <a:gd name="connsiteX90" fmla="*/ 962702 w 3864074"/>
              <a:gd name="connsiteY90" fmla="*/ 1693718 h 5052291"/>
              <a:gd name="connsiteX91" fmla="*/ 842629 w 3864074"/>
              <a:gd name="connsiteY91" fmla="*/ 1416050 h 5052291"/>
              <a:gd name="connsiteX92" fmla="*/ 275170 w 3864074"/>
              <a:gd name="connsiteY92" fmla="*/ 876877 h 5052291"/>
              <a:gd name="connsiteX93" fmla="*/ 0 w 3864074"/>
              <a:gd name="connsiteY93" fmla="*/ 428711 h 5052291"/>
              <a:gd name="connsiteX94" fmla="*/ 3274 w 3864074"/>
              <a:gd name="connsiteY94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3397638 w 3864074"/>
              <a:gd name="connsiteY72" fmla="*/ 1356013 h 5052291"/>
              <a:gd name="connsiteX73" fmla="*/ 3224456 w 3864074"/>
              <a:gd name="connsiteY73" fmla="*/ 1550554 h 5052291"/>
              <a:gd name="connsiteX74" fmla="*/ 3184047 w 3864074"/>
              <a:gd name="connsiteY74" fmla="*/ 1615786 h 5052291"/>
              <a:gd name="connsiteX75" fmla="*/ 3149988 w 3864074"/>
              <a:gd name="connsiteY75" fmla="*/ 1704686 h 5052291"/>
              <a:gd name="connsiteX76" fmla="*/ 3024143 w 3864074"/>
              <a:gd name="connsiteY76" fmla="*/ 1878445 h 5052291"/>
              <a:gd name="connsiteX77" fmla="*/ 2926006 w 3864074"/>
              <a:gd name="connsiteY77" fmla="*/ 2058554 h 5052291"/>
              <a:gd name="connsiteX78" fmla="*/ 2724538 w 3864074"/>
              <a:gd name="connsiteY78" fmla="*/ 2245013 h 5052291"/>
              <a:gd name="connsiteX79" fmla="*/ 2585415 w 3864074"/>
              <a:gd name="connsiteY79" fmla="*/ 2466686 h 5052291"/>
              <a:gd name="connsiteX80" fmla="*/ 2398379 w 3864074"/>
              <a:gd name="connsiteY80" fmla="*/ 2701059 h 5052291"/>
              <a:gd name="connsiteX81" fmla="*/ 2280038 w 3864074"/>
              <a:gd name="connsiteY81" fmla="*/ 2938895 h 5052291"/>
              <a:gd name="connsiteX82" fmla="*/ 2028347 w 3864074"/>
              <a:gd name="connsiteY82" fmla="*/ 3164032 h 5052291"/>
              <a:gd name="connsiteX83" fmla="*/ 1912893 w 3864074"/>
              <a:gd name="connsiteY83" fmla="*/ 2997777 h 5052291"/>
              <a:gd name="connsiteX84" fmla="*/ 1790511 w 3864074"/>
              <a:gd name="connsiteY84" fmla="*/ 2841336 h 5052291"/>
              <a:gd name="connsiteX85" fmla="*/ 1667552 w 3864074"/>
              <a:gd name="connsiteY85" fmla="*/ 2622550 h 5052291"/>
              <a:gd name="connsiteX86" fmla="*/ 1483402 w 3864074"/>
              <a:gd name="connsiteY86" fmla="*/ 2400877 h 5052291"/>
              <a:gd name="connsiteX87" fmla="*/ 1351206 w 3864074"/>
              <a:gd name="connsiteY87" fmla="*/ 2202872 h 5052291"/>
              <a:gd name="connsiteX88" fmla="*/ 1193034 w 3864074"/>
              <a:gd name="connsiteY88" fmla="*/ 1997363 h 5052291"/>
              <a:gd name="connsiteX89" fmla="*/ 962702 w 3864074"/>
              <a:gd name="connsiteY89" fmla="*/ 1693718 h 5052291"/>
              <a:gd name="connsiteX90" fmla="*/ 842629 w 3864074"/>
              <a:gd name="connsiteY90" fmla="*/ 1416050 h 5052291"/>
              <a:gd name="connsiteX91" fmla="*/ 275170 w 3864074"/>
              <a:gd name="connsiteY91" fmla="*/ 876877 h 5052291"/>
              <a:gd name="connsiteX92" fmla="*/ 0 w 3864074"/>
              <a:gd name="connsiteY92" fmla="*/ 428711 h 5052291"/>
              <a:gd name="connsiteX93" fmla="*/ 3274 w 3864074"/>
              <a:gd name="connsiteY93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3397638 w 3864074"/>
              <a:gd name="connsiteY71" fmla="*/ 1356013 h 5052291"/>
              <a:gd name="connsiteX72" fmla="*/ 3224456 w 3864074"/>
              <a:gd name="connsiteY72" fmla="*/ 1550554 h 5052291"/>
              <a:gd name="connsiteX73" fmla="*/ 3184047 w 3864074"/>
              <a:gd name="connsiteY73" fmla="*/ 1615786 h 5052291"/>
              <a:gd name="connsiteX74" fmla="*/ 3149988 w 3864074"/>
              <a:gd name="connsiteY74" fmla="*/ 1704686 h 5052291"/>
              <a:gd name="connsiteX75" fmla="*/ 3024143 w 3864074"/>
              <a:gd name="connsiteY75" fmla="*/ 1878445 h 5052291"/>
              <a:gd name="connsiteX76" fmla="*/ 2926006 w 3864074"/>
              <a:gd name="connsiteY76" fmla="*/ 2058554 h 5052291"/>
              <a:gd name="connsiteX77" fmla="*/ 2724538 w 3864074"/>
              <a:gd name="connsiteY77" fmla="*/ 2245013 h 5052291"/>
              <a:gd name="connsiteX78" fmla="*/ 2585415 w 3864074"/>
              <a:gd name="connsiteY78" fmla="*/ 2466686 h 5052291"/>
              <a:gd name="connsiteX79" fmla="*/ 2398379 w 3864074"/>
              <a:gd name="connsiteY79" fmla="*/ 2701059 h 5052291"/>
              <a:gd name="connsiteX80" fmla="*/ 2280038 w 3864074"/>
              <a:gd name="connsiteY80" fmla="*/ 2938895 h 5052291"/>
              <a:gd name="connsiteX81" fmla="*/ 2028347 w 3864074"/>
              <a:gd name="connsiteY81" fmla="*/ 3164032 h 5052291"/>
              <a:gd name="connsiteX82" fmla="*/ 1912893 w 3864074"/>
              <a:gd name="connsiteY82" fmla="*/ 2997777 h 5052291"/>
              <a:gd name="connsiteX83" fmla="*/ 1790511 w 3864074"/>
              <a:gd name="connsiteY83" fmla="*/ 2841336 h 5052291"/>
              <a:gd name="connsiteX84" fmla="*/ 1667552 w 3864074"/>
              <a:gd name="connsiteY84" fmla="*/ 2622550 h 5052291"/>
              <a:gd name="connsiteX85" fmla="*/ 1483402 w 3864074"/>
              <a:gd name="connsiteY85" fmla="*/ 2400877 h 5052291"/>
              <a:gd name="connsiteX86" fmla="*/ 1351206 w 3864074"/>
              <a:gd name="connsiteY86" fmla="*/ 2202872 h 5052291"/>
              <a:gd name="connsiteX87" fmla="*/ 1193034 w 3864074"/>
              <a:gd name="connsiteY87" fmla="*/ 1997363 h 5052291"/>
              <a:gd name="connsiteX88" fmla="*/ 962702 w 3864074"/>
              <a:gd name="connsiteY88" fmla="*/ 1693718 h 5052291"/>
              <a:gd name="connsiteX89" fmla="*/ 842629 w 3864074"/>
              <a:gd name="connsiteY89" fmla="*/ 1416050 h 5052291"/>
              <a:gd name="connsiteX90" fmla="*/ 275170 w 3864074"/>
              <a:gd name="connsiteY90" fmla="*/ 876877 h 5052291"/>
              <a:gd name="connsiteX91" fmla="*/ 0 w 3864074"/>
              <a:gd name="connsiteY91" fmla="*/ 428711 h 5052291"/>
              <a:gd name="connsiteX92" fmla="*/ 3274 w 3864074"/>
              <a:gd name="connsiteY92" fmla="*/ 0 h 5052291"/>
              <a:gd name="connsiteX0" fmla="*/ 1675056 w 3864074"/>
              <a:gd name="connsiteY0" fmla="*/ 4765963 h 5052291"/>
              <a:gd name="connsiteX1" fmla="*/ 3397638 w 3864074"/>
              <a:gd name="connsiteY1" fmla="*/ 1356013 h 5052291"/>
              <a:gd name="connsiteX2" fmla="*/ 3224456 w 3864074"/>
              <a:gd name="connsiteY2" fmla="*/ 1550554 h 5052291"/>
              <a:gd name="connsiteX3" fmla="*/ 3184047 w 3864074"/>
              <a:gd name="connsiteY3" fmla="*/ 1615786 h 5052291"/>
              <a:gd name="connsiteX4" fmla="*/ 3149988 w 3864074"/>
              <a:gd name="connsiteY4" fmla="*/ 1704686 h 5052291"/>
              <a:gd name="connsiteX5" fmla="*/ 3024143 w 3864074"/>
              <a:gd name="connsiteY5" fmla="*/ 1878445 h 5052291"/>
              <a:gd name="connsiteX6" fmla="*/ 2926006 w 3864074"/>
              <a:gd name="connsiteY6" fmla="*/ 2058554 h 5052291"/>
              <a:gd name="connsiteX7" fmla="*/ 2724538 w 3864074"/>
              <a:gd name="connsiteY7" fmla="*/ 2245013 h 5052291"/>
              <a:gd name="connsiteX8" fmla="*/ 2585415 w 3864074"/>
              <a:gd name="connsiteY8" fmla="*/ 2466686 h 5052291"/>
              <a:gd name="connsiteX9" fmla="*/ 2398379 w 3864074"/>
              <a:gd name="connsiteY9" fmla="*/ 2701059 h 5052291"/>
              <a:gd name="connsiteX10" fmla="*/ 2280038 w 3864074"/>
              <a:gd name="connsiteY10" fmla="*/ 2938895 h 5052291"/>
              <a:gd name="connsiteX11" fmla="*/ 2028347 w 3864074"/>
              <a:gd name="connsiteY11" fmla="*/ 3164032 h 5052291"/>
              <a:gd name="connsiteX12" fmla="*/ 1912893 w 3864074"/>
              <a:gd name="connsiteY12" fmla="*/ 2997777 h 5052291"/>
              <a:gd name="connsiteX13" fmla="*/ 1790511 w 3864074"/>
              <a:gd name="connsiteY13" fmla="*/ 2841336 h 5052291"/>
              <a:gd name="connsiteX14" fmla="*/ 1667552 w 3864074"/>
              <a:gd name="connsiteY14" fmla="*/ 2622550 h 5052291"/>
              <a:gd name="connsiteX15" fmla="*/ 1483402 w 3864074"/>
              <a:gd name="connsiteY15" fmla="*/ 2400877 h 5052291"/>
              <a:gd name="connsiteX16" fmla="*/ 1351206 w 3864074"/>
              <a:gd name="connsiteY16" fmla="*/ 2202872 h 5052291"/>
              <a:gd name="connsiteX17" fmla="*/ 1193034 w 3864074"/>
              <a:gd name="connsiteY17" fmla="*/ 1997363 h 5052291"/>
              <a:gd name="connsiteX18" fmla="*/ 962702 w 3864074"/>
              <a:gd name="connsiteY18" fmla="*/ 1693718 h 5052291"/>
              <a:gd name="connsiteX19" fmla="*/ 842629 w 3864074"/>
              <a:gd name="connsiteY19" fmla="*/ 1416050 h 5052291"/>
              <a:gd name="connsiteX20" fmla="*/ 275170 w 3864074"/>
              <a:gd name="connsiteY20" fmla="*/ 876877 h 5052291"/>
              <a:gd name="connsiteX21" fmla="*/ 0 w 3864074"/>
              <a:gd name="connsiteY21" fmla="*/ 428711 h 5052291"/>
              <a:gd name="connsiteX22" fmla="*/ 3274 w 3864074"/>
              <a:gd name="connsiteY22" fmla="*/ 0 h 5052291"/>
              <a:gd name="connsiteX23" fmla="*/ 1240947 w 3864074"/>
              <a:gd name="connsiteY23" fmla="*/ 9236 h 5052291"/>
              <a:gd name="connsiteX24" fmla="*/ 1259420 w 3864074"/>
              <a:gd name="connsiteY24" fmla="*/ 979054 h 5052291"/>
              <a:gd name="connsiteX25" fmla="*/ 1361020 w 3864074"/>
              <a:gd name="connsiteY25" fmla="*/ 1016000 h 5052291"/>
              <a:gd name="connsiteX26" fmla="*/ 1471856 w 3864074"/>
              <a:gd name="connsiteY26" fmla="*/ 1062182 h 5052291"/>
              <a:gd name="connsiteX27" fmla="*/ 1564220 w 3864074"/>
              <a:gd name="connsiteY27" fmla="*/ 1034472 h 5052291"/>
              <a:gd name="connsiteX28" fmla="*/ 1628874 w 3864074"/>
              <a:gd name="connsiteY28" fmla="*/ 1089891 h 5052291"/>
              <a:gd name="connsiteX29" fmla="*/ 1628874 w 3864074"/>
              <a:gd name="connsiteY29" fmla="*/ 1089891 h 5052291"/>
              <a:gd name="connsiteX30" fmla="*/ 1758184 w 3864074"/>
              <a:gd name="connsiteY30" fmla="*/ 1173018 h 5052291"/>
              <a:gd name="connsiteX31" fmla="*/ 1859784 w 3864074"/>
              <a:gd name="connsiteY31" fmla="*/ 1117600 h 5052291"/>
              <a:gd name="connsiteX32" fmla="*/ 1896729 w 3864074"/>
              <a:gd name="connsiteY32" fmla="*/ 1209963 h 5052291"/>
              <a:gd name="connsiteX33" fmla="*/ 2016802 w 3864074"/>
              <a:gd name="connsiteY33" fmla="*/ 1200727 h 5052291"/>
              <a:gd name="connsiteX34" fmla="*/ 2072220 w 3864074"/>
              <a:gd name="connsiteY34" fmla="*/ 1265382 h 5052291"/>
              <a:gd name="connsiteX35" fmla="*/ 2155347 w 3864074"/>
              <a:gd name="connsiteY35" fmla="*/ 1339272 h 5052291"/>
              <a:gd name="connsiteX36" fmla="*/ 2238474 w 3864074"/>
              <a:gd name="connsiteY36" fmla="*/ 1256145 h 5052291"/>
              <a:gd name="connsiteX37" fmla="*/ 2303129 w 3864074"/>
              <a:gd name="connsiteY37" fmla="*/ 1330036 h 5052291"/>
              <a:gd name="connsiteX38" fmla="*/ 2377020 w 3864074"/>
              <a:gd name="connsiteY38" fmla="*/ 1330036 h 5052291"/>
              <a:gd name="connsiteX39" fmla="*/ 2432438 w 3864074"/>
              <a:gd name="connsiteY39" fmla="*/ 1385454 h 5052291"/>
              <a:gd name="connsiteX40" fmla="*/ 2561747 w 3864074"/>
              <a:gd name="connsiteY40" fmla="*/ 1330036 h 5052291"/>
              <a:gd name="connsiteX41" fmla="*/ 2626402 w 3864074"/>
              <a:gd name="connsiteY41" fmla="*/ 1376218 h 5052291"/>
              <a:gd name="connsiteX42" fmla="*/ 2949674 w 3864074"/>
              <a:gd name="connsiteY42" fmla="*/ 1330036 h 5052291"/>
              <a:gd name="connsiteX43" fmla="*/ 3226765 w 3864074"/>
              <a:gd name="connsiteY43" fmla="*/ 1283854 h 5052291"/>
              <a:gd name="connsiteX44" fmla="*/ 3559274 w 3864074"/>
              <a:gd name="connsiteY44" fmla="*/ 1440872 h 5052291"/>
              <a:gd name="connsiteX45" fmla="*/ 3651638 w 3864074"/>
              <a:gd name="connsiteY45" fmla="*/ 1477818 h 5052291"/>
              <a:gd name="connsiteX46" fmla="*/ 3697820 w 3864074"/>
              <a:gd name="connsiteY46" fmla="*/ 2216727 h 5052291"/>
              <a:gd name="connsiteX47" fmla="*/ 3854838 w 3864074"/>
              <a:gd name="connsiteY47" fmla="*/ 2475345 h 5052291"/>
              <a:gd name="connsiteX48" fmla="*/ 3864074 w 3864074"/>
              <a:gd name="connsiteY48" fmla="*/ 2687782 h 5052291"/>
              <a:gd name="connsiteX49" fmla="*/ 3836365 w 3864074"/>
              <a:gd name="connsiteY49" fmla="*/ 2789382 h 5052291"/>
              <a:gd name="connsiteX50" fmla="*/ 3836365 w 3864074"/>
              <a:gd name="connsiteY50" fmla="*/ 2974109 h 5052291"/>
              <a:gd name="connsiteX51" fmla="*/ 3836365 w 3864074"/>
              <a:gd name="connsiteY51" fmla="*/ 3066472 h 5052291"/>
              <a:gd name="connsiteX52" fmla="*/ 3744002 w 3864074"/>
              <a:gd name="connsiteY52" fmla="*/ 3278909 h 5052291"/>
              <a:gd name="connsiteX53" fmla="*/ 3531565 w 3864074"/>
              <a:gd name="connsiteY53" fmla="*/ 3380509 h 5052291"/>
              <a:gd name="connsiteX54" fmla="*/ 3383784 w 3864074"/>
              <a:gd name="connsiteY54" fmla="*/ 3491345 h 5052291"/>
              <a:gd name="connsiteX55" fmla="*/ 3383784 w 3864074"/>
              <a:gd name="connsiteY55" fmla="*/ 3491345 h 5052291"/>
              <a:gd name="connsiteX56" fmla="*/ 3365311 w 3864074"/>
              <a:gd name="connsiteY56" fmla="*/ 3463636 h 5052291"/>
              <a:gd name="connsiteX57" fmla="*/ 3457674 w 3864074"/>
              <a:gd name="connsiteY57" fmla="*/ 3362036 h 5052291"/>
              <a:gd name="connsiteX58" fmla="*/ 3365311 w 3864074"/>
              <a:gd name="connsiteY58" fmla="*/ 3371272 h 5052291"/>
              <a:gd name="connsiteX59" fmla="*/ 3365311 w 3864074"/>
              <a:gd name="connsiteY59" fmla="*/ 3260436 h 5052291"/>
              <a:gd name="connsiteX60" fmla="*/ 3328365 w 3864074"/>
              <a:gd name="connsiteY60" fmla="*/ 3260436 h 5052291"/>
              <a:gd name="connsiteX61" fmla="*/ 3254474 w 3864074"/>
              <a:gd name="connsiteY61" fmla="*/ 3315854 h 5052291"/>
              <a:gd name="connsiteX62" fmla="*/ 3282184 w 3864074"/>
              <a:gd name="connsiteY62" fmla="*/ 3417454 h 5052291"/>
              <a:gd name="connsiteX63" fmla="*/ 3282184 w 3864074"/>
              <a:gd name="connsiteY63" fmla="*/ 3417454 h 5052291"/>
              <a:gd name="connsiteX64" fmla="*/ 3319129 w 3864074"/>
              <a:gd name="connsiteY64" fmla="*/ 3574472 h 5052291"/>
              <a:gd name="connsiteX65" fmla="*/ 3189820 w 3864074"/>
              <a:gd name="connsiteY65" fmla="*/ 3648363 h 5052291"/>
              <a:gd name="connsiteX66" fmla="*/ 2968147 w 3864074"/>
              <a:gd name="connsiteY66" fmla="*/ 3879272 h 5052291"/>
              <a:gd name="connsiteX67" fmla="*/ 2958911 w 3864074"/>
              <a:gd name="connsiteY67" fmla="*/ 3805382 h 5052291"/>
              <a:gd name="connsiteX68" fmla="*/ 2894256 w 3864074"/>
              <a:gd name="connsiteY68" fmla="*/ 3759200 h 5052291"/>
              <a:gd name="connsiteX69" fmla="*/ 2755711 w 3864074"/>
              <a:gd name="connsiteY69" fmla="*/ 3786909 h 5052291"/>
              <a:gd name="connsiteX70" fmla="*/ 2885020 w 3864074"/>
              <a:gd name="connsiteY70" fmla="*/ 3860800 h 5052291"/>
              <a:gd name="connsiteX71" fmla="*/ 2755711 w 3864074"/>
              <a:gd name="connsiteY71" fmla="*/ 3962400 h 5052291"/>
              <a:gd name="connsiteX72" fmla="*/ 2663347 w 3864074"/>
              <a:gd name="connsiteY72" fmla="*/ 3888509 h 5052291"/>
              <a:gd name="connsiteX73" fmla="*/ 2626402 w 3864074"/>
              <a:gd name="connsiteY73" fmla="*/ 3980872 h 5052291"/>
              <a:gd name="connsiteX74" fmla="*/ 2506329 w 3864074"/>
              <a:gd name="connsiteY74" fmla="*/ 4008582 h 5052291"/>
              <a:gd name="connsiteX75" fmla="*/ 2506329 w 3864074"/>
              <a:gd name="connsiteY75" fmla="*/ 4128654 h 5052291"/>
              <a:gd name="connsiteX76" fmla="*/ 2413965 w 3864074"/>
              <a:gd name="connsiteY76" fmla="*/ 4165600 h 5052291"/>
              <a:gd name="connsiteX77" fmla="*/ 2367784 w 3864074"/>
              <a:gd name="connsiteY77" fmla="*/ 4128654 h 5052291"/>
              <a:gd name="connsiteX78" fmla="*/ 2330838 w 3864074"/>
              <a:gd name="connsiteY78" fmla="*/ 4294909 h 5052291"/>
              <a:gd name="connsiteX79" fmla="*/ 2395493 w 3864074"/>
              <a:gd name="connsiteY79" fmla="*/ 4239491 h 5052291"/>
              <a:gd name="connsiteX80" fmla="*/ 2432438 w 3864074"/>
              <a:gd name="connsiteY80" fmla="*/ 4267200 h 5052291"/>
              <a:gd name="connsiteX81" fmla="*/ 2330838 w 3864074"/>
              <a:gd name="connsiteY81" fmla="*/ 4433454 h 5052291"/>
              <a:gd name="connsiteX82" fmla="*/ 2256947 w 3864074"/>
              <a:gd name="connsiteY82" fmla="*/ 4442691 h 5052291"/>
              <a:gd name="connsiteX83" fmla="*/ 2256947 w 3864074"/>
              <a:gd name="connsiteY83" fmla="*/ 4488872 h 5052291"/>
              <a:gd name="connsiteX84" fmla="*/ 2340074 w 3864074"/>
              <a:gd name="connsiteY84" fmla="*/ 4451927 h 5052291"/>
              <a:gd name="connsiteX85" fmla="*/ 2349311 w 3864074"/>
              <a:gd name="connsiteY85" fmla="*/ 4636654 h 5052291"/>
              <a:gd name="connsiteX86" fmla="*/ 2266184 w 3864074"/>
              <a:gd name="connsiteY86" fmla="*/ 4701309 h 5052291"/>
              <a:gd name="connsiteX87" fmla="*/ 2321602 w 3864074"/>
              <a:gd name="connsiteY87" fmla="*/ 4729018 h 5052291"/>
              <a:gd name="connsiteX88" fmla="*/ 2432438 w 3864074"/>
              <a:gd name="connsiteY88" fmla="*/ 4978400 h 5052291"/>
              <a:gd name="connsiteX89" fmla="*/ 2441674 w 3864074"/>
              <a:gd name="connsiteY89" fmla="*/ 5052291 h 5052291"/>
              <a:gd name="connsiteX90" fmla="*/ 2109165 w 3864074"/>
              <a:gd name="connsiteY90" fmla="*/ 4969163 h 5052291"/>
              <a:gd name="connsiteX91" fmla="*/ 1960460 w 3864074"/>
              <a:gd name="connsiteY91" fmla="*/ 5014422 h 5052291"/>
              <a:gd name="connsiteX0" fmla="*/ 3397638 w 3864074"/>
              <a:gd name="connsiteY0" fmla="*/ 1356013 h 5052291"/>
              <a:gd name="connsiteX1" fmla="*/ 3224456 w 3864074"/>
              <a:gd name="connsiteY1" fmla="*/ 1550554 h 5052291"/>
              <a:gd name="connsiteX2" fmla="*/ 3184047 w 3864074"/>
              <a:gd name="connsiteY2" fmla="*/ 1615786 h 5052291"/>
              <a:gd name="connsiteX3" fmla="*/ 3149988 w 3864074"/>
              <a:gd name="connsiteY3" fmla="*/ 1704686 h 5052291"/>
              <a:gd name="connsiteX4" fmla="*/ 3024143 w 3864074"/>
              <a:gd name="connsiteY4" fmla="*/ 1878445 h 5052291"/>
              <a:gd name="connsiteX5" fmla="*/ 2926006 w 3864074"/>
              <a:gd name="connsiteY5" fmla="*/ 2058554 h 5052291"/>
              <a:gd name="connsiteX6" fmla="*/ 2724538 w 3864074"/>
              <a:gd name="connsiteY6" fmla="*/ 2245013 h 5052291"/>
              <a:gd name="connsiteX7" fmla="*/ 2585415 w 3864074"/>
              <a:gd name="connsiteY7" fmla="*/ 2466686 h 5052291"/>
              <a:gd name="connsiteX8" fmla="*/ 2398379 w 3864074"/>
              <a:gd name="connsiteY8" fmla="*/ 2701059 h 5052291"/>
              <a:gd name="connsiteX9" fmla="*/ 2280038 w 3864074"/>
              <a:gd name="connsiteY9" fmla="*/ 2938895 h 5052291"/>
              <a:gd name="connsiteX10" fmla="*/ 2028347 w 3864074"/>
              <a:gd name="connsiteY10" fmla="*/ 3164032 h 5052291"/>
              <a:gd name="connsiteX11" fmla="*/ 1912893 w 3864074"/>
              <a:gd name="connsiteY11" fmla="*/ 2997777 h 5052291"/>
              <a:gd name="connsiteX12" fmla="*/ 1790511 w 3864074"/>
              <a:gd name="connsiteY12" fmla="*/ 2841336 h 5052291"/>
              <a:gd name="connsiteX13" fmla="*/ 1667552 w 3864074"/>
              <a:gd name="connsiteY13" fmla="*/ 2622550 h 5052291"/>
              <a:gd name="connsiteX14" fmla="*/ 1483402 w 3864074"/>
              <a:gd name="connsiteY14" fmla="*/ 2400877 h 5052291"/>
              <a:gd name="connsiteX15" fmla="*/ 1351206 w 3864074"/>
              <a:gd name="connsiteY15" fmla="*/ 2202872 h 5052291"/>
              <a:gd name="connsiteX16" fmla="*/ 1193034 w 3864074"/>
              <a:gd name="connsiteY16" fmla="*/ 1997363 h 5052291"/>
              <a:gd name="connsiteX17" fmla="*/ 962702 w 3864074"/>
              <a:gd name="connsiteY17" fmla="*/ 1693718 h 5052291"/>
              <a:gd name="connsiteX18" fmla="*/ 842629 w 3864074"/>
              <a:gd name="connsiteY18" fmla="*/ 1416050 h 5052291"/>
              <a:gd name="connsiteX19" fmla="*/ 275170 w 3864074"/>
              <a:gd name="connsiteY19" fmla="*/ 876877 h 5052291"/>
              <a:gd name="connsiteX20" fmla="*/ 0 w 3864074"/>
              <a:gd name="connsiteY20" fmla="*/ 428711 h 5052291"/>
              <a:gd name="connsiteX21" fmla="*/ 3274 w 3864074"/>
              <a:gd name="connsiteY21" fmla="*/ 0 h 5052291"/>
              <a:gd name="connsiteX22" fmla="*/ 1240947 w 3864074"/>
              <a:gd name="connsiteY22" fmla="*/ 9236 h 5052291"/>
              <a:gd name="connsiteX23" fmla="*/ 1259420 w 3864074"/>
              <a:gd name="connsiteY23" fmla="*/ 979054 h 5052291"/>
              <a:gd name="connsiteX24" fmla="*/ 1361020 w 3864074"/>
              <a:gd name="connsiteY24" fmla="*/ 1016000 h 5052291"/>
              <a:gd name="connsiteX25" fmla="*/ 1471856 w 3864074"/>
              <a:gd name="connsiteY25" fmla="*/ 1062182 h 5052291"/>
              <a:gd name="connsiteX26" fmla="*/ 1564220 w 3864074"/>
              <a:gd name="connsiteY26" fmla="*/ 1034472 h 5052291"/>
              <a:gd name="connsiteX27" fmla="*/ 1628874 w 3864074"/>
              <a:gd name="connsiteY27" fmla="*/ 1089891 h 5052291"/>
              <a:gd name="connsiteX28" fmla="*/ 1628874 w 3864074"/>
              <a:gd name="connsiteY28" fmla="*/ 1089891 h 5052291"/>
              <a:gd name="connsiteX29" fmla="*/ 1758184 w 3864074"/>
              <a:gd name="connsiteY29" fmla="*/ 1173018 h 5052291"/>
              <a:gd name="connsiteX30" fmla="*/ 1859784 w 3864074"/>
              <a:gd name="connsiteY30" fmla="*/ 1117600 h 5052291"/>
              <a:gd name="connsiteX31" fmla="*/ 1896729 w 3864074"/>
              <a:gd name="connsiteY31" fmla="*/ 1209963 h 5052291"/>
              <a:gd name="connsiteX32" fmla="*/ 2016802 w 3864074"/>
              <a:gd name="connsiteY32" fmla="*/ 1200727 h 5052291"/>
              <a:gd name="connsiteX33" fmla="*/ 2072220 w 3864074"/>
              <a:gd name="connsiteY33" fmla="*/ 1265382 h 5052291"/>
              <a:gd name="connsiteX34" fmla="*/ 2155347 w 3864074"/>
              <a:gd name="connsiteY34" fmla="*/ 1339272 h 5052291"/>
              <a:gd name="connsiteX35" fmla="*/ 2238474 w 3864074"/>
              <a:gd name="connsiteY35" fmla="*/ 1256145 h 5052291"/>
              <a:gd name="connsiteX36" fmla="*/ 2303129 w 3864074"/>
              <a:gd name="connsiteY36" fmla="*/ 1330036 h 5052291"/>
              <a:gd name="connsiteX37" fmla="*/ 2377020 w 3864074"/>
              <a:gd name="connsiteY37" fmla="*/ 1330036 h 5052291"/>
              <a:gd name="connsiteX38" fmla="*/ 2432438 w 3864074"/>
              <a:gd name="connsiteY38" fmla="*/ 1385454 h 5052291"/>
              <a:gd name="connsiteX39" fmla="*/ 2561747 w 3864074"/>
              <a:gd name="connsiteY39" fmla="*/ 1330036 h 5052291"/>
              <a:gd name="connsiteX40" fmla="*/ 2626402 w 3864074"/>
              <a:gd name="connsiteY40" fmla="*/ 1376218 h 5052291"/>
              <a:gd name="connsiteX41" fmla="*/ 2949674 w 3864074"/>
              <a:gd name="connsiteY41" fmla="*/ 1330036 h 5052291"/>
              <a:gd name="connsiteX42" fmla="*/ 3226765 w 3864074"/>
              <a:gd name="connsiteY42" fmla="*/ 1283854 h 5052291"/>
              <a:gd name="connsiteX43" fmla="*/ 3559274 w 3864074"/>
              <a:gd name="connsiteY43" fmla="*/ 1440872 h 5052291"/>
              <a:gd name="connsiteX44" fmla="*/ 3651638 w 3864074"/>
              <a:gd name="connsiteY44" fmla="*/ 1477818 h 5052291"/>
              <a:gd name="connsiteX45" fmla="*/ 3697820 w 3864074"/>
              <a:gd name="connsiteY45" fmla="*/ 2216727 h 5052291"/>
              <a:gd name="connsiteX46" fmla="*/ 3854838 w 3864074"/>
              <a:gd name="connsiteY46" fmla="*/ 2475345 h 5052291"/>
              <a:gd name="connsiteX47" fmla="*/ 3864074 w 3864074"/>
              <a:gd name="connsiteY47" fmla="*/ 2687782 h 5052291"/>
              <a:gd name="connsiteX48" fmla="*/ 3836365 w 3864074"/>
              <a:gd name="connsiteY48" fmla="*/ 2789382 h 5052291"/>
              <a:gd name="connsiteX49" fmla="*/ 3836365 w 3864074"/>
              <a:gd name="connsiteY49" fmla="*/ 2974109 h 5052291"/>
              <a:gd name="connsiteX50" fmla="*/ 3836365 w 3864074"/>
              <a:gd name="connsiteY50" fmla="*/ 3066472 h 5052291"/>
              <a:gd name="connsiteX51" fmla="*/ 3744002 w 3864074"/>
              <a:gd name="connsiteY51" fmla="*/ 3278909 h 5052291"/>
              <a:gd name="connsiteX52" fmla="*/ 3531565 w 3864074"/>
              <a:gd name="connsiteY52" fmla="*/ 3380509 h 5052291"/>
              <a:gd name="connsiteX53" fmla="*/ 3383784 w 3864074"/>
              <a:gd name="connsiteY53" fmla="*/ 3491345 h 5052291"/>
              <a:gd name="connsiteX54" fmla="*/ 3383784 w 3864074"/>
              <a:gd name="connsiteY54" fmla="*/ 3491345 h 5052291"/>
              <a:gd name="connsiteX55" fmla="*/ 3365311 w 3864074"/>
              <a:gd name="connsiteY55" fmla="*/ 3463636 h 5052291"/>
              <a:gd name="connsiteX56" fmla="*/ 3457674 w 3864074"/>
              <a:gd name="connsiteY56" fmla="*/ 3362036 h 5052291"/>
              <a:gd name="connsiteX57" fmla="*/ 3365311 w 3864074"/>
              <a:gd name="connsiteY57" fmla="*/ 3371272 h 5052291"/>
              <a:gd name="connsiteX58" fmla="*/ 3365311 w 3864074"/>
              <a:gd name="connsiteY58" fmla="*/ 3260436 h 5052291"/>
              <a:gd name="connsiteX59" fmla="*/ 3328365 w 3864074"/>
              <a:gd name="connsiteY59" fmla="*/ 3260436 h 5052291"/>
              <a:gd name="connsiteX60" fmla="*/ 3254474 w 3864074"/>
              <a:gd name="connsiteY60" fmla="*/ 3315854 h 5052291"/>
              <a:gd name="connsiteX61" fmla="*/ 3282184 w 3864074"/>
              <a:gd name="connsiteY61" fmla="*/ 3417454 h 5052291"/>
              <a:gd name="connsiteX62" fmla="*/ 3282184 w 3864074"/>
              <a:gd name="connsiteY62" fmla="*/ 3417454 h 5052291"/>
              <a:gd name="connsiteX63" fmla="*/ 3319129 w 3864074"/>
              <a:gd name="connsiteY63" fmla="*/ 3574472 h 5052291"/>
              <a:gd name="connsiteX64" fmla="*/ 3189820 w 3864074"/>
              <a:gd name="connsiteY64" fmla="*/ 3648363 h 5052291"/>
              <a:gd name="connsiteX65" fmla="*/ 2968147 w 3864074"/>
              <a:gd name="connsiteY65" fmla="*/ 3879272 h 5052291"/>
              <a:gd name="connsiteX66" fmla="*/ 2958911 w 3864074"/>
              <a:gd name="connsiteY66" fmla="*/ 3805382 h 5052291"/>
              <a:gd name="connsiteX67" fmla="*/ 2894256 w 3864074"/>
              <a:gd name="connsiteY67" fmla="*/ 3759200 h 5052291"/>
              <a:gd name="connsiteX68" fmla="*/ 2755711 w 3864074"/>
              <a:gd name="connsiteY68" fmla="*/ 3786909 h 5052291"/>
              <a:gd name="connsiteX69" fmla="*/ 2885020 w 3864074"/>
              <a:gd name="connsiteY69" fmla="*/ 3860800 h 5052291"/>
              <a:gd name="connsiteX70" fmla="*/ 2755711 w 3864074"/>
              <a:gd name="connsiteY70" fmla="*/ 3962400 h 5052291"/>
              <a:gd name="connsiteX71" fmla="*/ 2663347 w 3864074"/>
              <a:gd name="connsiteY71" fmla="*/ 3888509 h 5052291"/>
              <a:gd name="connsiteX72" fmla="*/ 2626402 w 3864074"/>
              <a:gd name="connsiteY72" fmla="*/ 3980872 h 5052291"/>
              <a:gd name="connsiteX73" fmla="*/ 2506329 w 3864074"/>
              <a:gd name="connsiteY73" fmla="*/ 4008582 h 5052291"/>
              <a:gd name="connsiteX74" fmla="*/ 2506329 w 3864074"/>
              <a:gd name="connsiteY74" fmla="*/ 4128654 h 5052291"/>
              <a:gd name="connsiteX75" fmla="*/ 2413965 w 3864074"/>
              <a:gd name="connsiteY75" fmla="*/ 4165600 h 5052291"/>
              <a:gd name="connsiteX76" fmla="*/ 2367784 w 3864074"/>
              <a:gd name="connsiteY76" fmla="*/ 4128654 h 5052291"/>
              <a:gd name="connsiteX77" fmla="*/ 2330838 w 3864074"/>
              <a:gd name="connsiteY77" fmla="*/ 4294909 h 5052291"/>
              <a:gd name="connsiteX78" fmla="*/ 2395493 w 3864074"/>
              <a:gd name="connsiteY78" fmla="*/ 4239491 h 5052291"/>
              <a:gd name="connsiteX79" fmla="*/ 2432438 w 3864074"/>
              <a:gd name="connsiteY79" fmla="*/ 4267200 h 5052291"/>
              <a:gd name="connsiteX80" fmla="*/ 2330838 w 3864074"/>
              <a:gd name="connsiteY80" fmla="*/ 4433454 h 5052291"/>
              <a:gd name="connsiteX81" fmla="*/ 2256947 w 3864074"/>
              <a:gd name="connsiteY81" fmla="*/ 4442691 h 5052291"/>
              <a:gd name="connsiteX82" fmla="*/ 2256947 w 3864074"/>
              <a:gd name="connsiteY82" fmla="*/ 4488872 h 5052291"/>
              <a:gd name="connsiteX83" fmla="*/ 2340074 w 3864074"/>
              <a:gd name="connsiteY83" fmla="*/ 4451927 h 5052291"/>
              <a:gd name="connsiteX84" fmla="*/ 2349311 w 3864074"/>
              <a:gd name="connsiteY84" fmla="*/ 4636654 h 5052291"/>
              <a:gd name="connsiteX85" fmla="*/ 2266184 w 3864074"/>
              <a:gd name="connsiteY85" fmla="*/ 4701309 h 5052291"/>
              <a:gd name="connsiteX86" fmla="*/ 2321602 w 3864074"/>
              <a:gd name="connsiteY86" fmla="*/ 4729018 h 5052291"/>
              <a:gd name="connsiteX87" fmla="*/ 2432438 w 3864074"/>
              <a:gd name="connsiteY87" fmla="*/ 4978400 h 5052291"/>
              <a:gd name="connsiteX88" fmla="*/ 2441674 w 3864074"/>
              <a:gd name="connsiteY88" fmla="*/ 5052291 h 5052291"/>
              <a:gd name="connsiteX89" fmla="*/ 2109165 w 3864074"/>
              <a:gd name="connsiteY89" fmla="*/ 4969163 h 5052291"/>
              <a:gd name="connsiteX90" fmla="*/ 1960460 w 3864074"/>
              <a:gd name="connsiteY90" fmla="*/ 5014422 h 5052291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1960460 w 3864074"/>
              <a:gd name="connsiteY88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1960460 w 3864074"/>
              <a:gd name="connsiteY87" fmla="*/ 5014422 h 5014422"/>
              <a:gd name="connsiteX0" fmla="*/ 3397638 w 3864074"/>
              <a:gd name="connsiteY0" fmla="*/ 1356013 h 4729018"/>
              <a:gd name="connsiteX1" fmla="*/ 3224456 w 3864074"/>
              <a:gd name="connsiteY1" fmla="*/ 1550554 h 4729018"/>
              <a:gd name="connsiteX2" fmla="*/ 3184047 w 3864074"/>
              <a:gd name="connsiteY2" fmla="*/ 1615786 h 4729018"/>
              <a:gd name="connsiteX3" fmla="*/ 3149988 w 3864074"/>
              <a:gd name="connsiteY3" fmla="*/ 1704686 h 4729018"/>
              <a:gd name="connsiteX4" fmla="*/ 3024143 w 3864074"/>
              <a:gd name="connsiteY4" fmla="*/ 1878445 h 4729018"/>
              <a:gd name="connsiteX5" fmla="*/ 2926006 w 3864074"/>
              <a:gd name="connsiteY5" fmla="*/ 2058554 h 4729018"/>
              <a:gd name="connsiteX6" fmla="*/ 2724538 w 3864074"/>
              <a:gd name="connsiteY6" fmla="*/ 2245013 h 4729018"/>
              <a:gd name="connsiteX7" fmla="*/ 2585415 w 3864074"/>
              <a:gd name="connsiteY7" fmla="*/ 2466686 h 4729018"/>
              <a:gd name="connsiteX8" fmla="*/ 2398379 w 3864074"/>
              <a:gd name="connsiteY8" fmla="*/ 2701059 h 4729018"/>
              <a:gd name="connsiteX9" fmla="*/ 2280038 w 3864074"/>
              <a:gd name="connsiteY9" fmla="*/ 2938895 h 4729018"/>
              <a:gd name="connsiteX10" fmla="*/ 2028347 w 3864074"/>
              <a:gd name="connsiteY10" fmla="*/ 3164032 h 4729018"/>
              <a:gd name="connsiteX11" fmla="*/ 1912893 w 3864074"/>
              <a:gd name="connsiteY11" fmla="*/ 2997777 h 4729018"/>
              <a:gd name="connsiteX12" fmla="*/ 1790511 w 3864074"/>
              <a:gd name="connsiteY12" fmla="*/ 2841336 h 4729018"/>
              <a:gd name="connsiteX13" fmla="*/ 1667552 w 3864074"/>
              <a:gd name="connsiteY13" fmla="*/ 2622550 h 4729018"/>
              <a:gd name="connsiteX14" fmla="*/ 1483402 w 3864074"/>
              <a:gd name="connsiteY14" fmla="*/ 2400877 h 4729018"/>
              <a:gd name="connsiteX15" fmla="*/ 1351206 w 3864074"/>
              <a:gd name="connsiteY15" fmla="*/ 2202872 h 4729018"/>
              <a:gd name="connsiteX16" fmla="*/ 1193034 w 3864074"/>
              <a:gd name="connsiteY16" fmla="*/ 1997363 h 4729018"/>
              <a:gd name="connsiteX17" fmla="*/ 962702 w 3864074"/>
              <a:gd name="connsiteY17" fmla="*/ 1693718 h 4729018"/>
              <a:gd name="connsiteX18" fmla="*/ 842629 w 3864074"/>
              <a:gd name="connsiteY18" fmla="*/ 1416050 h 4729018"/>
              <a:gd name="connsiteX19" fmla="*/ 275170 w 3864074"/>
              <a:gd name="connsiteY19" fmla="*/ 876877 h 4729018"/>
              <a:gd name="connsiteX20" fmla="*/ 0 w 3864074"/>
              <a:gd name="connsiteY20" fmla="*/ 428711 h 4729018"/>
              <a:gd name="connsiteX21" fmla="*/ 3274 w 3864074"/>
              <a:gd name="connsiteY21" fmla="*/ 0 h 4729018"/>
              <a:gd name="connsiteX22" fmla="*/ 1240947 w 3864074"/>
              <a:gd name="connsiteY22" fmla="*/ 9236 h 4729018"/>
              <a:gd name="connsiteX23" fmla="*/ 1259420 w 3864074"/>
              <a:gd name="connsiteY23" fmla="*/ 979054 h 4729018"/>
              <a:gd name="connsiteX24" fmla="*/ 1361020 w 3864074"/>
              <a:gd name="connsiteY24" fmla="*/ 1016000 h 4729018"/>
              <a:gd name="connsiteX25" fmla="*/ 1471856 w 3864074"/>
              <a:gd name="connsiteY25" fmla="*/ 1062182 h 4729018"/>
              <a:gd name="connsiteX26" fmla="*/ 1564220 w 3864074"/>
              <a:gd name="connsiteY26" fmla="*/ 1034472 h 4729018"/>
              <a:gd name="connsiteX27" fmla="*/ 1628874 w 3864074"/>
              <a:gd name="connsiteY27" fmla="*/ 1089891 h 4729018"/>
              <a:gd name="connsiteX28" fmla="*/ 1628874 w 3864074"/>
              <a:gd name="connsiteY28" fmla="*/ 1089891 h 4729018"/>
              <a:gd name="connsiteX29" fmla="*/ 1758184 w 3864074"/>
              <a:gd name="connsiteY29" fmla="*/ 1173018 h 4729018"/>
              <a:gd name="connsiteX30" fmla="*/ 1859784 w 3864074"/>
              <a:gd name="connsiteY30" fmla="*/ 1117600 h 4729018"/>
              <a:gd name="connsiteX31" fmla="*/ 1896729 w 3864074"/>
              <a:gd name="connsiteY31" fmla="*/ 1209963 h 4729018"/>
              <a:gd name="connsiteX32" fmla="*/ 2016802 w 3864074"/>
              <a:gd name="connsiteY32" fmla="*/ 1200727 h 4729018"/>
              <a:gd name="connsiteX33" fmla="*/ 2072220 w 3864074"/>
              <a:gd name="connsiteY33" fmla="*/ 1265382 h 4729018"/>
              <a:gd name="connsiteX34" fmla="*/ 2155347 w 3864074"/>
              <a:gd name="connsiteY34" fmla="*/ 1339272 h 4729018"/>
              <a:gd name="connsiteX35" fmla="*/ 2238474 w 3864074"/>
              <a:gd name="connsiteY35" fmla="*/ 1256145 h 4729018"/>
              <a:gd name="connsiteX36" fmla="*/ 2303129 w 3864074"/>
              <a:gd name="connsiteY36" fmla="*/ 1330036 h 4729018"/>
              <a:gd name="connsiteX37" fmla="*/ 2377020 w 3864074"/>
              <a:gd name="connsiteY37" fmla="*/ 1330036 h 4729018"/>
              <a:gd name="connsiteX38" fmla="*/ 2432438 w 3864074"/>
              <a:gd name="connsiteY38" fmla="*/ 1385454 h 4729018"/>
              <a:gd name="connsiteX39" fmla="*/ 2561747 w 3864074"/>
              <a:gd name="connsiteY39" fmla="*/ 1330036 h 4729018"/>
              <a:gd name="connsiteX40" fmla="*/ 2626402 w 3864074"/>
              <a:gd name="connsiteY40" fmla="*/ 1376218 h 4729018"/>
              <a:gd name="connsiteX41" fmla="*/ 2949674 w 3864074"/>
              <a:gd name="connsiteY41" fmla="*/ 1330036 h 4729018"/>
              <a:gd name="connsiteX42" fmla="*/ 3226765 w 3864074"/>
              <a:gd name="connsiteY42" fmla="*/ 1283854 h 4729018"/>
              <a:gd name="connsiteX43" fmla="*/ 3559274 w 3864074"/>
              <a:gd name="connsiteY43" fmla="*/ 1440872 h 4729018"/>
              <a:gd name="connsiteX44" fmla="*/ 3651638 w 3864074"/>
              <a:gd name="connsiteY44" fmla="*/ 1477818 h 4729018"/>
              <a:gd name="connsiteX45" fmla="*/ 3697820 w 3864074"/>
              <a:gd name="connsiteY45" fmla="*/ 2216727 h 4729018"/>
              <a:gd name="connsiteX46" fmla="*/ 3854838 w 3864074"/>
              <a:gd name="connsiteY46" fmla="*/ 2475345 h 4729018"/>
              <a:gd name="connsiteX47" fmla="*/ 3864074 w 3864074"/>
              <a:gd name="connsiteY47" fmla="*/ 2687782 h 4729018"/>
              <a:gd name="connsiteX48" fmla="*/ 3836365 w 3864074"/>
              <a:gd name="connsiteY48" fmla="*/ 2789382 h 4729018"/>
              <a:gd name="connsiteX49" fmla="*/ 3836365 w 3864074"/>
              <a:gd name="connsiteY49" fmla="*/ 2974109 h 4729018"/>
              <a:gd name="connsiteX50" fmla="*/ 3836365 w 3864074"/>
              <a:gd name="connsiteY50" fmla="*/ 3066472 h 4729018"/>
              <a:gd name="connsiteX51" fmla="*/ 3744002 w 3864074"/>
              <a:gd name="connsiteY51" fmla="*/ 3278909 h 4729018"/>
              <a:gd name="connsiteX52" fmla="*/ 3531565 w 3864074"/>
              <a:gd name="connsiteY52" fmla="*/ 3380509 h 4729018"/>
              <a:gd name="connsiteX53" fmla="*/ 3383784 w 3864074"/>
              <a:gd name="connsiteY53" fmla="*/ 3491345 h 4729018"/>
              <a:gd name="connsiteX54" fmla="*/ 3383784 w 3864074"/>
              <a:gd name="connsiteY54" fmla="*/ 3491345 h 4729018"/>
              <a:gd name="connsiteX55" fmla="*/ 3365311 w 3864074"/>
              <a:gd name="connsiteY55" fmla="*/ 3463636 h 4729018"/>
              <a:gd name="connsiteX56" fmla="*/ 3457674 w 3864074"/>
              <a:gd name="connsiteY56" fmla="*/ 3362036 h 4729018"/>
              <a:gd name="connsiteX57" fmla="*/ 3365311 w 3864074"/>
              <a:gd name="connsiteY57" fmla="*/ 3371272 h 4729018"/>
              <a:gd name="connsiteX58" fmla="*/ 3365311 w 3864074"/>
              <a:gd name="connsiteY58" fmla="*/ 3260436 h 4729018"/>
              <a:gd name="connsiteX59" fmla="*/ 3328365 w 3864074"/>
              <a:gd name="connsiteY59" fmla="*/ 3260436 h 4729018"/>
              <a:gd name="connsiteX60" fmla="*/ 3254474 w 3864074"/>
              <a:gd name="connsiteY60" fmla="*/ 3315854 h 4729018"/>
              <a:gd name="connsiteX61" fmla="*/ 3282184 w 3864074"/>
              <a:gd name="connsiteY61" fmla="*/ 3417454 h 4729018"/>
              <a:gd name="connsiteX62" fmla="*/ 3282184 w 3864074"/>
              <a:gd name="connsiteY62" fmla="*/ 3417454 h 4729018"/>
              <a:gd name="connsiteX63" fmla="*/ 3319129 w 3864074"/>
              <a:gd name="connsiteY63" fmla="*/ 3574472 h 4729018"/>
              <a:gd name="connsiteX64" fmla="*/ 3189820 w 3864074"/>
              <a:gd name="connsiteY64" fmla="*/ 3648363 h 4729018"/>
              <a:gd name="connsiteX65" fmla="*/ 2968147 w 3864074"/>
              <a:gd name="connsiteY65" fmla="*/ 3879272 h 4729018"/>
              <a:gd name="connsiteX66" fmla="*/ 2958911 w 3864074"/>
              <a:gd name="connsiteY66" fmla="*/ 3805382 h 4729018"/>
              <a:gd name="connsiteX67" fmla="*/ 2894256 w 3864074"/>
              <a:gd name="connsiteY67" fmla="*/ 3759200 h 4729018"/>
              <a:gd name="connsiteX68" fmla="*/ 2755711 w 3864074"/>
              <a:gd name="connsiteY68" fmla="*/ 3786909 h 4729018"/>
              <a:gd name="connsiteX69" fmla="*/ 2885020 w 3864074"/>
              <a:gd name="connsiteY69" fmla="*/ 3860800 h 4729018"/>
              <a:gd name="connsiteX70" fmla="*/ 2755711 w 3864074"/>
              <a:gd name="connsiteY70" fmla="*/ 3962400 h 4729018"/>
              <a:gd name="connsiteX71" fmla="*/ 2663347 w 3864074"/>
              <a:gd name="connsiteY71" fmla="*/ 3888509 h 4729018"/>
              <a:gd name="connsiteX72" fmla="*/ 2626402 w 3864074"/>
              <a:gd name="connsiteY72" fmla="*/ 3980872 h 4729018"/>
              <a:gd name="connsiteX73" fmla="*/ 2506329 w 3864074"/>
              <a:gd name="connsiteY73" fmla="*/ 4008582 h 4729018"/>
              <a:gd name="connsiteX74" fmla="*/ 2506329 w 3864074"/>
              <a:gd name="connsiteY74" fmla="*/ 4128654 h 4729018"/>
              <a:gd name="connsiteX75" fmla="*/ 2413965 w 3864074"/>
              <a:gd name="connsiteY75" fmla="*/ 4165600 h 4729018"/>
              <a:gd name="connsiteX76" fmla="*/ 2367784 w 3864074"/>
              <a:gd name="connsiteY76" fmla="*/ 4128654 h 4729018"/>
              <a:gd name="connsiteX77" fmla="*/ 2330838 w 3864074"/>
              <a:gd name="connsiteY77" fmla="*/ 4294909 h 4729018"/>
              <a:gd name="connsiteX78" fmla="*/ 2395493 w 3864074"/>
              <a:gd name="connsiteY78" fmla="*/ 4239491 h 4729018"/>
              <a:gd name="connsiteX79" fmla="*/ 2432438 w 3864074"/>
              <a:gd name="connsiteY79" fmla="*/ 4267200 h 4729018"/>
              <a:gd name="connsiteX80" fmla="*/ 2330838 w 3864074"/>
              <a:gd name="connsiteY80" fmla="*/ 4433454 h 4729018"/>
              <a:gd name="connsiteX81" fmla="*/ 2256947 w 3864074"/>
              <a:gd name="connsiteY81" fmla="*/ 4442691 h 4729018"/>
              <a:gd name="connsiteX82" fmla="*/ 2256947 w 3864074"/>
              <a:gd name="connsiteY82" fmla="*/ 4488872 h 4729018"/>
              <a:gd name="connsiteX83" fmla="*/ 2340074 w 3864074"/>
              <a:gd name="connsiteY83" fmla="*/ 4451927 h 4729018"/>
              <a:gd name="connsiteX84" fmla="*/ 2349311 w 3864074"/>
              <a:gd name="connsiteY84" fmla="*/ 4636654 h 4729018"/>
              <a:gd name="connsiteX85" fmla="*/ 2266184 w 3864074"/>
              <a:gd name="connsiteY85" fmla="*/ 4701309 h 4729018"/>
              <a:gd name="connsiteX86" fmla="*/ 2321602 w 3864074"/>
              <a:gd name="connsiteY86" fmla="*/ 4729018 h 4729018"/>
              <a:gd name="connsiteX0" fmla="*/ 3397638 w 3864074"/>
              <a:gd name="connsiteY0" fmla="*/ 1356013 h 4701309"/>
              <a:gd name="connsiteX1" fmla="*/ 3224456 w 3864074"/>
              <a:gd name="connsiteY1" fmla="*/ 1550554 h 4701309"/>
              <a:gd name="connsiteX2" fmla="*/ 3184047 w 3864074"/>
              <a:gd name="connsiteY2" fmla="*/ 1615786 h 4701309"/>
              <a:gd name="connsiteX3" fmla="*/ 3149988 w 3864074"/>
              <a:gd name="connsiteY3" fmla="*/ 1704686 h 4701309"/>
              <a:gd name="connsiteX4" fmla="*/ 3024143 w 3864074"/>
              <a:gd name="connsiteY4" fmla="*/ 1878445 h 4701309"/>
              <a:gd name="connsiteX5" fmla="*/ 2926006 w 3864074"/>
              <a:gd name="connsiteY5" fmla="*/ 2058554 h 4701309"/>
              <a:gd name="connsiteX6" fmla="*/ 2724538 w 3864074"/>
              <a:gd name="connsiteY6" fmla="*/ 2245013 h 4701309"/>
              <a:gd name="connsiteX7" fmla="*/ 2585415 w 3864074"/>
              <a:gd name="connsiteY7" fmla="*/ 2466686 h 4701309"/>
              <a:gd name="connsiteX8" fmla="*/ 2398379 w 3864074"/>
              <a:gd name="connsiteY8" fmla="*/ 2701059 h 4701309"/>
              <a:gd name="connsiteX9" fmla="*/ 2280038 w 3864074"/>
              <a:gd name="connsiteY9" fmla="*/ 2938895 h 4701309"/>
              <a:gd name="connsiteX10" fmla="*/ 2028347 w 3864074"/>
              <a:gd name="connsiteY10" fmla="*/ 3164032 h 4701309"/>
              <a:gd name="connsiteX11" fmla="*/ 1912893 w 3864074"/>
              <a:gd name="connsiteY11" fmla="*/ 2997777 h 4701309"/>
              <a:gd name="connsiteX12" fmla="*/ 1790511 w 3864074"/>
              <a:gd name="connsiteY12" fmla="*/ 2841336 h 4701309"/>
              <a:gd name="connsiteX13" fmla="*/ 1667552 w 3864074"/>
              <a:gd name="connsiteY13" fmla="*/ 2622550 h 4701309"/>
              <a:gd name="connsiteX14" fmla="*/ 1483402 w 3864074"/>
              <a:gd name="connsiteY14" fmla="*/ 2400877 h 4701309"/>
              <a:gd name="connsiteX15" fmla="*/ 1351206 w 3864074"/>
              <a:gd name="connsiteY15" fmla="*/ 2202872 h 4701309"/>
              <a:gd name="connsiteX16" fmla="*/ 1193034 w 3864074"/>
              <a:gd name="connsiteY16" fmla="*/ 1997363 h 4701309"/>
              <a:gd name="connsiteX17" fmla="*/ 962702 w 3864074"/>
              <a:gd name="connsiteY17" fmla="*/ 1693718 h 4701309"/>
              <a:gd name="connsiteX18" fmla="*/ 842629 w 3864074"/>
              <a:gd name="connsiteY18" fmla="*/ 1416050 h 4701309"/>
              <a:gd name="connsiteX19" fmla="*/ 275170 w 3864074"/>
              <a:gd name="connsiteY19" fmla="*/ 876877 h 4701309"/>
              <a:gd name="connsiteX20" fmla="*/ 0 w 3864074"/>
              <a:gd name="connsiteY20" fmla="*/ 428711 h 4701309"/>
              <a:gd name="connsiteX21" fmla="*/ 3274 w 3864074"/>
              <a:gd name="connsiteY21" fmla="*/ 0 h 4701309"/>
              <a:gd name="connsiteX22" fmla="*/ 1240947 w 3864074"/>
              <a:gd name="connsiteY22" fmla="*/ 9236 h 4701309"/>
              <a:gd name="connsiteX23" fmla="*/ 1259420 w 3864074"/>
              <a:gd name="connsiteY23" fmla="*/ 979054 h 4701309"/>
              <a:gd name="connsiteX24" fmla="*/ 1361020 w 3864074"/>
              <a:gd name="connsiteY24" fmla="*/ 1016000 h 4701309"/>
              <a:gd name="connsiteX25" fmla="*/ 1471856 w 3864074"/>
              <a:gd name="connsiteY25" fmla="*/ 1062182 h 4701309"/>
              <a:gd name="connsiteX26" fmla="*/ 1564220 w 3864074"/>
              <a:gd name="connsiteY26" fmla="*/ 1034472 h 4701309"/>
              <a:gd name="connsiteX27" fmla="*/ 1628874 w 3864074"/>
              <a:gd name="connsiteY27" fmla="*/ 1089891 h 4701309"/>
              <a:gd name="connsiteX28" fmla="*/ 1628874 w 3864074"/>
              <a:gd name="connsiteY28" fmla="*/ 1089891 h 4701309"/>
              <a:gd name="connsiteX29" fmla="*/ 1758184 w 3864074"/>
              <a:gd name="connsiteY29" fmla="*/ 1173018 h 4701309"/>
              <a:gd name="connsiteX30" fmla="*/ 1859784 w 3864074"/>
              <a:gd name="connsiteY30" fmla="*/ 1117600 h 4701309"/>
              <a:gd name="connsiteX31" fmla="*/ 1896729 w 3864074"/>
              <a:gd name="connsiteY31" fmla="*/ 1209963 h 4701309"/>
              <a:gd name="connsiteX32" fmla="*/ 2016802 w 3864074"/>
              <a:gd name="connsiteY32" fmla="*/ 1200727 h 4701309"/>
              <a:gd name="connsiteX33" fmla="*/ 2072220 w 3864074"/>
              <a:gd name="connsiteY33" fmla="*/ 1265382 h 4701309"/>
              <a:gd name="connsiteX34" fmla="*/ 2155347 w 3864074"/>
              <a:gd name="connsiteY34" fmla="*/ 1339272 h 4701309"/>
              <a:gd name="connsiteX35" fmla="*/ 2238474 w 3864074"/>
              <a:gd name="connsiteY35" fmla="*/ 1256145 h 4701309"/>
              <a:gd name="connsiteX36" fmla="*/ 2303129 w 3864074"/>
              <a:gd name="connsiteY36" fmla="*/ 1330036 h 4701309"/>
              <a:gd name="connsiteX37" fmla="*/ 2377020 w 3864074"/>
              <a:gd name="connsiteY37" fmla="*/ 1330036 h 4701309"/>
              <a:gd name="connsiteX38" fmla="*/ 2432438 w 3864074"/>
              <a:gd name="connsiteY38" fmla="*/ 1385454 h 4701309"/>
              <a:gd name="connsiteX39" fmla="*/ 2561747 w 3864074"/>
              <a:gd name="connsiteY39" fmla="*/ 1330036 h 4701309"/>
              <a:gd name="connsiteX40" fmla="*/ 2626402 w 3864074"/>
              <a:gd name="connsiteY40" fmla="*/ 1376218 h 4701309"/>
              <a:gd name="connsiteX41" fmla="*/ 2949674 w 3864074"/>
              <a:gd name="connsiteY41" fmla="*/ 1330036 h 4701309"/>
              <a:gd name="connsiteX42" fmla="*/ 3226765 w 3864074"/>
              <a:gd name="connsiteY42" fmla="*/ 1283854 h 4701309"/>
              <a:gd name="connsiteX43" fmla="*/ 3559274 w 3864074"/>
              <a:gd name="connsiteY43" fmla="*/ 1440872 h 4701309"/>
              <a:gd name="connsiteX44" fmla="*/ 3651638 w 3864074"/>
              <a:gd name="connsiteY44" fmla="*/ 1477818 h 4701309"/>
              <a:gd name="connsiteX45" fmla="*/ 3697820 w 3864074"/>
              <a:gd name="connsiteY45" fmla="*/ 2216727 h 4701309"/>
              <a:gd name="connsiteX46" fmla="*/ 3854838 w 3864074"/>
              <a:gd name="connsiteY46" fmla="*/ 2475345 h 4701309"/>
              <a:gd name="connsiteX47" fmla="*/ 3864074 w 3864074"/>
              <a:gd name="connsiteY47" fmla="*/ 2687782 h 4701309"/>
              <a:gd name="connsiteX48" fmla="*/ 3836365 w 3864074"/>
              <a:gd name="connsiteY48" fmla="*/ 2789382 h 4701309"/>
              <a:gd name="connsiteX49" fmla="*/ 3836365 w 3864074"/>
              <a:gd name="connsiteY49" fmla="*/ 2974109 h 4701309"/>
              <a:gd name="connsiteX50" fmla="*/ 3836365 w 3864074"/>
              <a:gd name="connsiteY50" fmla="*/ 3066472 h 4701309"/>
              <a:gd name="connsiteX51" fmla="*/ 3744002 w 3864074"/>
              <a:gd name="connsiteY51" fmla="*/ 3278909 h 4701309"/>
              <a:gd name="connsiteX52" fmla="*/ 3531565 w 3864074"/>
              <a:gd name="connsiteY52" fmla="*/ 3380509 h 4701309"/>
              <a:gd name="connsiteX53" fmla="*/ 3383784 w 3864074"/>
              <a:gd name="connsiteY53" fmla="*/ 3491345 h 4701309"/>
              <a:gd name="connsiteX54" fmla="*/ 3383784 w 3864074"/>
              <a:gd name="connsiteY54" fmla="*/ 3491345 h 4701309"/>
              <a:gd name="connsiteX55" fmla="*/ 3365311 w 3864074"/>
              <a:gd name="connsiteY55" fmla="*/ 3463636 h 4701309"/>
              <a:gd name="connsiteX56" fmla="*/ 3457674 w 3864074"/>
              <a:gd name="connsiteY56" fmla="*/ 3362036 h 4701309"/>
              <a:gd name="connsiteX57" fmla="*/ 3365311 w 3864074"/>
              <a:gd name="connsiteY57" fmla="*/ 3371272 h 4701309"/>
              <a:gd name="connsiteX58" fmla="*/ 3365311 w 3864074"/>
              <a:gd name="connsiteY58" fmla="*/ 3260436 h 4701309"/>
              <a:gd name="connsiteX59" fmla="*/ 3328365 w 3864074"/>
              <a:gd name="connsiteY59" fmla="*/ 3260436 h 4701309"/>
              <a:gd name="connsiteX60" fmla="*/ 3254474 w 3864074"/>
              <a:gd name="connsiteY60" fmla="*/ 3315854 h 4701309"/>
              <a:gd name="connsiteX61" fmla="*/ 3282184 w 3864074"/>
              <a:gd name="connsiteY61" fmla="*/ 3417454 h 4701309"/>
              <a:gd name="connsiteX62" fmla="*/ 3282184 w 3864074"/>
              <a:gd name="connsiteY62" fmla="*/ 3417454 h 4701309"/>
              <a:gd name="connsiteX63" fmla="*/ 3319129 w 3864074"/>
              <a:gd name="connsiteY63" fmla="*/ 3574472 h 4701309"/>
              <a:gd name="connsiteX64" fmla="*/ 3189820 w 3864074"/>
              <a:gd name="connsiteY64" fmla="*/ 3648363 h 4701309"/>
              <a:gd name="connsiteX65" fmla="*/ 2968147 w 3864074"/>
              <a:gd name="connsiteY65" fmla="*/ 3879272 h 4701309"/>
              <a:gd name="connsiteX66" fmla="*/ 2958911 w 3864074"/>
              <a:gd name="connsiteY66" fmla="*/ 3805382 h 4701309"/>
              <a:gd name="connsiteX67" fmla="*/ 2894256 w 3864074"/>
              <a:gd name="connsiteY67" fmla="*/ 3759200 h 4701309"/>
              <a:gd name="connsiteX68" fmla="*/ 2755711 w 3864074"/>
              <a:gd name="connsiteY68" fmla="*/ 3786909 h 4701309"/>
              <a:gd name="connsiteX69" fmla="*/ 2885020 w 3864074"/>
              <a:gd name="connsiteY69" fmla="*/ 3860800 h 4701309"/>
              <a:gd name="connsiteX70" fmla="*/ 2755711 w 3864074"/>
              <a:gd name="connsiteY70" fmla="*/ 3962400 h 4701309"/>
              <a:gd name="connsiteX71" fmla="*/ 2663347 w 3864074"/>
              <a:gd name="connsiteY71" fmla="*/ 3888509 h 4701309"/>
              <a:gd name="connsiteX72" fmla="*/ 2626402 w 3864074"/>
              <a:gd name="connsiteY72" fmla="*/ 3980872 h 4701309"/>
              <a:gd name="connsiteX73" fmla="*/ 2506329 w 3864074"/>
              <a:gd name="connsiteY73" fmla="*/ 4008582 h 4701309"/>
              <a:gd name="connsiteX74" fmla="*/ 2506329 w 3864074"/>
              <a:gd name="connsiteY74" fmla="*/ 4128654 h 4701309"/>
              <a:gd name="connsiteX75" fmla="*/ 2413965 w 3864074"/>
              <a:gd name="connsiteY75" fmla="*/ 4165600 h 4701309"/>
              <a:gd name="connsiteX76" fmla="*/ 2367784 w 3864074"/>
              <a:gd name="connsiteY76" fmla="*/ 4128654 h 4701309"/>
              <a:gd name="connsiteX77" fmla="*/ 2330838 w 3864074"/>
              <a:gd name="connsiteY77" fmla="*/ 4294909 h 4701309"/>
              <a:gd name="connsiteX78" fmla="*/ 2395493 w 3864074"/>
              <a:gd name="connsiteY78" fmla="*/ 4239491 h 4701309"/>
              <a:gd name="connsiteX79" fmla="*/ 2432438 w 3864074"/>
              <a:gd name="connsiteY79" fmla="*/ 4267200 h 4701309"/>
              <a:gd name="connsiteX80" fmla="*/ 2330838 w 3864074"/>
              <a:gd name="connsiteY80" fmla="*/ 4433454 h 4701309"/>
              <a:gd name="connsiteX81" fmla="*/ 2256947 w 3864074"/>
              <a:gd name="connsiteY81" fmla="*/ 4442691 h 4701309"/>
              <a:gd name="connsiteX82" fmla="*/ 2256947 w 3864074"/>
              <a:gd name="connsiteY82" fmla="*/ 4488872 h 4701309"/>
              <a:gd name="connsiteX83" fmla="*/ 2340074 w 3864074"/>
              <a:gd name="connsiteY83" fmla="*/ 4451927 h 4701309"/>
              <a:gd name="connsiteX84" fmla="*/ 2349311 w 3864074"/>
              <a:gd name="connsiteY84" fmla="*/ 4636654 h 4701309"/>
              <a:gd name="connsiteX85" fmla="*/ 2266184 w 3864074"/>
              <a:gd name="connsiteY85" fmla="*/ 4701309 h 4701309"/>
              <a:gd name="connsiteX0" fmla="*/ 3397638 w 3864074"/>
              <a:gd name="connsiteY0" fmla="*/ 1356013 h 4636654"/>
              <a:gd name="connsiteX1" fmla="*/ 3224456 w 3864074"/>
              <a:gd name="connsiteY1" fmla="*/ 1550554 h 4636654"/>
              <a:gd name="connsiteX2" fmla="*/ 3184047 w 3864074"/>
              <a:gd name="connsiteY2" fmla="*/ 1615786 h 4636654"/>
              <a:gd name="connsiteX3" fmla="*/ 3149988 w 3864074"/>
              <a:gd name="connsiteY3" fmla="*/ 1704686 h 4636654"/>
              <a:gd name="connsiteX4" fmla="*/ 3024143 w 3864074"/>
              <a:gd name="connsiteY4" fmla="*/ 1878445 h 4636654"/>
              <a:gd name="connsiteX5" fmla="*/ 2926006 w 3864074"/>
              <a:gd name="connsiteY5" fmla="*/ 2058554 h 4636654"/>
              <a:gd name="connsiteX6" fmla="*/ 2724538 w 3864074"/>
              <a:gd name="connsiteY6" fmla="*/ 2245013 h 4636654"/>
              <a:gd name="connsiteX7" fmla="*/ 2585415 w 3864074"/>
              <a:gd name="connsiteY7" fmla="*/ 2466686 h 4636654"/>
              <a:gd name="connsiteX8" fmla="*/ 2398379 w 3864074"/>
              <a:gd name="connsiteY8" fmla="*/ 2701059 h 4636654"/>
              <a:gd name="connsiteX9" fmla="*/ 2280038 w 3864074"/>
              <a:gd name="connsiteY9" fmla="*/ 2938895 h 4636654"/>
              <a:gd name="connsiteX10" fmla="*/ 2028347 w 3864074"/>
              <a:gd name="connsiteY10" fmla="*/ 3164032 h 4636654"/>
              <a:gd name="connsiteX11" fmla="*/ 1912893 w 3864074"/>
              <a:gd name="connsiteY11" fmla="*/ 2997777 h 4636654"/>
              <a:gd name="connsiteX12" fmla="*/ 1790511 w 3864074"/>
              <a:gd name="connsiteY12" fmla="*/ 2841336 h 4636654"/>
              <a:gd name="connsiteX13" fmla="*/ 1667552 w 3864074"/>
              <a:gd name="connsiteY13" fmla="*/ 2622550 h 4636654"/>
              <a:gd name="connsiteX14" fmla="*/ 1483402 w 3864074"/>
              <a:gd name="connsiteY14" fmla="*/ 2400877 h 4636654"/>
              <a:gd name="connsiteX15" fmla="*/ 1351206 w 3864074"/>
              <a:gd name="connsiteY15" fmla="*/ 2202872 h 4636654"/>
              <a:gd name="connsiteX16" fmla="*/ 1193034 w 3864074"/>
              <a:gd name="connsiteY16" fmla="*/ 1997363 h 4636654"/>
              <a:gd name="connsiteX17" fmla="*/ 962702 w 3864074"/>
              <a:gd name="connsiteY17" fmla="*/ 1693718 h 4636654"/>
              <a:gd name="connsiteX18" fmla="*/ 842629 w 3864074"/>
              <a:gd name="connsiteY18" fmla="*/ 1416050 h 4636654"/>
              <a:gd name="connsiteX19" fmla="*/ 275170 w 3864074"/>
              <a:gd name="connsiteY19" fmla="*/ 876877 h 4636654"/>
              <a:gd name="connsiteX20" fmla="*/ 0 w 3864074"/>
              <a:gd name="connsiteY20" fmla="*/ 428711 h 4636654"/>
              <a:gd name="connsiteX21" fmla="*/ 3274 w 3864074"/>
              <a:gd name="connsiteY21" fmla="*/ 0 h 4636654"/>
              <a:gd name="connsiteX22" fmla="*/ 1240947 w 3864074"/>
              <a:gd name="connsiteY22" fmla="*/ 9236 h 4636654"/>
              <a:gd name="connsiteX23" fmla="*/ 1259420 w 3864074"/>
              <a:gd name="connsiteY23" fmla="*/ 979054 h 4636654"/>
              <a:gd name="connsiteX24" fmla="*/ 1361020 w 3864074"/>
              <a:gd name="connsiteY24" fmla="*/ 1016000 h 4636654"/>
              <a:gd name="connsiteX25" fmla="*/ 1471856 w 3864074"/>
              <a:gd name="connsiteY25" fmla="*/ 1062182 h 4636654"/>
              <a:gd name="connsiteX26" fmla="*/ 1564220 w 3864074"/>
              <a:gd name="connsiteY26" fmla="*/ 1034472 h 4636654"/>
              <a:gd name="connsiteX27" fmla="*/ 1628874 w 3864074"/>
              <a:gd name="connsiteY27" fmla="*/ 1089891 h 4636654"/>
              <a:gd name="connsiteX28" fmla="*/ 1628874 w 3864074"/>
              <a:gd name="connsiteY28" fmla="*/ 1089891 h 4636654"/>
              <a:gd name="connsiteX29" fmla="*/ 1758184 w 3864074"/>
              <a:gd name="connsiteY29" fmla="*/ 1173018 h 4636654"/>
              <a:gd name="connsiteX30" fmla="*/ 1859784 w 3864074"/>
              <a:gd name="connsiteY30" fmla="*/ 1117600 h 4636654"/>
              <a:gd name="connsiteX31" fmla="*/ 1896729 w 3864074"/>
              <a:gd name="connsiteY31" fmla="*/ 1209963 h 4636654"/>
              <a:gd name="connsiteX32" fmla="*/ 2016802 w 3864074"/>
              <a:gd name="connsiteY32" fmla="*/ 1200727 h 4636654"/>
              <a:gd name="connsiteX33" fmla="*/ 2072220 w 3864074"/>
              <a:gd name="connsiteY33" fmla="*/ 1265382 h 4636654"/>
              <a:gd name="connsiteX34" fmla="*/ 2155347 w 3864074"/>
              <a:gd name="connsiteY34" fmla="*/ 1339272 h 4636654"/>
              <a:gd name="connsiteX35" fmla="*/ 2238474 w 3864074"/>
              <a:gd name="connsiteY35" fmla="*/ 1256145 h 4636654"/>
              <a:gd name="connsiteX36" fmla="*/ 2303129 w 3864074"/>
              <a:gd name="connsiteY36" fmla="*/ 1330036 h 4636654"/>
              <a:gd name="connsiteX37" fmla="*/ 2377020 w 3864074"/>
              <a:gd name="connsiteY37" fmla="*/ 1330036 h 4636654"/>
              <a:gd name="connsiteX38" fmla="*/ 2432438 w 3864074"/>
              <a:gd name="connsiteY38" fmla="*/ 1385454 h 4636654"/>
              <a:gd name="connsiteX39" fmla="*/ 2561747 w 3864074"/>
              <a:gd name="connsiteY39" fmla="*/ 1330036 h 4636654"/>
              <a:gd name="connsiteX40" fmla="*/ 2626402 w 3864074"/>
              <a:gd name="connsiteY40" fmla="*/ 1376218 h 4636654"/>
              <a:gd name="connsiteX41" fmla="*/ 2949674 w 3864074"/>
              <a:gd name="connsiteY41" fmla="*/ 1330036 h 4636654"/>
              <a:gd name="connsiteX42" fmla="*/ 3226765 w 3864074"/>
              <a:gd name="connsiteY42" fmla="*/ 1283854 h 4636654"/>
              <a:gd name="connsiteX43" fmla="*/ 3559274 w 3864074"/>
              <a:gd name="connsiteY43" fmla="*/ 1440872 h 4636654"/>
              <a:gd name="connsiteX44" fmla="*/ 3651638 w 3864074"/>
              <a:gd name="connsiteY44" fmla="*/ 1477818 h 4636654"/>
              <a:gd name="connsiteX45" fmla="*/ 3697820 w 3864074"/>
              <a:gd name="connsiteY45" fmla="*/ 2216727 h 4636654"/>
              <a:gd name="connsiteX46" fmla="*/ 3854838 w 3864074"/>
              <a:gd name="connsiteY46" fmla="*/ 2475345 h 4636654"/>
              <a:gd name="connsiteX47" fmla="*/ 3864074 w 3864074"/>
              <a:gd name="connsiteY47" fmla="*/ 2687782 h 4636654"/>
              <a:gd name="connsiteX48" fmla="*/ 3836365 w 3864074"/>
              <a:gd name="connsiteY48" fmla="*/ 2789382 h 4636654"/>
              <a:gd name="connsiteX49" fmla="*/ 3836365 w 3864074"/>
              <a:gd name="connsiteY49" fmla="*/ 2974109 h 4636654"/>
              <a:gd name="connsiteX50" fmla="*/ 3836365 w 3864074"/>
              <a:gd name="connsiteY50" fmla="*/ 3066472 h 4636654"/>
              <a:gd name="connsiteX51" fmla="*/ 3744002 w 3864074"/>
              <a:gd name="connsiteY51" fmla="*/ 3278909 h 4636654"/>
              <a:gd name="connsiteX52" fmla="*/ 3531565 w 3864074"/>
              <a:gd name="connsiteY52" fmla="*/ 3380509 h 4636654"/>
              <a:gd name="connsiteX53" fmla="*/ 3383784 w 3864074"/>
              <a:gd name="connsiteY53" fmla="*/ 3491345 h 4636654"/>
              <a:gd name="connsiteX54" fmla="*/ 3383784 w 3864074"/>
              <a:gd name="connsiteY54" fmla="*/ 3491345 h 4636654"/>
              <a:gd name="connsiteX55" fmla="*/ 3365311 w 3864074"/>
              <a:gd name="connsiteY55" fmla="*/ 3463636 h 4636654"/>
              <a:gd name="connsiteX56" fmla="*/ 3457674 w 3864074"/>
              <a:gd name="connsiteY56" fmla="*/ 3362036 h 4636654"/>
              <a:gd name="connsiteX57" fmla="*/ 3365311 w 3864074"/>
              <a:gd name="connsiteY57" fmla="*/ 3371272 h 4636654"/>
              <a:gd name="connsiteX58" fmla="*/ 3365311 w 3864074"/>
              <a:gd name="connsiteY58" fmla="*/ 3260436 h 4636654"/>
              <a:gd name="connsiteX59" fmla="*/ 3328365 w 3864074"/>
              <a:gd name="connsiteY59" fmla="*/ 3260436 h 4636654"/>
              <a:gd name="connsiteX60" fmla="*/ 3254474 w 3864074"/>
              <a:gd name="connsiteY60" fmla="*/ 3315854 h 4636654"/>
              <a:gd name="connsiteX61" fmla="*/ 3282184 w 3864074"/>
              <a:gd name="connsiteY61" fmla="*/ 3417454 h 4636654"/>
              <a:gd name="connsiteX62" fmla="*/ 3282184 w 3864074"/>
              <a:gd name="connsiteY62" fmla="*/ 3417454 h 4636654"/>
              <a:gd name="connsiteX63" fmla="*/ 3319129 w 3864074"/>
              <a:gd name="connsiteY63" fmla="*/ 3574472 h 4636654"/>
              <a:gd name="connsiteX64" fmla="*/ 3189820 w 3864074"/>
              <a:gd name="connsiteY64" fmla="*/ 3648363 h 4636654"/>
              <a:gd name="connsiteX65" fmla="*/ 2968147 w 3864074"/>
              <a:gd name="connsiteY65" fmla="*/ 3879272 h 4636654"/>
              <a:gd name="connsiteX66" fmla="*/ 2958911 w 3864074"/>
              <a:gd name="connsiteY66" fmla="*/ 3805382 h 4636654"/>
              <a:gd name="connsiteX67" fmla="*/ 2894256 w 3864074"/>
              <a:gd name="connsiteY67" fmla="*/ 3759200 h 4636654"/>
              <a:gd name="connsiteX68" fmla="*/ 2755711 w 3864074"/>
              <a:gd name="connsiteY68" fmla="*/ 3786909 h 4636654"/>
              <a:gd name="connsiteX69" fmla="*/ 2885020 w 3864074"/>
              <a:gd name="connsiteY69" fmla="*/ 3860800 h 4636654"/>
              <a:gd name="connsiteX70" fmla="*/ 2755711 w 3864074"/>
              <a:gd name="connsiteY70" fmla="*/ 3962400 h 4636654"/>
              <a:gd name="connsiteX71" fmla="*/ 2663347 w 3864074"/>
              <a:gd name="connsiteY71" fmla="*/ 3888509 h 4636654"/>
              <a:gd name="connsiteX72" fmla="*/ 2626402 w 3864074"/>
              <a:gd name="connsiteY72" fmla="*/ 3980872 h 4636654"/>
              <a:gd name="connsiteX73" fmla="*/ 2506329 w 3864074"/>
              <a:gd name="connsiteY73" fmla="*/ 4008582 h 4636654"/>
              <a:gd name="connsiteX74" fmla="*/ 2506329 w 3864074"/>
              <a:gd name="connsiteY74" fmla="*/ 4128654 h 4636654"/>
              <a:gd name="connsiteX75" fmla="*/ 2413965 w 3864074"/>
              <a:gd name="connsiteY75" fmla="*/ 4165600 h 4636654"/>
              <a:gd name="connsiteX76" fmla="*/ 2367784 w 3864074"/>
              <a:gd name="connsiteY76" fmla="*/ 4128654 h 4636654"/>
              <a:gd name="connsiteX77" fmla="*/ 2330838 w 3864074"/>
              <a:gd name="connsiteY77" fmla="*/ 4294909 h 4636654"/>
              <a:gd name="connsiteX78" fmla="*/ 2395493 w 3864074"/>
              <a:gd name="connsiteY78" fmla="*/ 4239491 h 4636654"/>
              <a:gd name="connsiteX79" fmla="*/ 2432438 w 3864074"/>
              <a:gd name="connsiteY79" fmla="*/ 4267200 h 4636654"/>
              <a:gd name="connsiteX80" fmla="*/ 2330838 w 3864074"/>
              <a:gd name="connsiteY80" fmla="*/ 4433454 h 4636654"/>
              <a:gd name="connsiteX81" fmla="*/ 2256947 w 3864074"/>
              <a:gd name="connsiteY81" fmla="*/ 4442691 h 4636654"/>
              <a:gd name="connsiteX82" fmla="*/ 2256947 w 3864074"/>
              <a:gd name="connsiteY82" fmla="*/ 4488872 h 4636654"/>
              <a:gd name="connsiteX83" fmla="*/ 2340074 w 3864074"/>
              <a:gd name="connsiteY83" fmla="*/ 4451927 h 4636654"/>
              <a:gd name="connsiteX84" fmla="*/ 2349311 w 3864074"/>
              <a:gd name="connsiteY84" fmla="*/ 4636654 h 4636654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83" fmla="*/ 2340074 w 3864074"/>
              <a:gd name="connsiteY83" fmla="*/ 4451927 h 4488872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0" fmla="*/ 3397638 w 3864074"/>
              <a:gd name="connsiteY0" fmla="*/ 1356013 h 4442691"/>
              <a:gd name="connsiteX1" fmla="*/ 3224456 w 3864074"/>
              <a:gd name="connsiteY1" fmla="*/ 1550554 h 4442691"/>
              <a:gd name="connsiteX2" fmla="*/ 3184047 w 3864074"/>
              <a:gd name="connsiteY2" fmla="*/ 1615786 h 4442691"/>
              <a:gd name="connsiteX3" fmla="*/ 3149988 w 3864074"/>
              <a:gd name="connsiteY3" fmla="*/ 1704686 h 4442691"/>
              <a:gd name="connsiteX4" fmla="*/ 3024143 w 3864074"/>
              <a:gd name="connsiteY4" fmla="*/ 1878445 h 4442691"/>
              <a:gd name="connsiteX5" fmla="*/ 2926006 w 3864074"/>
              <a:gd name="connsiteY5" fmla="*/ 2058554 h 4442691"/>
              <a:gd name="connsiteX6" fmla="*/ 2724538 w 3864074"/>
              <a:gd name="connsiteY6" fmla="*/ 2245013 h 4442691"/>
              <a:gd name="connsiteX7" fmla="*/ 2585415 w 3864074"/>
              <a:gd name="connsiteY7" fmla="*/ 2466686 h 4442691"/>
              <a:gd name="connsiteX8" fmla="*/ 2398379 w 3864074"/>
              <a:gd name="connsiteY8" fmla="*/ 2701059 h 4442691"/>
              <a:gd name="connsiteX9" fmla="*/ 2280038 w 3864074"/>
              <a:gd name="connsiteY9" fmla="*/ 2938895 h 4442691"/>
              <a:gd name="connsiteX10" fmla="*/ 2028347 w 3864074"/>
              <a:gd name="connsiteY10" fmla="*/ 3164032 h 4442691"/>
              <a:gd name="connsiteX11" fmla="*/ 1912893 w 3864074"/>
              <a:gd name="connsiteY11" fmla="*/ 2997777 h 4442691"/>
              <a:gd name="connsiteX12" fmla="*/ 1790511 w 3864074"/>
              <a:gd name="connsiteY12" fmla="*/ 2841336 h 4442691"/>
              <a:gd name="connsiteX13" fmla="*/ 1667552 w 3864074"/>
              <a:gd name="connsiteY13" fmla="*/ 2622550 h 4442691"/>
              <a:gd name="connsiteX14" fmla="*/ 1483402 w 3864074"/>
              <a:gd name="connsiteY14" fmla="*/ 2400877 h 4442691"/>
              <a:gd name="connsiteX15" fmla="*/ 1351206 w 3864074"/>
              <a:gd name="connsiteY15" fmla="*/ 2202872 h 4442691"/>
              <a:gd name="connsiteX16" fmla="*/ 1193034 w 3864074"/>
              <a:gd name="connsiteY16" fmla="*/ 1997363 h 4442691"/>
              <a:gd name="connsiteX17" fmla="*/ 962702 w 3864074"/>
              <a:gd name="connsiteY17" fmla="*/ 1693718 h 4442691"/>
              <a:gd name="connsiteX18" fmla="*/ 842629 w 3864074"/>
              <a:gd name="connsiteY18" fmla="*/ 1416050 h 4442691"/>
              <a:gd name="connsiteX19" fmla="*/ 275170 w 3864074"/>
              <a:gd name="connsiteY19" fmla="*/ 876877 h 4442691"/>
              <a:gd name="connsiteX20" fmla="*/ 0 w 3864074"/>
              <a:gd name="connsiteY20" fmla="*/ 428711 h 4442691"/>
              <a:gd name="connsiteX21" fmla="*/ 3274 w 3864074"/>
              <a:gd name="connsiteY21" fmla="*/ 0 h 4442691"/>
              <a:gd name="connsiteX22" fmla="*/ 1240947 w 3864074"/>
              <a:gd name="connsiteY22" fmla="*/ 9236 h 4442691"/>
              <a:gd name="connsiteX23" fmla="*/ 1259420 w 3864074"/>
              <a:gd name="connsiteY23" fmla="*/ 979054 h 4442691"/>
              <a:gd name="connsiteX24" fmla="*/ 1361020 w 3864074"/>
              <a:gd name="connsiteY24" fmla="*/ 1016000 h 4442691"/>
              <a:gd name="connsiteX25" fmla="*/ 1471856 w 3864074"/>
              <a:gd name="connsiteY25" fmla="*/ 1062182 h 4442691"/>
              <a:gd name="connsiteX26" fmla="*/ 1564220 w 3864074"/>
              <a:gd name="connsiteY26" fmla="*/ 1034472 h 4442691"/>
              <a:gd name="connsiteX27" fmla="*/ 1628874 w 3864074"/>
              <a:gd name="connsiteY27" fmla="*/ 1089891 h 4442691"/>
              <a:gd name="connsiteX28" fmla="*/ 1628874 w 3864074"/>
              <a:gd name="connsiteY28" fmla="*/ 1089891 h 4442691"/>
              <a:gd name="connsiteX29" fmla="*/ 1758184 w 3864074"/>
              <a:gd name="connsiteY29" fmla="*/ 1173018 h 4442691"/>
              <a:gd name="connsiteX30" fmla="*/ 1859784 w 3864074"/>
              <a:gd name="connsiteY30" fmla="*/ 1117600 h 4442691"/>
              <a:gd name="connsiteX31" fmla="*/ 1896729 w 3864074"/>
              <a:gd name="connsiteY31" fmla="*/ 1209963 h 4442691"/>
              <a:gd name="connsiteX32" fmla="*/ 2016802 w 3864074"/>
              <a:gd name="connsiteY32" fmla="*/ 1200727 h 4442691"/>
              <a:gd name="connsiteX33" fmla="*/ 2072220 w 3864074"/>
              <a:gd name="connsiteY33" fmla="*/ 1265382 h 4442691"/>
              <a:gd name="connsiteX34" fmla="*/ 2155347 w 3864074"/>
              <a:gd name="connsiteY34" fmla="*/ 1339272 h 4442691"/>
              <a:gd name="connsiteX35" fmla="*/ 2238474 w 3864074"/>
              <a:gd name="connsiteY35" fmla="*/ 1256145 h 4442691"/>
              <a:gd name="connsiteX36" fmla="*/ 2303129 w 3864074"/>
              <a:gd name="connsiteY36" fmla="*/ 1330036 h 4442691"/>
              <a:gd name="connsiteX37" fmla="*/ 2377020 w 3864074"/>
              <a:gd name="connsiteY37" fmla="*/ 1330036 h 4442691"/>
              <a:gd name="connsiteX38" fmla="*/ 2432438 w 3864074"/>
              <a:gd name="connsiteY38" fmla="*/ 1385454 h 4442691"/>
              <a:gd name="connsiteX39" fmla="*/ 2561747 w 3864074"/>
              <a:gd name="connsiteY39" fmla="*/ 1330036 h 4442691"/>
              <a:gd name="connsiteX40" fmla="*/ 2626402 w 3864074"/>
              <a:gd name="connsiteY40" fmla="*/ 1376218 h 4442691"/>
              <a:gd name="connsiteX41" fmla="*/ 2949674 w 3864074"/>
              <a:gd name="connsiteY41" fmla="*/ 1330036 h 4442691"/>
              <a:gd name="connsiteX42" fmla="*/ 3226765 w 3864074"/>
              <a:gd name="connsiteY42" fmla="*/ 1283854 h 4442691"/>
              <a:gd name="connsiteX43" fmla="*/ 3559274 w 3864074"/>
              <a:gd name="connsiteY43" fmla="*/ 1440872 h 4442691"/>
              <a:gd name="connsiteX44" fmla="*/ 3651638 w 3864074"/>
              <a:gd name="connsiteY44" fmla="*/ 1477818 h 4442691"/>
              <a:gd name="connsiteX45" fmla="*/ 3697820 w 3864074"/>
              <a:gd name="connsiteY45" fmla="*/ 2216727 h 4442691"/>
              <a:gd name="connsiteX46" fmla="*/ 3854838 w 3864074"/>
              <a:gd name="connsiteY46" fmla="*/ 2475345 h 4442691"/>
              <a:gd name="connsiteX47" fmla="*/ 3864074 w 3864074"/>
              <a:gd name="connsiteY47" fmla="*/ 2687782 h 4442691"/>
              <a:gd name="connsiteX48" fmla="*/ 3836365 w 3864074"/>
              <a:gd name="connsiteY48" fmla="*/ 2789382 h 4442691"/>
              <a:gd name="connsiteX49" fmla="*/ 3836365 w 3864074"/>
              <a:gd name="connsiteY49" fmla="*/ 2974109 h 4442691"/>
              <a:gd name="connsiteX50" fmla="*/ 3836365 w 3864074"/>
              <a:gd name="connsiteY50" fmla="*/ 3066472 h 4442691"/>
              <a:gd name="connsiteX51" fmla="*/ 3744002 w 3864074"/>
              <a:gd name="connsiteY51" fmla="*/ 3278909 h 4442691"/>
              <a:gd name="connsiteX52" fmla="*/ 3531565 w 3864074"/>
              <a:gd name="connsiteY52" fmla="*/ 3380509 h 4442691"/>
              <a:gd name="connsiteX53" fmla="*/ 3383784 w 3864074"/>
              <a:gd name="connsiteY53" fmla="*/ 3491345 h 4442691"/>
              <a:gd name="connsiteX54" fmla="*/ 3383784 w 3864074"/>
              <a:gd name="connsiteY54" fmla="*/ 3491345 h 4442691"/>
              <a:gd name="connsiteX55" fmla="*/ 3365311 w 3864074"/>
              <a:gd name="connsiteY55" fmla="*/ 3463636 h 4442691"/>
              <a:gd name="connsiteX56" fmla="*/ 3457674 w 3864074"/>
              <a:gd name="connsiteY56" fmla="*/ 3362036 h 4442691"/>
              <a:gd name="connsiteX57" fmla="*/ 3365311 w 3864074"/>
              <a:gd name="connsiteY57" fmla="*/ 3371272 h 4442691"/>
              <a:gd name="connsiteX58" fmla="*/ 3365311 w 3864074"/>
              <a:gd name="connsiteY58" fmla="*/ 3260436 h 4442691"/>
              <a:gd name="connsiteX59" fmla="*/ 3328365 w 3864074"/>
              <a:gd name="connsiteY59" fmla="*/ 3260436 h 4442691"/>
              <a:gd name="connsiteX60" fmla="*/ 3254474 w 3864074"/>
              <a:gd name="connsiteY60" fmla="*/ 3315854 h 4442691"/>
              <a:gd name="connsiteX61" fmla="*/ 3282184 w 3864074"/>
              <a:gd name="connsiteY61" fmla="*/ 3417454 h 4442691"/>
              <a:gd name="connsiteX62" fmla="*/ 3282184 w 3864074"/>
              <a:gd name="connsiteY62" fmla="*/ 3417454 h 4442691"/>
              <a:gd name="connsiteX63" fmla="*/ 3319129 w 3864074"/>
              <a:gd name="connsiteY63" fmla="*/ 3574472 h 4442691"/>
              <a:gd name="connsiteX64" fmla="*/ 3189820 w 3864074"/>
              <a:gd name="connsiteY64" fmla="*/ 3648363 h 4442691"/>
              <a:gd name="connsiteX65" fmla="*/ 2968147 w 3864074"/>
              <a:gd name="connsiteY65" fmla="*/ 3879272 h 4442691"/>
              <a:gd name="connsiteX66" fmla="*/ 2958911 w 3864074"/>
              <a:gd name="connsiteY66" fmla="*/ 3805382 h 4442691"/>
              <a:gd name="connsiteX67" fmla="*/ 2894256 w 3864074"/>
              <a:gd name="connsiteY67" fmla="*/ 3759200 h 4442691"/>
              <a:gd name="connsiteX68" fmla="*/ 2755711 w 3864074"/>
              <a:gd name="connsiteY68" fmla="*/ 3786909 h 4442691"/>
              <a:gd name="connsiteX69" fmla="*/ 2885020 w 3864074"/>
              <a:gd name="connsiteY69" fmla="*/ 3860800 h 4442691"/>
              <a:gd name="connsiteX70" fmla="*/ 2755711 w 3864074"/>
              <a:gd name="connsiteY70" fmla="*/ 3962400 h 4442691"/>
              <a:gd name="connsiteX71" fmla="*/ 2663347 w 3864074"/>
              <a:gd name="connsiteY71" fmla="*/ 3888509 h 4442691"/>
              <a:gd name="connsiteX72" fmla="*/ 2626402 w 3864074"/>
              <a:gd name="connsiteY72" fmla="*/ 3980872 h 4442691"/>
              <a:gd name="connsiteX73" fmla="*/ 2506329 w 3864074"/>
              <a:gd name="connsiteY73" fmla="*/ 4008582 h 4442691"/>
              <a:gd name="connsiteX74" fmla="*/ 2506329 w 3864074"/>
              <a:gd name="connsiteY74" fmla="*/ 4128654 h 4442691"/>
              <a:gd name="connsiteX75" fmla="*/ 2413965 w 3864074"/>
              <a:gd name="connsiteY75" fmla="*/ 4165600 h 4442691"/>
              <a:gd name="connsiteX76" fmla="*/ 2367784 w 3864074"/>
              <a:gd name="connsiteY76" fmla="*/ 4128654 h 4442691"/>
              <a:gd name="connsiteX77" fmla="*/ 2330838 w 3864074"/>
              <a:gd name="connsiteY77" fmla="*/ 4294909 h 4442691"/>
              <a:gd name="connsiteX78" fmla="*/ 2395493 w 3864074"/>
              <a:gd name="connsiteY78" fmla="*/ 4239491 h 4442691"/>
              <a:gd name="connsiteX79" fmla="*/ 2432438 w 3864074"/>
              <a:gd name="connsiteY79" fmla="*/ 4267200 h 4442691"/>
              <a:gd name="connsiteX80" fmla="*/ 2330838 w 3864074"/>
              <a:gd name="connsiteY80" fmla="*/ 4433454 h 4442691"/>
              <a:gd name="connsiteX81" fmla="*/ 2256947 w 3864074"/>
              <a:gd name="connsiteY81" fmla="*/ 4442691 h 4442691"/>
              <a:gd name="connsiteX0" fmla="*/ 3397638 w 3864074"/>
              <a:gd name="connsiteY0" fmla="*/ 1356013 h 4433454"/>
              <a:gd name="connsiteX1" fmla="*/ 3224456 w 3864074"/>
              <a:gd name="connsiteY1" fmla="*/ 1550554 h 4433454"/>
              <a:gd name="connsiteX2" fmla="*/ 3184047 w 3864074"/>
              <a:gd name="connsiteY2" fmla="*/ 1615786 h 4433454"/>
              <a:gd name="connsiteX3" fmla="*/ 3149988 w 3864074"/>
              <a:gd name="connsiteY3" fmla="*/ 1704686 h 4433454"/>
              <a:gd name="connsiteX4" fmla="*/ 3024143 w 3864074"/>
              <a:gd name="connsiteY4" fmla="*/ 1878445 h 4433454"/>
              <a:gd name="connsiteX5" fmla="*/ 2926006 w 3864074"/>
              <a:gd name="connsiteY5" fmla="*/ 2058554 h 4433454"/>
              <a:gd name="connsiteX6" fmla="*/ 2724538 w 3864074"/>
              <a:gd name="connsiteY6" fmla="*/ 2245013 h 4433454"/>
              <a:gd name="connsiteX7" fmla="*/ 2585415 w 3864074"/>
              <a:gd name="connsiteY7" fmla="*/ 2466686 h 4433454"/>
              <a:gd name="connsiteX8" fmla="*/ 2398379 w 3864074"/>
              <a:gd name="connsiteY8" fmla="*/ 2701059 h 4433454"/>
              <a:gd name="connsiteX9" fmla="*/ 2280038 w 3864074"/>
              <a:gd name="connsiteY9" fmla="*/ 2938895 h 4433454"/>
              <a:gd name="connsiteX10" fmla="*/ 2028347 w 3864074"/>
              <a:gd name="connsiteY10" fmla="*/ 3164032 h 4433454"/>
              <a:gd name="connsiteX11" fmla="*/ 1912893 w 3864074"/>
              <a:gd name="connsiteY11" fmla="*/ 2997777 h 4433454"/>
              <a:gd name="connsiteX12" fmla="*/ 1790511 w 3864074"/>
              <a:gd name="connsiteY12" fmla="*/ 2841336 h 4433454"/>
              <a:gd name="connsiteX13" fmla="*/ 1667552 w 3864074"/>
              <a:gd name="connsiteY13" fmla="*/ 2622550 h 4433454"/>
              <a:gd name="connsiteX14" fmla="*/ 1483402 w 3864074"/>
              <a:gd name="connsiteY14" fmla="*/ 2400877 h 4433454"/>
              <a:gd name="connsiteX15" fmla="*/ 1351206 w 3864074"/>
              <a:gd name="connsiteY15" fmla="*/ 2202872 h 4433454"/>
              <a:gd name="connsiteX16" fmla="*/ 1193034 w 3864074"/>
              <a:gd name="connsiteY16" fmla="*/ 1997363 h 4433454"/>
              <a:gd name="connsiteX17" fmla="*/ 962702 w 3864074"/>
              <a:gd name="connsiteY17" fmla="*/ 1693718 h 4433454"/>
              <a:gd name="connsiteX18" fmla="*/ 842629 w 3864074"/>
              <a:gd name="connsiteY18" fmla="*/ 1416050 h 4433454"/>
              <a:gd name="connsiteX19" fmla="*/ 275170 w 3864074"/>
              <a:gd name="connsiteY19" fmla="*/ 876877 h 4433454"/>
              <a:gd name="connsiteX20" fmla="*/ 0 w 3864074"/>
              <a:gd name="connsiteY20" fmla="*/ 428711 h 4433454"/>
              <a:gd name="connsiteX21" fmla="*/ 3274 w 3864074"/>
              <a:gd name="connsiteY21" fmla="*/ 0 h 4433454"/>
              <a:gd name="connsiteX22" fmla="*/ 1240947 w 3864074"/>
              <a:gd name="connsiteY22" fmla="*/ 9236 h 4433454"/>
              <a:gd name="connsiteX23" fmla="*/ 1259420 w 3864074"/>
              <a:gd name="connsiteY23" fmla="*/ 979054 h 4433454"/>
              <a:gd name="connsiteX24" fmla="*/ 1361020 w 3864074"/>
              <a:gd name="connsiteY24" fmla="*/ 1016000 h 4433454"/>
              <a:gd name="connsiteX25" fmla="*/ 1471856 w 3864074"/>
              <a:gd name="connsiteY25" fmla="*/ 1062182 h 4433454"/>
              <a:gd name="connsiteX26" fmla="*/ 1564220 w 3864074"/>
              <a:gd name="connsiteY26" fmla="*/ 1034472 h 4433454"/>
              <a:gd name="connsiteX27" fmla="*/ 1628874 w 3864074"/>
              <a:gd name="connsiteY27" fmla="*/ 1089891 h 4433454"/>
              <a:gd name="connsiteX28" fmla="*/ 1628874 w 3864074"/>
              <a:gd name="connsiteY28" fmla="*/ 1089891 h 4433454"/>
              <a:gd name="connsiteX29" fmla="*/ 1758184 w 3864074"/>
              <a:gd name="connsiteY29" fmla="*/ 1173018 h 4433454"/>
              <a:gd name="connsiteX30" fmla="*/ 1859784 w 3864074"/>
              <a:gd name="connsiteY30" fmla="*/ 1117600 h 4433454"/>
              <a:gd name="connsiteX31" fmla="*/ 1896729 w 3864074"/>
              <a:gd name="connsiteY31" fmla="*/ 1209963 h 4433454"/>
              <a:gd name="connsiteX32" fmla="*/ 2016802 w 3864074"/>
              <a:gd name="connsiteY32" fmla="*/ 1200727 h 4433454"/>
              <a:gd name="connsiteX33" fmla="*/ 2072220 w 3864074"/>
              <a:gd name="connsiteY33" fmla="*/ 1265382 h 4433454"/>
              <a:gd name="connsiteX34" fmla="*/ 2155347 w 3864074"/>
              <a:gd name="connsiteY34" fmla="*/ 1339272 h 4433454"/>
              <a:gd name="connsiteX35" fmla="*/ 2238474 w 3864074"/>
              <a:gd name="connsiteY35" fmla="*/ 1256145 h 4433454"/>
              <a:gd name="connsiteX36" fmla="*/ 2303129 w 3864074"/>
              <a:gd name="connsiteY36" fmla="*/ 1330036 h 4433454"/>
              <a:gd name="connsiteX37" fmla="*/ 2377020 w 3864074"/>
              <a:gd name="connsiteY37" fmla="*/ 1330036 h 4433454"/>
              <a:gd name="connsiteX38" fmla="*/ 2432438 w 3864074"/>
              <a:gd name="connsiteY38" fmla="*/ 1385454 h 4433454"/>
              <a:gd name="connsiteX39" fmla="*/ 2561747 w 3864074"/>
              <a:gd name="connsiteY39" fmla="*/ 1330036 h 4433454"/>
              <a:gd name="connsiteX40" fmla="*/ 2626402 w 3864074"/>
              <a:gd name="connsiteY40" fmla="*/ 1376218 h 4433454"/>
              <a:gd name="connsiteX41" fmla="*/ 2949674 w 3864074"/>
              <a:gd name="connsiteY41" fmla="*/ 1330036 h 4433454"/>
              <a:gd name="connsiteX42" fmla="*/ 3226765 w 3864074"/>
              <a:gd name="connsiteY42" fmla="*/ 1283854 h 4433454"/>
              <a:gd name="connsiteX43" fmla="*/ 3559274 w 3864074"/>
              <a:gd name="connsiteY43" fmla="*/ 1440872 h 4433454"/>
              <a:gd name="connsiteX44" fmla="*/ 3651638 w 3864074"/>
              <a:gd name="connsiteY44" fmla="*/ 1477818 h 4433454"/>
              <a:gd name="connsiteX45" fmla="*/ 3697820 w 3864074"/>
              <a:gd name="connsiteY45" fmla="*/ 2216727 h 4433454"/>
              <a:gd name="connsiteX46" fmla="*/ 3854838 w 3864074"/>
              <a:gd name="connsiteY46" fmla="*/ 2475345 h 4433454"/>
              <a:gd name="connsiteX47" fmla="*/ 3864074 w 3864074"/>
              <a:gd name="connsiteY47" fmla="*/ 2687782 h 4433454"/>
              <a:gd name="connsiteX48" fmla="*/ 3836365 w 3864074"/>
              <a:gd name="connsiteY48" fmla="*/ 2789382 h 4433454"/>
              <a:gd name="connsiteX49" fmla="*/ 3836365 w 3864074"/>
              <a:gd name="connsiteY49" fmla="*/ 2974109 h 4433454"/>
              <a:gd name="connsiteX50" fmla="*/ 3836365 w 3864074"/>
              <a:gd name="connsiteY50" fmla="*/ 3066472 h 4433454"/>
              <a:gd name="connsiteX51" fmla="*/ 3744002 w 3864074"/>
              <a:gd name="connsiteY51" fmla="*/ 3278909 h 4433454"/>
              <a:gd name="connsiteX52" fmla="*/ 3531565 w 3864074"/>
              <a:gd name="connsiteY52" fmla="*/ 3380509 h 4433454"/>
              <a:gd name="connsiteX53" fmla="*/ 3383784 w 3864074"/>
              <a:gd name="connsiteY53" fmla="*/ 3491345 h 4433454"/>
              <a:gd name="connsiteX54" fmla="*/ 3383784 w 3864074"/>
              <a:gd name="connsiteY54" fmla="*/ 3491345 h 4433454"/>
              <a:gd name="connsiteX55" fmla="*/ 3365311 w 3864074"/>
              <a:gd name="connsiteY55" fmla="*/ 3463636 h 4433454"/>
              <a:gd name="connsiteX56" fmla="*/ 3457674 w 3864074"/>
              <a:gd name="connsiteY56" fmla="*/ 3362036 h 4433454"/>
              <a:gd name="connsiteX57" fmla="*/ 3365311 w 3864074"/>
              <a:gd name="connsiteY57" fmla="*/ 3371272 h 4433454"/>
              <a:gd name="connsiteX58" fmla="*/ 3365311 w 3864074"/>
              <a:gd name="connsiteY58" fmla="*/ 3260436 h 4433454"/>
              <a:gd name="connsiteX59" fmla="*/ 3328365 w 3864074"/>
              <a:gd name="connsiteY59" fmla="*/ 3260436 h 4433454"/>
              <a:gd name="connsiteX60" fmla="*/ 3254474 w 3864074"/>
              <a:gd name="connsiteY60" fmla="*/ 3315854 h 4433454"/>
              <a:gd name="connsiteX61" fmla="*/ 3282184 w 3864074"/>
              <a:gd name="connsiteY61" fmla="*/ 3417454 h 4433454"/>
              <a:gd name="connsiteX62" fmla="*/ 3282184 w 3864074"/>
              <a:gd name="connsiteY62" fmla="*/ 3417454 h 4433454"/>
              <a:gd name="connsiteX63" fmla="*/ 3319129 w 3864074"/>
              <a:gd name="connsiteY63" fmla="*/ 3574472 h 4433454"/>
              <a:gd name="connsiteX64" fmla="*/ 3189820 w 3864074"/>
              <a:gd name="connsiteY64" fmla="*/ 3648363 h 4433454"/>
              <a:gd name="connsiteX65" fmla="*/ 2968147 w 3864074"/>
              <a:gd name="connsiteY65" fmla="*/ 3879272 h 4433454"/>
              <a:gd name="connsiteX66" fmla="*/ 2958911 w 3864074"/>
              <a:gd name="connsiteY66" fmla="*/ 3805382 h 4433454"/>
              <a:gd name="connsiteX67" fmla="*/ 2894256 w 3864074"/>
              <a:gd name="connsiteY67" fmla="*/ 3759200 h 4433454"/>
              <a:gd name="connsiteX68" fmla="*/ 2755711 w 3864074"/>
              <a:gd name="connsiteY68" fmla="*/ 3786909 h 4433454"/>
              <a:gd name="connsiteX69" fmla="*/ 2885020 w 3864074"/>
              <a:gd name="connsiteY69" fmla="*/ 3860800 h 4433454"/>
              <a:gd name="connsiteX70" fmla="*/ 2755711 w 3864074"/>
              <a:gd name="connsiteY70" fmla="*/ 3962400 h 4433454"/>
              <a:gd name="connsiteX71" fmla="*/ 2663347 w 3864074"/>
              <a:gd name="connsiteY71" fmla="*/ 3888509 h 4433454"/>
              <a:gd name="connsiteX72" fmla="*/ 2626402 w 3864074"/>
              <a:gd name="connsiteY72" fmla="*/ 3980872 h 4433454"/>
              <a:gd name="connsiteX73" fmla="*/ 2506329 w 3864074"/>
              <a:gd name="connsiteY73" fmla="*/ 4008582 h 4433454"/>
              <a:gd name="connsiteX74" fmla="*/ 2506329 w 3864074"/>
              <a:gd name="connsiteY74" fmla="*/ 4128654 h 4433454"/>
              <a:gd name="connsiteX75" fmla="*/ 2413965 w 3864074"/>
              <a:gd name="connsiteY75" fmla="*/ 4165600 h 4433454"/>
              <a:gd name="connsiteX76" fmla="*/ 2367784 w 3864074"/>
              <a:gd name="connsiteY76" fmla="*/ 4128654 h 4433454"/>
              <a:gd name="connsiteX77" fmla="*/ 2330838 w 3864074"/>
              <a:gd name="connsiteY77" fmla="*/ 4294909 h 4433454"/>
              <a:gd name="connsiteX78" fmla="*/ 2395493 w 3864074"/>
              <a:gd name="connsiteY78" fmla="*/ 4239491 h 4433454"/>
              <a:gd name="connsiteX79" fmla="*/ 2432438 w 3864074"/>
              <a:gd name="connsiteY79" fmla="*/ 4267200 h 4433454"/>
              <a:gd name="connsiteX80" fmla="*/ 2330838 w 3864074"/>
              <a:gd name="connsiteY80" fmla="*/ 4433454 h 4433454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79" fmla="*/ 2432438 w 3864074"/>
              <a:gd name="connsiteY79" fmla="*/ 4267200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76" fmla="*/ 2367784 w 3864074"/>
              <a:gd name="connsiteY76" fmla="*/ 4128654 h 4165600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0" fmla="*/ 3397638 w 3864074"/>
              <a:gd name="connsiteY0" fmla="*/ 1356013 h 4128654"/>
              <a:gd name="connsiteX1" fmla="*/ 3224456 w 3864074"/>
              <a:gd name="connsiteY1" fmla="*/ 1550554 h 4128654"/>
              <a:gd name="connsiteX2" fmla="*/ 3184047 w 3864074"/>
              <a:gd name="connsiteY2" fmla="*/ 1615786 h 4128654"/>
              <a:gd name="connsiteX3" fmla="*/ 3149988 w 3864074"/>
              <a:gd name="connsiteY3" fmla="*/ 1704686 h 4128654"/>
              <a:gd name="connsiteX4" fmla="*/ 3024143 w 3864074"/>
              <a:gd name="connsiteY4" fmla="*/ 1878445 h 4128654"/>
              <a:gd name="connsiteX5" fmla="*/ 2926006 w 3864074"/>
              <a:gd name="connsiteY5" fmla="*/ 2058554 h 4128654"/>
              <a:gd name="connsiteX6" fmla="*/ 2724538 w 3864074"/>
              <a:gd name="connsiteY6" fmla="*/ 2245013 h 4128654"/>
              <a:gd name="connsiteX7" fmla="*/ 2585415 w 3864074"/>
              <a:gd name="connsiteY7" fmla="*/ 2466686 h 4128654"/>
              <a:gd name="connsiteX8" fmla="*/ 2398379 w 3864074"/>
              <a:gd name="connsiteY8" fmla="*/ 2701059 h 4128654"/>
              <a:gd name="connsiteX9" fmla="*/ 2280038 w 3864074"/>
              <a:gd name="connsiteY9" fmla="*/ 2938895 h 4128654"/>
              <a:gd name="connsiteX10" fmla="*/ 2028347 w 3864074"/>
              <a:gd name="connsiteY10" fmla="*/ 3164032 h 4128654"/>
              <a:gd name="connsiteX11" fmla="*/ 1912893 w 3864074"/>
              <a:gd name="connsiteY11" fmla="*/ 2997777 h 4128654"/>
              <a:gd name="connsiteX12" fmla="*/ 1790511 w 3864074"/>
              <a:gd name="connsiteY12" fmla="*/ 2841336 h 4128654"/>
              <a:gd name="connsiteX13" fmla="*/ 1667552 w 3864074"/>
              <a:gd name="connsiteY13" fmla="*/ 2622550 h 4128654"/>
              <a:gd name="connsiteX14" fmla="*/ 1483402 w 3864074"/>
              <a:gd name="connsiteY14" fmla="*/ 2400877 h 4128654"/>
              <a:gd name="connsiteX15" fmla="*/ 1351206 w 3864074"/>
              <a:gd name="connsiteY15" fmla="*/ 2202872 h 4128654"/>
              <a:gd name="connsiteX16" fmla="*/ 1193034 w 3864074"/>
              <a:gd name="connsiteY16" fmla="*/ 1997363 h 4128654"/>
              <a:gd name="connsiteX17" fmla="*/ 962702 w 3864074"/>
              <a:gd name="connsiteY17" fmla="*/ 1693718 h 4128654"/>
              <a:gd name="connsiteX18" fmla="*/ 842629 w 3864074"/>
              <a:gd name="connsiteY18" fmla="*/ 1416050 h 4128654"/>
              <a:gd name="connsiteX19" fmla="*/ 275170 w 3864074"/>
              <a:gd name="connsiteY19" fmla="*/ 876877 h 4128654"/>
              <a:gd name="connsiteX20" fmla="*/ 0 w 3864074"/>
              <a:gd name="connsiteY20" fmla="*/ 428711 h 4128654"/>
              <a:gd name="connsiteX21" fmla="*/ 3274 w 3864074"/>
              <a:gd name="connsiteY21" fmla="*/ 0 h 4128654"/>
              <a:gd name="connsiteX22" fmla="*/ 1240947 w 3864074"/>
              <a:gd name="connsiteY22" fmla="*/ 9236 h 4128654"/>
              <a:gd name="connsiteX23" fmla="*/ 1259420 w 3864074"/>
              <a:gd name="connsiteY23" fmla="*/ 979054 h 4128654"/>
              <a:gd name="connsiteX24" fmla="*/ 1361020 w 3864074"/>
              <a:gd name="connsiteY24" fmla="*/ 1016000 h 4128654"/>
              <a:gd name="connsiteX25" fmla="*/ 1471856 w 3864074"/>
              <a:gd name="connsiteY25" fmla="*/ 1062182 h 4128654"/>
              <a:gd name="connsiteX26" fmla="*/ 1564220 w 3864074"/>
              <a:gd name="connsiteY26" fmla="*/ 1034472 h 4128654"/>
              <a:gd name="connsiteX27" fmla="*/ 1628874 w 3864074"/>
              <a:gd name="connsiteY27" fmla="*/ 1089891 h 4128654"/>
              <a:gd name="connsiteX28" fmla="*/ 1628874 w 3864074"/>
              <a:gd name="connsiteY28" fmla="*/ 1089891 h 4128654"/>
              <a:gd name="connsiteX29" fmla="*/ 1758184 w 3864074"/>
              <a:gd name="connsiteY29" fmla="*/ 1173018 h 4128654"/>
              <a:gd name="connsiteX30" fmla="*/ 1859784 w 3864074"/>
              <a:gd name="connsiteY30" fmla="*/ 1117600 h 4128654"/>
              <a:gd name="connsiteX31" fmla="*/ 1896729 w 3864074"/>
              <a:gd name="connsiteY31" fmla="*/ 1209963 h 4128654"/>
              <a:gd name="connsiteX32" fmla="*/ 2016802 w 3864074"/>
              <a:gd name="connsiteY32" fmla="*/ 1200727 h 4128654"/>
              <a:gd name="connsiteX33" fmla="*/ 2072220 w 3864074"/>
              <a:gd name="connsiteY33" fmla="*/ 1265382 h 4128654"/>
              <a:gd name="connsiteX34" fmla="*/ 2155347 w 3864074"/>
              <a:gd name="connsiteY34" fmla="*/ 1339272 h 4128654"/>
              <a:gd name="connsiteX35" fmla="*/ 2238474 w 3864074"/>
              <a:gd name="connsiteY35" fmla="*/ 1256145 h 4128654"/>
              <a:gd name="connsiteX36" fmla="*/ 2303129 w 3864074"/>
              <a:gd name="connsiteY36" fmla="*/ 1330036 h 4128654"/>
              <a:gd name="connsiteX37" fmla="*/ 2377020 w 3864074"/>
              <a:gd name="connsiteY37" fmla="*/ 1330036 h 4128654"/>
              <a:gd name="connsiteX38" fmla="*/ 2432438 w 3864074"/>
              <a:gd name="connsiteY38" fmla="*/ 1385454 h 4128654"/>
              <a:gd name="connsiteX39" fmla="*/ 2561747 w 3864074"/>
              <a:gd name="connsiteY39" fmla="*/ 1330036 h 4128654"/>
              <a:gd name="connsiteX40" fmla="*/ 2626402 w 3864074"/>
              <a:gd name="connsiteY40" fmla="*/ 1376218 h 4128654"/>
              <a:gd name="connsiteX41" fmla="*/ 2949674 w 3864074"/>
              <a:gd name="connsiteY41" fmla="*/ 1330036 h 4128654"/>
              <a:gd name="connsiteX42" fmla="*/ 3226765 w 3864074"/>
              <a:gd name="connsiteY42" fmla="*/ 1283854 h 4128654"/>
              <a:gd name="connsiteX43" fmla="*/ 3559274 w 3864074"/>
              <a:gd name="connsiteY43" fmla="*/ 1440872 h 4128654"/>
              <a:gd name="connsiteX44" fmla="*/ 3651638 w 3864074"/>
              <a:gd name="connsiteY44" fmla="*/ 1477818 h 4128654"/>
              <a:gd name="connsiteX45" fmla="*/ 3697820 w 3864074"/>
              <a:gd name="connsiteY45" fmla="*/ 2216727 h 4128654"/>
              <a:gd name="connsiteX46" fmla="*/ 3854838 w 3864074"/>
              <a:gd name="connsiteY46" fmla="*/ 2475345 h 4128654"/>
              <a:gd name="connsiteX47" fmla="*/ 3864074 w 3864074"/>
              <a:gd name="connsiteY47" fmla="*/ 2687782 h 4128654"/>
              <a:gd name="connsiteX48" fmla="*/ 3836365 w 3864074"/>
              <a:gd name="connsiteY48" fmla="*/ 2789382 h 4128654"/>
              <a:gd name="connsiteX49" fmla="*/ 3836365 w 3864074"/>
              <a:gd name="connsiteY49" fmla="*/ 2974109 h 4128654"/>
              <a:gd name="connsiteX50" fmla="*/ 3836365 w 3864074"/>
              <a:gd name="connsiteY50" fmla="*/ 3066472 h 4128654"/>
              <a:gd name="connsiteX51" fmla="*/ 3744002 w 3864074"/>
              <a:gd name="connsiteY51" fmla="*/ 3278909 h 4128654"/>
              <a:gd name="connsiteX52" fmla="*/ 3531565 w 3864074"/>
              <a:gd name="connsiteY52" fmla="*/ 3380509 h 4128654"/>
              <a:gd name="connsiteX53" fmla="*/ 3383784 w 3864074"/>
              <a:gd name="connsiteY53" fmla="*/ 3491345 h 4128654"/>
              <a:gd name="connsiteX54" fmla="*/ 3383784 w 3864074"/>
              <a:gd name="connsiteY54" fmla="*/ 3491345 h 4128654"/>
              <a:gd name="connsiteX55" fmla="*/ 3365311 w 3864074"/>
              <a:gd name="connsiteY55" fmla="*/ 3463636 h 4128654"/>
              <a:gd name="connsiteX56" fmla="*/ 3457674 w 3864074"/>
              <a:gd name="connsiteY56" fmla="*/ 3362036 h 4128654"/>
              <a:gd name="connsiteX57" fmla="*/ 3365311 w 3864074"/>
              <a:gd name="connsiteY57" fmla="*/ 3371272 h 4128654"/>
              <a:gd name="connsiteX58" fmla="*/ 3365311 w 3864074"/>
              <a:gd name="connsiteY58" fmla="*/ 3260436 h 4128654"/>
              <a:gd name="connsiteX59" fmla="*/ 3328365 w 3864074"/>
              <a:gd name="connsiteY59" fmla="*/ 3260436 h 4128654"/>
              <a:gd name="connsiteX60" fmla="*/ 3254474 w 3864074"/>
              <a:gd name="connsiteY60" fmla="*/ 3315854 h 4128654"/>
              <a:gd name="connsiteX61" fmla="*/ 3282184 w 3864074"/>
              <a:gd name="connsiteY61" fmla="*/ 3417454 h 4128654"/>
              <a:gd name="connsiteX62" fmla="*/ 3282184 w 3864074"/>
              <a:gd name="connsiteY62" fmla="*/ 3417454 h 4128654"/>
              <a:gd name="connsiteX63" fmla="*/ 3319129 w 3864074"/>
              <a:gd name="connsiteY63" fmla="*/ 3574472 h 4128654"/>
              <a:gd name="connsiteX64" fmla="*/ 3189820 w 3864074"/>
              <a:gd name="connsiteY64" fmla="*/ 3648363 h 4128654"/>
              <a:gd name="connsiteX65" fmla="*/ 2968147 w 3864074"/>
              <a:gd name="connsiteY65" fmla="*/ 3879272 h 4128654"/>
              <a:gd name="connsiteX66" fmla="*/ 2958911 w 3864074"/>
              <a:gd name="connsiteY66" fmla="*/ 3805382 h 4128654"/>
              <a:gd name="connsiteX67" fmla="*/ 2894256 w 3864074"/>
              <a:gd name="connsiteY67" fmla="*/ 3759200 h 4128654"/>
              <a:gd name="connsiteX68" fmla="*/ 2755711 w 3864074"/>
              <a:gd name="connsiteY68" fmla="*/ 3786909 h 4128654"/>
              <a:gd name="connsiteX69" fmla="*/ 2885020 w 3864074"/>
              <a:gd name="connsiteY69" fmla="*/ 3860800 h 4128654"/>
              <a:gd name="connsiteX70" fmla="*/ 2755711 w 3864074"/>
              <a:gd name="connsiteY70" fmla="*/ 3962400 h 4128654"/>
              <a:gd name="connsiteX71" fmla="*/ 2663347 w 3864074"/>
              <a:gd name="connsiteY71" fmla="*/ 3888509 h 4128654"/>
              <a:gd name="connsiteX72" fmla="*/ 2626402 w 3864074"/>
              <a:gd name="connsiteY72" fmla="*/ 3980872 h 4128654"/>
              <a:gd name="connsiteX73" fmla="*/ 2506329 w 3864074"/>
              <a:gd name="connsiteY73" fmla="*/ 4008582 h 4128654"/>
              <a:gd name="connsiteX74" fmla="*/ 2506329 w 3864074"/>
              <a:gd name="connsiteY74" fmla="*/ 4128654 h 4128654"/>
              <a:gd name="connsiteX0" fmla="*/ 3397638 w 3864074"/>
              <a:gd name="connsiteY0" fmla="*/ 1356013 h 4008582"/>
              <a:gd name="connsiteX1" fmla="*/ 3224456 w 3864074"/>
              <a:gd name="connsiteY1" fmla="*/ 1550554 h 4008582"/>
              <a:gd name="connsiteX2" fmla="*/ 3184047 w 3864074"/>
              <a:gd name="connsiteY2" fmla="*/ 1615786 h 4008582"/>
              <a:gd name="connsiteX3" fmla="*/ 3149988 w 3864074"/>
              <a:gd name="connsiteY3" fmla="*/ 1704686 h 4008582"/>
              <a:gd name="connsiteX4" fmla="*/ 3024143 w 3864074"/>
              <a:gd name="connsiteY4" fmla="*/ 1878445 h 4008582"/>
              <a:gd name="connsiteX5" fmla="*/ 2926006 w 3864074"/>
              <a:gd name="connsiteY5" fmla="*/ 2058554 h 4008582"/>
              <a:gd name="connsiteX6" fmla="*/ 2724538 w 3864074"/>
              <a:gd name="connsiteY6" fmla="*/ 2245013 h 4008582"/>
              <a:gd name="connsiteX7" fmla="*/ 2585415 w 3864074"/>
              <a:gd name="connsiteY7" fmla="*/ 2466686 h 4008582"/>
              <a:gd name="connsiteX8" fmla="*/ 2398379 w 3864074"/>
              <a:gd name="connsiteY8" fmla="*/ 2701059 h 4008582"/>
              <a:gd name="connsiteX9" fmla="*/ 2280038 w 3864074"/>
              <a:gd name="connsiteY9" fmla="*/ 2938895 h 4008582"/>
              <a:gd name="connsiteX10" fmla="*/ 2028347 w 3864074"/>
              <a:gd name="connsiteY10" fmla="*/ 3164032 h 4008582"/>
              <a:gd name="connsiteX11" fmla="*/ 1912893 w 3864074"/>
              <a:gd name="connsiteY11" fmla="*/ 2997777 h 4008582"/>
              <a:gd name="connsiteX12" fmla="*/ 1790511 w 3864074"/>
              <a:gd name="connsiteY12" fmla="*/ 2841336 h 4008582"/>
              <a:gd name="connsiteX13" fmla="*/ 1667552 w 3864074"/>
              <a:gd name="connsiteY13" fmla="*/ 2622550 h 4008582"/>
              <a:gd name="connsiteX14" fmla="*/ 1483402 w 3864074"/>
              <a:gd name="connsiteY14" fmla="*/ 2400877 h 4008582"/>
              <a:gd name="connsiteX15" fmla="*/ 1351206 w 3864074"/>
              <a:gd name="connsiteY15" fmla="*/ 2202872 h 4008582"/>
              <a:gd name="connsiteX16" fmla="*/ 1193034 w 3864074"/>
              <a:gd name="connsiteY16" fmla="*/ 1997363 h 4008582"/>
              <a:gd name="connsiteX17" fmla="*/ 962702 w 3864074"/>
              <a:gd name="connsiteY17" fmla="*/ 1693718 h 4008582"/>
              <a:gd name="connsiteX18" fmla="*/ 842629 w 3864074"/>
              <a:gd name="connsiteY18" fmla="*/ 1416050 h 4008582"/>
              <a:gd name="connsiteX19" fmla="*/ 275170 w 3864074"/>
              <a:gd name="connsiteY19" fmla="*/ 876877 h 4008582"/>
              <a:gd name="connsiteX20" fmla="*/ 0 w 3864074"/>
              <a:gd name="connsiteY20" fmla="*/ 428711 h 4008582"/>
              <a:gd name="connsiteX21" fmla="*/ 3274 w 3864074"/>
              <a:gd name="connsiteY21" fmla="*/ 0 h 4008582"/>
              <a:gd name="connsiteX22" fmla="*/ 1240947 w 3864074"/>
              <a:gd name="connsiteY22" fmla="*/ 9236 h 4008582"/>
              <a:gd name="connsiteX23" fmla="*/ 1259420 w 3864074"/>
              <a:gd name="connsiteY23" fmla="*/ 979054 h 4008582"/>
              <a:gd name="connsiteX24" fmla="*/ 1361020 w 3864074"/>
              <a:gd name="connsiteY24" fmla="*/ 1016000 h 4008582"/>
              <a:gd name="connsiteX25" fmla="*/ 1471856 w 3864074"/>
              <a:gd name="connsiteY25" fmla="*/ 1062182 h 4008582"/>
              <a:gd name="connsiteX26" fmla="*/ 1564220 w 3864074"/>
              <a:gd name="connsiteY26" fmla="*/ 1034472 h 4008582"/>
              <a:gd name="connsiteX27" fmla="*/ 1628874 w 3864074"/>
              <a:gd name="connsiteY27" fmla="*/ 1089891 h 4008582"/>
              <a:gd name="connsiteX28" fmla="*/ 1628874 w 3864074"/>
              <a:gd name="connsiteY28" fmla="*/ 1089891 h 4008582"/>
              <a:gd name="connsiteX29" fmla="*/ 1758184 w 3864074"/>
              <a:gd name="connsiteY29" fmla="*/ 1173018 h 4008582"/>
              <a:gd name="connsiteX30" fmla="*/ 1859784 w 3864074"/>
              <a:gd name="connsiteY30" fmla="*/ 1117600 h 4008582"/>
              <a:gd name="connsiteX31" fmla="*/ 1896729 w 3864074"/>
              <a:gd name="connsiteY31" fmla="*/ 1209963 h 4008582"/>
              <a:gd name="connsiteX32" fmla="*/ 2016802 w 3864074"/>
              <a:gd name="connsiteY32" fmla="*/ 1200727 h 4008582"/>
              <a:gd name="connsiteX33" fmla="*/ 2072220 w 3864074"/>
              <a:gd name="connsiteY33" fmla="*/ 1265382 h 4008582"/>
              <a:gd name="connsiteX34" fmla="*/ 2155347 w 3864074"/>
              <a:gd name="connsiteY34" fmla="*/ 1339272 h 4008582"/>
              <a:gd name="connsiteX35" fmla="*/ 2238474 w 3864074"/>
              <a:gd name="connsiteY35" fmla="*/ 1256145 h 4008582"/>
              <a:gd name="connsiteX36" fmla="*/ 2303129 w 3864074"/>
              <a:gd name="connsiteY36" fmla="*/ 1330036 h 4008582"/>
              <a:gd name="connsiteX37" fmla="*/ 2377020 w 3864074"/>
              <a:gd name="connsiteY37" fmla="*/ 1330036 h 4008582"/>
              <a:gd name="connsiteX38" fmla="*/ 2432438 w 3864074"/>
              <a:gd name="connsiteY38" fmla="*/ 1385454 h 4008582"/>
              <a:gd name="connsiteX39" fmla="*/ 2561747 w 3864074"/>
              <a:gd name="connsiteY39" fmla="*/ 1330036 h 4008582"/>
              <a:gd name="connsiteX40" fmla="*/ 2626402 w 3864074"/>
              <a:gd name="connsiteY40" fmla="*/ 1376218 h 4008582"/>
              <a:gd name="connsiteX41" fmla="*/ 2949674 w 3864074"/>
              <a:gd name="connsiteY41" fmla="*/ 1330036 h 4008582"/>
              <a:gd name="connsiteX42" fmla="*/ 3226765 w 3864074"/>
              <a:gd name="connsiteY42" fmla="*/ 1283854 h 4008582"/>
              <a:gd name="connsiteX43" fmla="*/ 3559274 w 3864074"/>
              <a:gd name="connsiteY43" fmla="*/ 1440872 h 4008582"/>
              <a:gd name="connsiteX44" fmla="*/ 3651638 w 3864074"/>
              <a:gd name="connsiteY44" fmla="*/ 1477818 h 4008582"/>
              <a:gd name="connsiteX45" fmla="*/ 3697820 w 3864074"/>
              <a:gd name="connsiteY45" fmla="*/ 2216727 h 4008582"/>
              <a:gd name="connsiteX46" fmla="*/ 3854838 w 3864074"/>
              <a:gd name="connsiteY46" fmla="*/ 2475345 h 4008582"/>
              <a:gd name="connsiteX47" fmla="*/ 3864074 w 3864074"/>
              <a:gd name="connsiteY47" fmla="*/ 2687782 h 4008582"/>
              <a:gd name="connsiteX48" fmla="*/ 3836365 w 3864074"/>
              <a:gd name="connsiteY48" fmla="*/ 2789382 h 4008582"/>
              <a:gd name="connsiteX49" fmla="*/ 3836365 w 3864074"/>
              <a:gd name="connsiteY49" fmla="*/ 2974109 h 4008582"/>
              <a:gd name="connsiteX50" fmla="*/ 3836365 w 3864074"/>
              <a:gd name="connsiteY50" fmla="*/ 3066472 h 4008582"/>
              <a:gd name="connsiteX51" fmla="*/ 3744002 w 3864074"/>
              <a:gd name="connsiteY51" fmla="*/ 3278909 h 4008582"/>
              <a:gd name="connsiteX52" fmla="*/ 3531565 w 3864074"/>
              <a:gd name="connsiteY52" fmla="*/ 3380509 h 4008582"/>
              <a:gd name="connsiteX53" fmla="*/ 3383784 w 3864074"/>
              <a:gd name="connsiteY53" fmla="*/ 3491345 h 4008582"/>
              <a:gd name="connsiteX54" fmla="*/ 3383784 w 3864074"/>
              <a:gd name="connsiteY54" fmla="*/ 3491345 h 4008582"/>
              <a:gd name="connsiteX55" fmla="*/ 3365311 w 3864074"/>
              <a:gd name="connsiteY55" fmla="*/ 3463636 h 4008582"/>
              <a:gd name="connsiteX56" fmla="*/ 3457674 w 3864074"/>
              <a:gd name="connsiteY56" fmla="*/ 3362036 h 4008582"/>
              <a:gd name="connsiteX57" fmla="*/ 3365311 w 3864074"/>
              <a:gd name="connsiteY57" fmla="*/ 3371272 h 4008582"/>
              <a:gd name="connsiteX58" fmla="*/ 3365311 w 3864074"/>
              <a:gd name="connsiteY58" fmla="*/ 3260436 h 4008582"/>
              <a:gd name="connsiteX59" fmla="*/ 3328365 w 3864074"/>
              <a:gd name="connsiteY59" fmla="*/ 3260436 h 4008582"/>
              <a:gd name="connsiteX60" fmla="*/ 3254474 w 3864074"/>
              <a:gd name="connsiteY60" fmla="*/ 3315854 h 4008582"/>
              <a:gd name="connsiteX61" fmla="*/ 3282184 w 3864074"/>
              <a:gd name="connsiteY61" fmla="*/ 3417454 h 4008582"/>
              <a:gd name="connsiteX62" fmla="*/ 3282184 w 3864074"/>
              <a:gd name="connsiteY62" fmla="*/ 3417454 h 4008582"/>
              <a:gd name="connsiteX63" fmla="*/ 3319129 w 3864074"/>
              <a:gd name="connsiteY63" fmla="*/ 3574472 h 4008582"/>
              <a:gd name="connsiteX64" fmla="*/ 3189820 w 3864074"/>
              <a:gd name="connsiteY64" fmla="*/ 3648363 h 4008582"/>
              <a:gd name="connsiteX65" fmla="*/ 2968147 w 3864074"/>
              <a:gd name="connsiteY65" fmla="*/ 3879272 h 4008582"/>
              <a:gd name="connsiteX66" fmla="*/ 2958911 w 3864074"/>
              <a:gd name="connsiteY66" fmla="*/ 3805382 h 4008582"/>
              <a:gd name="connsiteX67" fmla="*/ 2894256 w 3864074"/>
              <a:gd name="connsiteY67" fmla="*/ 3759200 h 4008582"/>
              <a:gd name="connsiteX68" fmla="*/ 2755711 w 3864074"/>
              <a:gd name="connsiteY68" fmla="*/ 3786909 h 4008582"/>
              <a:gd name="connsiteX69" fmla="*/ 2885020 w 3864074"/>
              <a:gd name="connsiteY69" fmla="*/ 3860800 h 4008582"/>
              <a:gd name="connsiteX70" fmla="*/ 2755711 w 3864074"/>
              <a:gd name="connsiteY70" fmla="*/ 3962400 h 4008582"/>
              <a:gd name="connsiteX71" fmla="*/ 2663347 w 3864074"/>
              <a:gd name="connsiteY71" fmla="*/ 3888509 h 4008582"/>
              <a:gd name="connsiteX72" fmla="*/ 2626402 w 3864074"/>
              <a:gd name="connsiteY72" fmla="*/ 3980872 h 4008582"/>
              <a:gd name="connsiteX73" fmla="*/ 2506329 w 3864074"/>
              <a:gd name="connsiteY73" fmla="*/ 4008582 h 4008582"/>
              <a:gd name="connsiteX0" fmla="*/ 3397638 w 3864074"/>
              <a:gd name="connsiteY0" fmla="*/ 1356013 h 3980872"/>
              <a:gd name="connsiteX1" fmla="*/ 3224456 w 3864074"/>
              <a:gd name="connsiteY1" fmla="*/ 1550554 h 3980872"/>
              <a:gd name="connsiteX2" fmla="*/ 3184047 w 3864074"/>
              <a:gd name="connsiteY2" fmla="*/ 1615786 h 3980872"/>
              <a:gd name="connsiteX3" fmla="*/ 3149988 w 3864074"/>
              <a:gd name="connsiteY3" fmla="*/ 1704686 h 3980872"/>
              <a:gd name="connsiteX4" fmla="*/ 3024143 w 3864074"/>
              <a:gd name="connsiteY4" fmla="*/ 1878445 h 3980872"/>
              <a:gd name="connsiteX5" fmla="*/ 2926006 w 3864074"/>
              <a:gd name="connsiteY5" fmla="*/ 2058554 h 3980872"/>
              <a:gd name="connsiteX6" fmla="*/ 2724538 w 3864074"/>
              <a:gd name="connsiteY6" fmla="*/ 2245013 h 3980872"/>
              <a:gd name="connsiteX7" fmla="*/ 2585415 w 3864074"/>
              <a:gd name="connsiteY7" fmla="*/ 2466686 h 3980872"/>
              <a:gd name="connsiteX8" fmla="*/ 2398379 w 3864074"/>
              <a:gd name="connsiteY8" fmla="*/ 2701059 h 3980872"/>
              <a:gd name="connsiteX9" fmla="*/ 2280038 w 3864074"/>
              <a:gd name="connsiteY9" fmla="*/ 2938895 h 3980872"/>
              <a:gd name="connsiteX10" fmla="*/ 2028347 w 3864074"/>
              <a:gd name="connsiteY10" fmla="*/ 3164032 h 3980872"/>
              <a:gd name="connsiteX11" fmla="*/ 1912893 w 3864074"/>
              <a:gd name="connsiteY11" fmla="*/ 2997777 h 3980872"/>
              <a:gd name="connsiteX12" fmla="*/ 1790511 w 3864074"/>
              <a:gd name="connsiteY12" fmla="*/ 2841336 h 3980872"/>
              <a:gd name="connsiteX13" fmla="*/ 1667552 w 3864074"/>
              <a:gd name="connsiteY13" fmla="*/ 2622550 h 3980872"/>
              <a:gd name="connsiteX14" fmla="*/ 1483402 w 3864074"/>
              <a:gd name="connsiteY14" fmla="*/ 2400877 h 3980872"/>
              <a:gd name="connsiteX15" fmla="*/ 1351206 w 3864074"/>
              <a:gd name="connsiteY15" fmla="*/ 2202872 h 3980872"/>
              <a:gd name="connsiteX16" fmla="*/ 1193034 w 3864074"/>
              <a:gd name="connsiteY16" fmla="*/ 1997363 h 3980872"/>
              <a:gd name="connsiteX17" fmla="*/ 962702 w 3864074"/>
              <a:gd name="connsiteY17" fmla="*/ 1693718 h 3980872"/>
              <a:gd name="connsiteX18" fmla="*/ 842629 w 3864074"/>
              <a:gd name="connsiteY18" fmla="*/ 1416050 h 3980872"/>
              <a:gd name="connsiteX19" fmla="*/ 275170 w 3864074"/>
              <a:gd name="connsiteY19" fmla="*/ 876877 h 3980872"/>
              <a:gd name="connsiteX20" fmla="*/ 0 w 3864074"/>
              <a:gd name="connsiteY20" fmla="*/ 428711 h 3980872"/>
              <a:gd name="connsiteX21" fmla="*/ 3274 w 3864074"/>
              <a:gd name="connsiteY21" fmla="*/ 0 h 3980872"/>
              <a:gd name="connsiteX22" fmla="*/ 1240947 w 3864074"/>
              <a:gd name="connsiteY22" fmla="*/ 9236 h 3980872"/>
              <a:gd name="connsiteX23" fmla="*/ 1259420 w 3864074"/>
              <a:gd name="connsiteY23" fmla="*/ 979054 h 3980872"/>
              <a:gd name="connsiteX24" fmla="*/ 1361020 w 3864074"/>
              <a:gd name="connsiteY24" fmla="*/ 1016000 h 3980872"/>
              <a:gd name="connsiteX25" fmla="*/ 1471856 w 3864074"/>
              <a:gd name="connsiteY25" fmla="*/ 1062182 h 3980872"/>
              <a:gd name="connsiteX26" fmla="*/ 1564220 w 3864074"/>
              <a:gd name="connsiteY26" fmla="*/ 1034472 h 3980872"/>
              <a:gd name="connsiteX27" fmla="*/ 1628874 w 3864074"/>
              <a:gd name="connsiteY27" fmla="*/ 1089891 h 3980872"/>
              <a:gd name="connsiteX28" fmla="*/ 1628874 w 3864074"/>
              <a:gd name="connsiteY28" fmla="*/ 1089891 h 3980872"/>
              <a:gd name="connsiteX29" fmla="*/ 1758184 w 3864074"/>
              <a:gd name="connsiteY29" fmla="*/ 1173018 h 3980872"/>
              <a:gd name="connsiteX30" fmla="*/ 1859784 w 3864074"/>
              <a:gd name="connsiteY30" fmla="*/ 1117600 h 3980872"/>
              <a:gd name="connsiteX31" fmla="*/ 1896729 w 3864074"/>
              <a:gd name="connsiteY31" fmla="*/ 1209963 h 3980872"/>
              <a:gd name="connsiteX32" fmla="*/ 2016802 w 3864074"/>
              <a:gd name="connsiteY32" fmla="*/ 1200727 h 3980872"/>
              <a:gd name="connsiteX33" fmla="*/ 2072220 w 3864074"/>
              <a:gd name="connsiteY33" fmla="*/ 1265382 h 3980872"/>
              <a:gd name="connsiteX34" fmla="*/ 2155347 w 3864074"/>
              <a:gd name="connsiteY34" fmla="*/ 1339272 h 3980872"/>
              <a:gd name="connsiteX35" fmla="*/ 2238474 w 3864074"/>
              <a:gd name="connsiteY35" fmla="*/ 1256145 h 3980872"/>
              <a:gd name="connsiteX36" fmla="*/ 2303129 w 3864074"/>
              <a:gd name="connsiteY36" fmla="*/ 1330036 h 3980872"/>
              <a:gd name="connsiteX37" fmla="*/ 2377020 w 3864074"/>
              <a:gd name="connsiteY37" fmla="*/ 1330036 h 3980872"/>
              <a:gd name="connsiteX38" fmla="*/ 2432438 w 3864074"/>
              <a:gd name="connsiteY38" fmla="*/ 1385454 h 3980872"/>
              <a:gd name="connsiteX39" fmla="*/ 2561747 w 3864074"/>
              <a:gd name="connsiteY39" fmla="*/ 1330036 h 3980872"/>
              <a:gd name="connsiteX40" fmla="*/ 2626402 w 3864074"/>
              <a:gd name="connsiteY40" fmla="*/ 1376218 h 3980872"/>
              <a:gd name="connsiteX41" fmla="*/ 2949674 w 3864074"/>
              <a:gd name="connsiteY41" fmla="*/ 1330036 h 3980872"/>
              <a:gd name="connsiteX42" fmla="*/ 3226765 w 3864074"/>
              <a:gd name="connsiteY42" fmla="*/ 1283854 h 3980872"/>
              <a:gd name="connsiteX43" fmla="*/ 3559274 w 3864074"/>
              <a:gd name="connsiteY43" fmla="*/ 1440872 h 3980872"/>
              <a:gd name="connsiteX44" fmla="*/ 3651638 w 3864074"/>
              <a:gd name="connsiteY44" fmla="*/ 1477818 h 3980872"/>
              <a:gd name="connsiteX45" fmla="*/ 3697820 w 3864074"/>
              <a:gd name="connsiteY45" fmla="*/ 2216727 h 3980872"/>
              <a:gd name="connsiteX46" fmla="*/ 3854838 w 3864074"/>
              <a:gd name="connsiteY46" fmla="*/ 2475345 h 3980872"/>
              <a:gd name="connsiteX47" fmla="*/ 3864074 w 3864074"/>
              <a:gd name="connsiteY47" fmla="*/ 2687782 h 3980872"/>
              <a:gd name="connsiteX48" fmla="*/ 3836365 w 3864074"/>
              <a:gd name="connsiteY48" fmla="*/ 2789382 h 3980872"/>
              <a:gd name="connsiteX49" fmla="*/ 3836365 w 3864074"/>
              <a:gd name="connsiteY49" fmla="*/ 2974109 h 3980872"/>
              <a:gd name="connsiteX50" fmla="*/ 3836365 w 3864074"/>
              <a:gd name="connsiteY50" fmla="*/ 3066472 h 3980872"/>
              <a:gd name="connsiteX51" fmla="*/ 3744002 w 3864074"/>
              <a:gd name="connsiteY51" fmla="*/ 3278909 h 3980872"/>
              <a:gd name="connsiteX52" fmla="*/ 3531565 w 3864074"/>
              <a:gd name="connsiteY52" fmla="*/ 3380509 h 3980872"/>
              <a:gd name="connsiteX53" fmla="*/ 3383784 w 3864074"/>
              <a:gd name="connsiteY53" fmla="*/ 3491345 h 3980872"/>
              <a:gd name="connsiteX54" fmla="*/ 3383784 w 3864074"/>
              <a:gd name="connsiteY54" fmla="*/ 3491345 h 3980872"/>
              <a:gd name="connsiteX55" fmla="*/ 3365311 w 3864074"/>
              <a:gd name="connsiteY55" fmla="*/ 3463636 h 3980872"/>
              <a:gd name="connsiteX56" fmla="*/ 3457674 w 3864074"/>
              <a:gd name="connsiteY56" fmla="*/ 3362036 h 3980872"/>
              <a:gd name="connsiteX57" fmla="*/ 3365311 w 3864074"/>
              <a:gd name="connsiteY57" fmla="*/ 3371272 h 3980872"/>
              <a:gd name="connsiteX58" fmla="*/ 3365311 w 3864074"/>
              <a:gd name="connsiteY58" fmla="*/ 3260436 h 3980872"/>
              <a:gd name="connsiteX59" fmla="*/ 3328365 w 3864074"/>
              <a:gd name="connsiteY59" fmla="*/ 3260436 h 3980872"/>
              <a:gd name="connsiteX60" fmla="*/ 3254474 w 3864074"/>
              <a:gd name="connsiteY60" fmla="*/ 3315854 h 3980872"/>
              <a:gd name="connsiteX61" fmla="*/ 3282184 w 3864074"/>
              <a:gd name="connsiteY61" fmla="*/ 3417454 h 3980872"/>
              <a:gd name="connsiteX62" fmla="*/ 3282184 w 3864074"/>
              <a:gd name="connsiteY62" fmla="*/ 3417454 h 3980872"/>
              <a:gd name="connsiteX63" fmla="*/ 3319129 w 3864074"/>
              <a:gd name="connsiteY63" fmla="*/ 3574472 h 3980872"/>
              <a:gd name="connsiteX64" fmla="*/ 3189820 w 3864074"/>
              <a:gd name="connsiteY64" fmla="*/ 3648363 h 3980872"/>
              <a:gd name="connsiteX65" fmla="*/ 2968147 w 3864074"/>
              <a:gd name="connsiteY65" fmla="*/ 3879272 h 3980872"/>
              <a:gd name="connsiteX66" fmla="*/ 2958911 w 3864074"/>
              <a:gd name="connsiteY66" fmla="*/ 3805382 h 3980872"/>
              <a:gd name="connsiteX67" fmla="*/ 2894256 w 3864074"/>
              <a:gd name="connsiteY67" fmla="*/ 3759200 h 3980872"/>
              <a:gd name="connsiteX68" fmla="*/ 2755711 w 3864074"/>
              <a:gd name="connsiteY68" fmla="*/ 3786909 h 3980872"/>
              <a:gd name="connsiteX69" fmla="*/ 2885020 w 3864074"/>
              <a:gd name="connsiteY69" fmla="*/ 3860800 h 3980872"/>
              <a:gd name="connsiteX70" fmla="*/ 2755711 w 3864074"/>
              <a:gd name="connsiteY70" fmla="*/ 3962400 h 3980872"/>
              <a:gd name="connsiteX71" fmla="*/ 2663347 w 3864074"/>
              <a:gd name="connsiteY71" fmla="*/ 3888509 h 3980872"/>
              <a:gd name="connsiteX72" fmla="*/ 2626402 w 3864074"/>
              <a:gd name="connsiteY72" fmla="*/ 3980872 h 3980872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71" fmla="*/ 2663347 w 3864074"/>
              <a:gd name="connsiteY71" fmla="*/ 3888509 h 3962400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69" fmla="*/ 2885020 w 3864074"/>
              <a:gd name="connsiteY69" fmla="*/ 38608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0" fmla="*/ 3397638 w 3864074"/>
              <a:gd name="connsiteY0" fmla="*/ 1356013 h 3648363"/>
              <a:gd name="connsiteX1" fmla="*/ 3224456 w 3864074"/>
              <a:gd name="connsiteY1" fmla="*/ 1550554 h 3648363"/>
              <a:gd name="connsiteX2" fmla="*/ 3184047 w 3864074"/>
              <a:gd name="connsiteY2" fmla="*/ 1615786 h 3648363"/>
              <a:gd name="connsiteX3" fmla="*/ 3149988 w 3864074"/>
              <a:gd name="connsiteY3" fmla="*/ 1704686 h 3648363"/>
              <a:gd name="connsiteX4" fmla="*/ 3024143 w 3864074"/>
              <a:gd name="connsiteY4" fmla="*/ 1878445 h 3648363"/>
              <a:gd name="connsiteX5" fmla="*/ 2926006 w 3864074"/>
              <a:gd name="connsiteY5" fmla="*/ 2058554 h 3648363"/>
              <a:gd name="connsiteX6" fmla="*/ 2724538 w 3864074"/>
              <a:gd name="connsiteY6" fmla="*/ 2245013 h 3648363"/>
              <a:gd name="connsiteX7" fmla="*/ 2585415 w 3864074"/>
              <a:gd name="connsiteY7" fmla="*/ 2466686 h 3648363"/>
              <a:gd name="connsiteX8" fmla="*/ 2398379 w 3864074"/>
              <a:gd name="connsiteY8" fmla="*/ 2701059 h 3648363"/>
              <a:gd name="connsiteX9" fmla="*/ 2280038 w 3864074"/>
              <a:gd name="connsiteY9" fmla="*/ 2938895 h 3648363"/>
              <a:gd name="connsiteX10" fmla="*/ 2028347 w 3864074"/>
              <a:gd name="connsiteY10" fmla="*/ 3164032 h 3648363"/>
              <a:gd name="connsiteX11" fmla="*/ 1912893 w 3864074"/>
              <a:gd name="connsiteY11" fmla="*/ 2997777 h 3648363"/>
              <a:gd name="connsiteX12" fmla="*/ 1790511 w 3864074"/>
              <a:gd name="connsiteY12" fmla="*/ 2841336 h 3648363"/>
              <a:gd name="connsiteX13" fmla="*/ 1667552 w 3864074"/>
              <a:gd name="connsiteY13" fmla="*/ 2622550 h 3648363"/>
              <a:gd name="connsiteX14" fmla="*/ 1483402 w 3864074"/>
              <a:gd name="connsiteY14" fmla="*/ 2400877 h 3648363"/>
              <a:gd name="connsiteX15" fmla="*/ 1351206 w 3864074"/>
              <a:gd name="connsiteY15" fmla="*/ 2202872 h 3648363"/>
              <a:gd name="connsiteX16" fmla="*/ 1193034 w 3864074"/>
              <a:gd name="connsiteY16" fmla="*/ 1997363 h 3648363"/>
              <a:gd name="connsiteX17" fmla="*/ 962702 w 3864074"/>
              <a:gd name="connsiteY17" fmla="*/ 1693718 h 3648363"/>
              <a:gd name="connsiteX18" fmla="*/ 842629 w 3864074"/>
              <a:gd name="connsiteY18" fmla="*/ 1416050 h 3648363"/>
              <a:gd name="connsiteX19" fmla="*/ 275170 w 3864074"/>
              <a:gd name="connsiteY19" fmla="*/ 876877 h 3648363"/>
              <a:gd name="connsiteX20" fmla="*/ 0 w 3864074"/>
              <a:gd name="connsiteY20" fmla="*/ 428711 h 3648363"/>
              <a:gd name="connsiteX21" fmla="*/ 3274 w 3864074"/>
              <a:gd name="connsiteY21" fmla="*/ 0 h 3648363"/>
              <a:gd name="connsiteX22" fmla="*/ 1240947 w 3864074"/>
              <a:gd name="connsiteY22" fmla="*/ 9236 h 3648363"/>
              <a:gd name="connsiteX23" fmla="*/ 1259420 w 3864074"/>
              <a:gd name="connsiteY23" fmla="*/ 979054 h 3648363"/>
              <a:gd name="connsiteX24" fmla="*/ 1361020 w 3864074"/>
              <a:gd name="connsiteY24" fmla="*/ 1016000 h 3648363"/>
              <a:gd name="connsiteX25" fmla="*/ 1471856 w 3864074"/>
              <a:gd name="connsiteY25" fmla="*/ 1062182 h 3648363"/>
              <a:gd name="connsiteX26" fmla="*/ 1564220 w 3864074"/>
              <a:gd name="connsiteY26" fmla="*/ 1034472 h 3648363"/>
              <a:gd name="connsiteX27" fmla="*/ 1628874 w 3864074"/>
              <a:gd name="connsiteY27" fmla="*/ 1089891 h 3648363"/>
              <a:gd name="connsiteX28" fmla="*/ 1628874 w 3864074"/>
              <a:gd name="connsiteY28" fmla="*/ 1089891 h 3648363"/>
              <a:gd name="connsiteX29" fmla="*/ 1758184 w 3864074"/>
              <a:gd name="connsiteY29" fmla="*/ 1173018 h 3648363"/>
              <a:gd name="connsiteX30" fmla="*/ 1859784 w 3864074"/>
              <a:gd name="connsiteY30" fmla="*/ 1117600 h 3648363"/>
              <a:gd name="connsiteX31" fmla="*/ 1896729 w 3864074"/>
              <a:gd name="connsiteY31" fmla="*/ 1209963 h 3648363"/>
              <a:gd name="connsiteX32" fmla="*/ 2016802 w 3864074"/>
              <a:gd name="connsiteY32" fmla="*/ 1200727 h 3648363"/>
              <a:gd name="connsiteX33" fmla="*/ 2072220 w 3864074"/>
              <a:gd name="connsiteY33" fmla="*/ 1265382 h 3648363"/>
              <a:gd name="connsiteX34" fmla="*/ 2155347 w 3864074"/>
              <a:gd name="connsiteY34" fmla="*/ 1339272 h 3648363"/>
              <a:gd name="connsiteX35" fmla="*/ 2238474 w 3864074"/>
              <a:gd name="connsiteY35" fmla="*/ 1256145 h 3648363"/>
              <a:gd name="connsiteX36" fmla="*/ 2303129 w 3864074"/>
              <a:gd name="connsiteY36" fmla="*/ 1330036 h 3648363"/>
              <a:gd name="connsiteX37" fmla="*/ 2377020 w 3864074"/>
              <a:gd name="connsiteY37" fmla="*/ 1330036 h 3648363"/>
              <a:gd name="connsiteX38" fmla="*/ 2432438 w 3864074"/>
              <a:gd name="connsiteY38" fmla="*/ 1385454 h 3648363"/>
              <a:gd name="connsiteX39" fmla="*/ 2561747 w 3864074"/>
              <a:gd name="connsiteY39" fmla="*/ 1330036 h 3648363"/>
              <a:gd name="connsiteX40" fmla="*/ 2626402 w 3864074"/>
              <a:gd name="connsiteY40" fmla="*/ 1376218 h 3648363"/>
              <a:gd name="connsiteX41" fmla="*/ 2949674 w 3864074"/>
              <a:gd name="connsiteY41" fmla="*/ 1330036 h 3648363"/>
              <a:gd name="connsiteX42" fmla="*/ 3226765 w 3864074"/>
              <a:gd name="connsiteY42" fmla="*/ 1283854 h 3648363"/>
              <a:gd name="connsiteX43" fmla="*/ 3559274 w 3864074"/>
              <a:gd name="connsiteY43" fmla="*/ 1440872 h 3648363"/>
              <a:gd name="connsiteX44" fmla="*/ 3651638 w 3864074"/>
              <a:gd name="connsiteY44" fmla="*/ 1477818 h 3648363"/>
              <a:gd name="connsiteX45" fmla="*/ 3697820 w 3864074"/>
              <a:gd name="connsiteY45" fmla="*/ 2216727 h 3648363"/>
              <a:gd name="connsiteX46" fmla="*/ 3854838 w 3864074"/>
              <a:gd name="connsiteY46" fmla="*/ 2475345 h 3648363"/>
              <a:gd name="connsiteX47" fmla="*/ 3864074 w 3864074"/>
              <a:gd name="connsiteY47" fmla="*/ 2687782 h 3648363"/>
              <a:gd name="connsiteX48" fmla="*/ 3836365 w 3864074"/>
              <a:gd name="connsiteY48" fmla="*/ 2789382 h 3648363"/>
              <a:gd name="connsiteX49" fmla="*/ 3836365 w 3864074"/>
              <a:gd name="connsiteY49" fmla="*/ 2974109 h 3648363"/>
              <a:gd name="connsiteX50" fmla="*/ 3836365 w 3864074"/>
              <a:gd name="connsiteY50" fmla="*/ 3066472 h 3648363"/>
              <a:gd name="connsiteX51" fmla="*/ 3744002 w 3864074"/>
              <a:gd name="connsiteY51" fmla="*/ 3278909 h 3648363"/>
              <a:gd name="connsiteX52" fmla="*/ 3531565 w 3864074"/>
              <a:gd name="connsiteY52" fmla="*/ 3380509 h 3648363"/>
              <a:gd name="connsiteX53" fmla="*/ 3383784 w 3864074"/>
              <a:gd name="connsiteY53" fmla="*/ 3491345 h 3648363"/>
              <a:gd name="connsiteX54" fmla="*/ 3383784 w 3864074"/>
              <a:gd name="connsiteY54" fmla="*/ 3491345 h 3648363"/>
              <a:gd name="connsiteX55" fmla="*/ 3365311 w 3864074"/>
              <a:gd name="connsiteY55" fmla="*/ 3463636 h 3648363"/>
              <a:gd name="connsiteX56" fmla="*/ 3457674 w 3864074"/>
              <a:gd name="connsiteY56" fmla="*/ 3362036 h 3648363"/>
              <a:gd name="connsiteX57" fmla="*/ 3365311 w 3864074"/>
              <a:gd name="connsiteY57" fmla="*/ 3371272 h 3648363"/>
              <a:gd name="connsiteX58" fmla="*/ 3365311 w 3864074"/>
              <a:gd name="connsiteY58" fmla="*/ 3260436 h 3648363"/>
              <a:gd name="connsiteX59" fmla="*/ 3328365 w 3864074"/>
              <a:gd name="connsiteY59" fmla="*/ 3260436 h 3648363"/>
              <a:gd name="connsiteX60" fmla="*/ 3254474 w 3864074"/>
              <a:gd name="connsiteY60" fmla="*/ 3315854 h 3648363"/>
              <a:gd name="connsiteX61" fmla="*/ 3282184 w 3864074"/>
              <a:gd name="connsiteY61" fmla="*/ 3417454 h 3648363"/>
              <a:gd name="connsiteX62" fmla="*/ 3282184 w 3864074"/>
              <a:gd name="connsiteY62" fmla="*/ 3417454 h 3648363"/>
              <a:gd name="connsiteX63" fmla="*/ 3319129 w 3864074"/>
              <a:gd name="connsiteY63" fmla="*/ 3574472 h 3648363"/>
              <a:gd name="connsiteX64" fmla="*/ 3189820 w 3864074"/>
              <a:gd name="connsiteY64" fmla="*/ 3648363 h 3648363"/>
              <a:gd name="connsiteX0" fmla="*/ 3397638 w 3864074"/>
              <a:gd name="connsiteY0" fmla="*/ 1356013 h 3574472"/>
              <a:gd name="connsiteX1" fmla="*/ 3224456 w 3864074"/>
              <a:gd name="connsiteY1" fmla="*/ 1550554 h 3574472"/>
              <a:gd name="connsiteX2" fmla="*/ 3184047 w 3864074"/>
              <a:gd name="connsiteY2" fmla="*/ 1615786 h 3574472"/>
              <a:gd name="connsiteX3" fmla="*/ 3149988 w 3864074"/>
              <a:gd name="connsiteY3" fmla="*/ 1704686 h 3574472"/>
              <a:gd name="connsiteX4" fmla="*/ 3024143 w 3864074"/>
              <a:gd name="connsiteY4" fmla="*/ 1878445 h 3574472"/>
              <a:gd name="connsiteX5" fmla="*/ 2926006 w 3864074"/>
              <a:gd name="connsiteY5" fmla="*/ 2058554 h 3574472"/>
              <a:gd name="connsiteX6" fmla="*/ 2724538 w 3864074"/>
              <a:gd name="connsiteY6" fmla="*/ 2245013 h 3574472"/>
              <a:gd name="connsiteX7" fmla="*/ 2585415 w 3864074"/>
              <a:gd name="connsiteY7" fmla="*/ 2466686 h 3574472"/>
              <a:gd name="connsiteX8" fmla="*/ 2398379 w 3864074"/>
              <a:gd name="connsiteY8" fmla="*/ 2701059 h 3574472"/>
              <a:gd name="connsiteX9" fmla="*/ 2280038 w 3864074"/>
              <a:gd name="connsiteY9" fmla="*/ 2938895 h 3574472"/>
              <a:gd name="connsiteX10" fmla="*/ 2028347 w 3864074"/>
              <a:gd name="connsiteY10" fmla="*/ 3164032 h 3574472"/>
              <a:gd name="connsiteX11" fmla="*/ 1912893 w 3864074"/>
              <a:gd name="connsiteY11" fmla="*/ 2997777 h 3574472"/>
              <a:gd name="connsiteX12" fmla="*/ 1790511 w 3864074"/>
              <a:gd name="connsiteY12" fmla="*/ 2841336 h 3574472"/>
              <a:gd name="connsiteX13" fmla="*/ 1667552 w 3864074"/>
              <a:gd name="connsiteY13" fmla="*/ 2622550 h 3574472"/>
              <a:gd name="connsiteX14" fmla="*/ 1483402 w 3864074"/>
              <a:gd name="connsiteY14" fmla="*/ 2400877 h 3574472"/>
              <a:gd name="connsiteX15" fmla="*/ 1351206 w 3864074"/>
              <a:gd name="connsiteY15" fmla="*/ 2202872 h 3574472"/>
              <a:gd name="connsiteX16" fmla="*/ 1193034 w 3864074"/>
              <a:gd name="connsiteY16" fmla="*/ 1997363 h 3574472"/>
              <a:gd name="connsiteX17" fmla="*/ 962702 w 3864074"/>
              <a:gd name="connsiteY17" fmla="*/ 1693718 h 3574472"/>
              <a:gd name="connsiteX18" fmla="*/ 842629 w 3864074"/>
              <a:gd name="connsiteY18" fmla="*/ 1416050 h 3574472"/>
              <a:gd name="connsiteX19" fmla="*/ 275170 w 3864074"/>
              <a:gd name="connsiteY19" fmla="*/ 876877 h 3574472"/>
              <a:gd name="connsiteX20" fmla="*/ 0 w 3864074"/>
              <a:gd name="connsiteY20" fmla="*/ 428711 h 3574472"/>
              <a:gd name="connsiteX21" fmla="*/ 3274 w 3864074"/>
              <a:gd name="connsiteY21" fmla="*/ 0 h 3574472"/>
              <a:gd name="connsiteX22" fmla="*/ 1240947 w 3864074"/>
              <a:gd name="connsiteY22" fmla="*/ 9236 h 3574472"/>
              <a:gd name="connsiteX23" fmla="*/ 1259420 w 3864074"/>
              <a:gd name="connsiteY23" fmla="*/ 979054 h 3574472"/>
              <a:gd name="connsiteX24" fmla="*/ 1361020 w 3864074"/>
              <a:gd name="connsiteY24" fmla="*/ 1016000 h 3574472"/>
              <a:gd name="connsiteX25" fmla="*/ 1471856 w 3864074"/>
              <a:gd name="connsiteY25" fmla="*/ 1062182 h 3574472"/>
              <a:gd name="connsiteX26" fmla="*/ 1564220 w 3864074"/>
              <a:gd name="connsiteY26" fmla="*/ 1034472 h 3574472"/>
              <a:gd name="connsiteX27" fmla="*/ 1628874 w 3864074"/>
              <a:gd name="connsiteY27" fmla="*/ 1089891 h 3574472"/>
              <a:gd name="connsiteX28" fmla="*/ 1628874 w 3864074"/>
              <a:gd name="connsiteY28" fmla="*/ 1089891 h 3574472"/>
              <a:gd name="connsiteX29" fmla="*/ 1758184 w 3864074"/>
              <a:gd name="connsiteY29" fmla="*/ 1173018 h 3574472"/>
              <a:gd name="connsiteX30" fmla="*/ 1859784 w 3864074"/>
              <a:gd name="connsiteY30" fmla="*/ 1117600 h 3574472"/>
              <a:gd name="connsiteX31" fmla="*/ 1896729 w 3864074"/>
              <a:gd name="connsiteY31" fmla="*/ 1209963 h 3574472"/>
              <a:gd name="connsiteX32" fmla="*/ 2016802 w 3864074"/>
              <a:gd name="connsiteY32" fmla="*/ 1200727 h 3574472"/>
              <a:gd name="connsiteX33" fmla="*/ 2072220 w 3864074"/>
              <a:gd name="connsiteY33" fmla="*/ 1265382 h 3574472"/>
              <a:gd name="connsiteX34" fmla="*/ 2155347 w 3864074"/>
              <a:gd name="connsiteY34" fmla="*/ 1339272 h 3574472"/>
              <a:gd name="connsiteX35" fmla="*/ 2238474 w 3864074"/>
              <a:gd name="connsiteY35" fmla="*/ 1256145 h 3574472"/>
              <a:gd name="connsiteX36" fmla="*/ 2303129 w 3864074"/>
              <a:gd name="connsiteY36" fmla="*/ 1330036 h 3574472"/>
              <a:gd name="connsiteX37" fmla="*/ 2377020 w 3864074"/>
              <a:gd name="connsiteY37" fmla="*/ 1330036 h 3574472"/>
              <a:gd name="connsiteX38" fmla="*/ 2432438 w 3864074"/>
              <a:gd name="connsiteY38" fmla="*/ 1385454 h 3574472"/>
              <a:gd name="connsiteX39" fmla="*/ 2561747 w 3864074"/>
              <a:gd name="connsiteY39" fmla="*/ 1330036 h 3574472"/>
              <a:gd name="connsiteX40" fmla="*/ 2626402 w 3864074"/>
              <a:gd name="connsiteY40" fmla="*/ 1376218 h 3574472"/>
              <a:gd name="connsiteX41" fmla="*/ 2949674 w 3864074"/>
              <a:gd name="connsiteY41" fmla="*/ 1330036 h 3574472"/>
              <a:gd name="connsiteX42" fmla="*/ 3226765 w 3864074"/>
              <a:gd name="connsiteY42" fmla="*/ 1283854 h 3574472"/>
              <a:gd name="connsiteX43" fmla="*/ 3559274 w 3864074"/>
              <a:gd name="connsiteY43" fmla="*/ 1440872 h 3574472"/>
              <a:gd name="connsiteX44" fmla="*/ 3651638 w 3864074"/>
              <a:gd name="connsiteY44" fmla="*/ 1477818 h 3574472"/>
              <a:gd name="connsiteX45" fmla="*/ 3697820 w 3864074"/>
              <a:gd name="connsiteY45" fmla="*/ 2216727 h 3574472"/>
              <a:gd name="connsiteX46" fmla="*/ 3854838 w 3864074"/>
              <a:gd name="connsiteY46" fmla="*/ 2475345 h 3574472"/>
              <a:gd name="connsiteX47" fmla="*/ 3864074 w 3864074"/>
              <a:gd name="connsiteY47" fmla="*/ 2687782 h 3574472"/>
              <a:gd name="connsiteX48" fmla="*/ 3836365 w 3864074"/>
              <a:gd name="connsiteY48" fmla="*/ 2789382 h 3574472"/>
              <a:gd name="connsiteX49" fmla="*/ 3836365 w 3864074"/>
              <a:gd name="connsiteY49" fmla="*/ 2974109 h 3574472"/>
              <a:gd name="connsiteX50" fmla="*/ 3836365 w 3864074"/>
              <a:gd name="connsiteY50" fmla="*/ 3066472 h 3574472"/>
              <a:gd name="connsiteX51" fmla="*/ 3744002 w 3864074"/>
              <a:gd name="connsiteY51" fmla="*/ 3278909 h 3574472"/>
              <a:gd name="connsiteX52" fmla="*/ 3531565 w 3864074"/>
              <a:gd name="connsiteY52" fmla="*/ 3380509 h 3574472"/>
              <a:gd name="connsiteX53" fmla="*/ 3383784 w 3864074"/>
              <a:gd name="connsiteY53" fmla="*/ 3491345 h 3574472"/>
              <a:gd name="connsiteX54" fmla="*/ 3383784 w 3864074"/>
              <a:gd name="connsiteY54" fmla="*/ 3491345 h 3574472"/>
              <a:gd name="connsiteX55" fmla="*/ 3365311 w 3864074"/>
              <a:gd name="connsiteY55" fmla="*/ 3463636 h 3574472"/>
              <a:gd name="connsiteX56" fmla="*/ 3457674 w 3864074"/>
              <a:gd name="connsiteY56" fmla="*/ 3362036 h 3574472"/>
              <a:gd name="connsiteX57" fmla="*/ 3365311 w 3864074"/>
              <a:gd name="connsiteY57" fmla="*/ 3371272 h 3574472"/>
              <a:gd name="connsiteX58" fmla="*/ 3365311 w 3864074"/>
              <a:gd name="connsiteY58" fmla="*/ 3260436 h 3574472"/>
              <a:gd name="connsiteX59" fmla="*/ 3328365 w 3864074"/>
              <a:gd name="connsiteY59" fmla="*/ 3260436 h 3574472"/>
              <a:gd name="connsiteX60" fmla="*/ 3254474 w 3864074"/>
              <a:gd name="connsiteY60" fmla="*/ 3315854 h 3574472"/>
              <a:gd name="connsiteX61" fmla="*/ 3282184 w 3864074"/>
              <a:gd name="connsiteY61" fmla="*/ 3417454 h 3574472"/>
              <a:gd name="connsiteX62" fmla="*/ 3282184 w 3864074"/>
              <a:gd name="connsiteY62" fmla="*/ 3417454 h 3574472"/>
              <a:gd name="connsiteX63" fmla="*/ 3319129 w 3864074"/>
              <a:gd name="connsiteY63" fmla="*/ 3574472 h 3574472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62" fmla="*/ 3282184 w 3864074"/>
              <a:gd name="connsiteY62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82184 w 3864074"/>
              <a:gd name="connsiteY60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28365 w 3864074"/>
              <a:gd name="connsiteY58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54" fmla="*/ 3365311 w 3864074"/>
              <a:gd name="connsiteY54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383784 w 3864074"/>
              <a:gd name="connsiteY51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383784 w 3864074"/>
              <a:gd name="connsiteY50" fmla="*/ 3491345 h 3491345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54838 w 3864074"/>
              <a:gd name="connsiteY46" fmla="*/ 2475345 h 3164032"/>
              <a:gd name="connsiteX47" fmla="*/ 3864074 w 3864074"/>
              <a:gd name="connsiteY47" fmla="*/ 2687782 h 3164032"/>
              <a:gd name="connsiteX48" fmla="*/ 3836365 w 3864074"/>
              <a:gd name="connsiteY48" fmla="*/ 2974109 h 3164032"/>
              <a:gd name="connsiteX49" fmla="*/ 3836365 w 3864074"/>
              <a:gd name="connsiteY49" fmla="*/ 3066472 h 3164032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64074 w 3864074"/>
              <a:gd name="connsiteY46" fmla="*/ 2687782 h 3164032"/>
              <a:gd name="connsiteX47" fmla="*/ 3836365 w 3864074"/>
              <a:gd name="connsiteY47" fmla="*/ 2974109 h 3164032"/>
              <a:gd name="connsiteX48" fmla="*/ 3836365 w 3864074"/>
              <a:gd name="connsiteY48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47" fmla="*/ 3836365 w 3836365"/>
              <a:gd name="connsiteY47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0" fmla="*/ 3397638 w 3697820"/>
              <a:gd name="connsiteY0" fmla="*/ 1356013 h 3164032"/>
              <a:gd name="connsiteX1" fmla="*/ 3224456 w 3697820"/>
              <a:gd name="connsiteY1" fmla="*/ 1550554 h 3164032"/>
              <a:gd name="connsiteX2" fmla="*/ 3184047 w 3697820"/>
              <a:gd name="connsiteY2" fmla="*/ 1615786 h 3164032"/>
              <a:gd name="connsiteX3" fmla="*/ 3149988 w 3697820"/>
              <a:gd name="connsiteY3" fmla="*/ 1704686 h 3164032"/>
              <a:gd name="connsiteX4" fmla="*/ 3024143 w 3697820"/>
              <a:gd name="connsiteY4" fmla="*/ 1878445 h 3164032"/>
              <a:gd name="connsiteX5" fmla="*/ 2926006 w 3697820"/>
              <a:gd name="connsiteY5" fmla="*/ 2058554 h 3164032"/>
              <a:gd name="connsiteX6" fmla="*/ 2724538 w 3697820"/>
              <a:gd name="connsiteY6" fmla="*/ 2245013 h 3164032"/>
              <a:gd name="connsiteX7" fmla="*/ 2585415 w 3697820"/>
              <a:gd name="connsiteY7" fmla="*/ 2466686 h 3164032"/>
              <a:gd name="connsiteX8" fmla="*/ 2398379 w 3697820"/>
              <a:gd name="connsiteY8" fmla="*/ 2701059 h 3164032"/>
              <a:gd name="connsiteX9" fmla="*/ 2280038 w 3697820"/>
              <a:gd name="connsiteY9" fmla="*/ 2938895 h 3164032"/>
              <a:gd name="connsiteX10" fmla="*/ 2028347 w 3697820"/>
              <a:gd name="connsiteY10" fmla="*/ 3164032 h 3164032"/>
              <a:gd name="connsiteX11" fmla="*/ 1912893 w 3697820"/>
              <a:gd name="connsiteY11" fmla="*/ 2997777 h 3164032"/>
              <a:gd name="connsiteX12" fmla="*/ 1790511 w 3697820"/>
              <a:gd name="connsiteY12" fmla="*/ 2841336 h 3164032"/>
              <a:gd name="connsiteX13" fmla="*/ 1667552 w 3697820"/>
              <a:gd name="connsiteY13" fmla="*/ 2622550 h 3164032"/>
              <a:gd name="connsiteX14" fmla="*/ 1483402 w 3697820"/>
              <a:gd name="connsiteY14" fmla="*/ 2400877 h 3164032"/>
              <a:gd name="connsiteX15" fmla="*/ 1351206 w 3697820"/>
              <a:gd name="connsiteY15" fmla="*/ 2202872 h 3164032"/>
              <a:gd name="connsiteX16" fmla="*/ 1193034 w 3697820"/>
              <a:gd name="connsiteY16" fmla="*/ 1997363 h 3164032"/>
              <a:gd name="connsiteX17" fmla="*/ 962702 w 3697820"/>
              <a:gd name="connsiteY17" fmla="*/ 1693718 h 3164032"/>
              <a:gd name="connsiteX18" fmla="*/ 842629 w 3697820"/>
              <a:gd name="connsiteY18" fmla="*/ 1416050 h 3164032"/>
              <a:gd name="connsiteX19" fmla="*/ 275170 w 3697820"/>
              <a:gd name="connsiteY19" fmla="*/ 876877 h 3164032"/>
              <a:gd name="connsiteX20" fmla="*/ 0 w 3697820"/>
              <a:gd name="connsiteY20" fmla="*/ 428711 h 3164032"/>
              <a:gd name="connsiteX21" fmla="*/ 3274 w 3697820"/>
              <a:gd name="connsiteY21" fmla="*/ 0 h 3164032"/>
              <a:gd name="connsiteX22" fmla="*/ 1240947 w 3697820"/>
              <a:gd name="connsiteY22" fmla="*/ 9236 h 3164032"/>
              <a:gd name="connsiteX23" fmla="*/ 1259420 w 3697820"/>
              <a:gd name="connsiteY23" fmla="*/ 979054 h 3164032"/>
              <a:gd name="connsiteX24" fmla="*/ 1361020 w 3697820"/>
              <a:gd name="connsiteY24" fmla="*/ 1016000 h 3164032"/>
              <a:gd name="connsiteX25" fmla="*/ 1471856 w 3697820"/>
              <a:gd name="connsiteY25" fmla="*/ 1062182 h 3164032"/>
              <a:gd name="connsiteX26" fmla="*/ 1564220 w 3697820"/>
              <a:gd name="connsiteY26" fmla="*/ 1034472 h 3164032"/>
              <a:gd name="connsiteX27" fmla="*/ 1628874 w 3697820"/>
              <a:gd name="connsiteY27" fmla="*/ 1089891 h 3164032"/>
              <a:gd name="connsiteX28" fmla="*/ 1628874 w 3697820"/>
              <a:gd name="connsiteY28" fmla="*/ 1089891 h 3164032"/>
              <a:gd name="connsiteX29" fmla="*/ 1758184 w 3697820"/>
              <a:gd name="connsiteY29" fmla="*/ 1173018 h 3164032"/>
              <a:gd name="connsiteX30" fmla="*/ 1859784 w 3697820"/>
              <a:gd name="connsiteY30" fmla="*/ 1117600 h 3164032"/>
              <a:gd name="connsiteX31" fmla="*/ 1896729 w 3697820"/>
              <a:gd name="connsiteY31" fmla="*/ 1209963 h 3164032"/>
              <a:gd name="connsiteX32" fmla="*/ 2016802 w 3697820"/>
              <a:gd name="connsiteY32" fmla="*/ 1200727 h 3164032"/>
              <a:gd name="connsiteX33" fmla="*/ 2072220 w 3697820"/>
              <a:gd name="connsiteY33" fmla="*/ 1265382 h 3164032"/>
              <a:gd name="connsiteX34" fmla="*/ 2155347 w 3697820"/>
              <a:gd name="connsiteY34" fmla="*/ 1339272 h 3164032"/>
              <a:gd name="connsiteX35" fmla="*/ 2238474 w 3697820"/>
              <a:gd name="connsiteY35" fmla="*/ 1256145 h 3164032"/>
              <a:gd name="connsiteX36" fmla="*/ 2303129 w 3697820"/>
              <a:gd name="connsiteY36" fmla="*/ 1330036 h 3164032"/>
              <a:gd name="connsiteX37" fmla="*/ 2377020 w 3697820"/>
              <a:gd name="connsiteY37" fmla="*/ 1330036 h 3164032"/>
              <a:gd name="connsiteX38" fmla="*/ 2432438 w 3697820"/>
              <a:gd name="connsiteY38" fmla="*/ 1385454 h 3164032"/>
              <a:gd name="connsiteX39" fmla="*/ 2561747 w 3697820"/>
              <a:gd name="connsiteY39" fmla="*/ 1330036 h 3164032"/>
              <a:gd name="connsiteX40" fmla="*/ 2626402 w 3697820"/>
              <a:gd name="connsiteY40" fmla="*/ 1376218 h 3164032"/>
              <a:gd name="connsiteX41" fmla="*/ 2949674 w 3697820"/>
              <a:gd name="connsiteY41" fmla="*/ 1330036 h 3164032"/>
              <a:gd name="connsiteX42" fmla="*/ 3226765 w 3697820"/>
              <a:gd name="connsiteY42" fmla="*/ 1283854 h 3164032"/>
              <a:gd name="connsiteX43" fmla="*/ 3559274 w 3697820"/>
              <a:gd name="connsiteY43" fmla="*/ 1440872 h 3164032"/>
              <a:gd name="connsiteX44" fmla="*/ 3651638 w 3697820"/>
              <a:gd name="connsiteY44" fmla="*/ 1477818 h 3164032"/>
              <a:gd name="connsiteX45" fmla="*/ 3697820 w 3697820"/>
              <a:gd name="connsiteY45" fmla="*/ 2216727 h 3164032"/>
              <a:gd name="connsiteX0" fmla="*/ 3397638 w 3651638"/>
              <a:gd name="connsiteY0" fmla="*/ 1356013 h 3164032"/>
              <a:gd name="connsiteX1" fmla="*/ 3224456 w 3651638"/>
              <a:gd name="connsiteY1" fmla="*/ 1550554 h 3164032"/>
              <a:gd name="connsiteX2" fmla="*/ 3184047 w 3651638"/>
              <a:gd name="connsiteY2" fmla="*/ 1615786 h 3164032"/>
              <a:gd name="connsiteX3" fmla="*/ 3149988 w 3651638"/>
              <a:gd name="connsiteY3" fmla="*/ 1704686 h 3164032"/>
              <a:gd name="connsiteX4" fmla="*/ 3024143 w 3651638"/>
              <a:gd name="connsiteY4" fmla="*/ 1878445 h 3164032"/>
              <a:gd name="connsiteX5" fmla="*/ 2926006 w 3651638"/>
              <a:gd name="connsiteY5" fmla="*/ 2058554 h 3164032"/>
              <a:gd name="connsiteX6" fmla="*/ 2724538 w 3651638"/>
              <a:gd name="connsiteY6" fmla="*/ 2245013 h 3164032"/>
              <a:gd name="connsiteX7" fmla="*/ 2585415 w 3651638"/>
              <a:gd name="connsiteY7" fmla="*/ 2466686 h 3164032"/>
              <a:gd name="connsiteX8" fmla="*/ 2398379 w 3651638"/>
              <a:gd name="connsiteY8" fmla="*/ 2701059 h 3164032"/>
              <a:gd name="connsiteX9" fmla="*/ 2280038 w 3651638"/>
              <a:gd name="connsiteY9" fmla="*/ 2938895 h 3164032"/>
              <a:gd name="connsiteX10" fmla="*/ 2028347 w 3651638"/>
              <a:gd name="connsiteY10" fmla="*/ 3164032 h 3164032"/>
              <a:gd name="connsiteX11" fmla="*/ 1912893 w 3651638"/>
              <a:gd name="connsiteY11" fmla="*/ 2997777 h 3164032"/>
              <a:gd name="connsiteX12" fmla="*/ 1790511 w 3651638"/>
              <a:gd name="connsiteY12" fmla="*/ 2841336 h 3164032"/>
              <a:gd name="connsiteX13" fmla="*/ 1667552 w 3651638"/>
              <a:gd name="connsiteY13" fmla="*/ 2622550 h 3164032"/>
              <a:gd name="connsiteX14" fmla="*/ 1483402 w 3651638"/>
              <a:gd name="connsiteY14" fmla="*/ 2400877 h 3164032"/>
              <a:gd name="connsiteX15" fmla="*/ 1351206 w 3651638"/>
              <a:gd name="connsiteY15" fmla="*/ 2202872 h 3164032"/>
              <a:gd name="connsiteX16" fmla="*/ 1193034 w 3651638"/>
              <a:gd name="connsiteY16" fmla="*/ 1997363 h 3164032"/>
              <a:gd name="connsiteX17" fmla="*/ 962702 w 3651638"/>
              <a:gd name="connsiteY17" fmla="*/ 1693718 h 3164032"/>
              <a:gd name="connsiteX18" fmla="*/ 842629 w 3651638"/>
              <a:gd name="connsiteY18" fmla="*/ 1416050 h 3164032"/>
              <a:gd name="connsiteX19" fmla="*/ 275170 w 3651638"/>
              <a:gd name="connsiteY19" fmla="*/ 876877 h 3164032"/>
              <a:gd name="connsiteX20" fmla="*/ 0 w 3651638"/>
              <a:gd name="connsiteY20" fmla="*/ 428711 h 3164032"/>
              <a:gd name="connsiteX21" fmla="*/ 3274 w 3651638"/>
              <a:gd name="connsiteY21" fmla="*/ 0 h 3164032"/>
              <a:gd name="connsiteX22" fmla="*/ 1240947 w 3651638"/>
              <a:gd name="connsiteY22" fmla="*/ 9236 h 3164032"/>
              <a:gd name="connsiteX23" fmla="*/ 1259420 w 3651638"/>
              <a:gd name="connsiteY23" fmla="*/ 979054 h 3164032"/>
              <a:gd name="connsiteX24" fmla="*/ 1361020 w 3651638"/>
              <a:gd name="connsiteY24" fmla="*/ 1016000 h 3164032"/>
              <a:gd name="connsiteX25" fmla="*/ 1471856 w 3651638"/>
              <a:gd name="connsiteY25" fmla="*/ 1062182 h 3164032"/>
              <a:gd name="connsiteX26" fmla="*/ 1564220 w 3651638"/>
              <a:gd name="connsiteY26" fmla="*/ 1034472 h 3164032"/>
              <a:gd name="connsiteX27" fmla="*/ 1628874 w 3651638"/>
              <a:gd name="connsiteY27" fmla="*/ 1089891 h 3164032"/>
              <a:gd name="connsiteX28" fmla="*/ 1628874 w 3651638"/>
              <a:gd name="connsiteY28" fmla="*/ 1089891 h 3164032"/>
              <a:gd name="connsiteX29" fmla="*/ 1758184 w 3651638"/>
              <a:gd name="connsiteY29" fmla="*/ 1173018 h 3164032"/>
              <a:gd name="connsiteX30" fmla="*/ 1859784 w 3651638"/>
              <a:gd name="connsiteY30" fmla="*/ 1117600 h 3164032"/>
              <a:gd name="connsiteX31" fmla="*/ 1896729 w 3651638"/>
              <a:gd name="connsiteY31" fmla="*/ 1209963 h 3164032"/>
              <a:gd name="connsiteX32" fmla="*/ 2016802 w 3651638"/>
              <a:gd name="connsiteY32" fmla="*/ 1200727 h 3164032"/>
              <a:gd name="connsiteX33" fmla="*/ 2072220 w 3651638"/>
              <a:gd name="connsiteY33" fmla="*/ 1265382 h 3164032"/>
              <a:gd name="connsiteX34" fmla="*/ 2155347 w 3651638"/>
              <a:gd name="connsiteY34" fmla="*/ 1339272 h 3164032"/>
              <a:gd name="connsiteX35" fmla="*/ 2238474 w 3651638"/>
              <a:gd name="connsiteY35" fmla="*/ 1256145 h 3164032"/>
              <a:gd name="connsiteX36" fmla="*/ 2303129 w 3651638"/>
              <a:gd name="connsiteY36" fmla="*/ 1330036 h 3164032"/>
              <a:gd name="connsiteX37" fmla="*/ 2377020 w 3651638"/>
              <a:gd name="connsiteY37" fmla="*/ 1330036 h 3164032"/>
              <a:gd name="connsiteX38" fmla="*/ 2432438 w 3651638"/>
              <a:gd name="connsiteY38" fmla="*/ 1385454 h 3164032"/>
              <a:gd name="connsiteX39" fmla="*/ 2561747 w 3651638"/>
              <a:gd name="connsiteY39" fmla="*/ 1330036 h 3164032"/>
              <a:gd name="connsiteX40" fmla="*/ 2626402 w 3651638"/>
              <a:gd name="connsiteY40" fmla="*/ 1376218 h 3164032"/>
              <a:gd name="connsiteX41" fmla="*/ 2949674 w 3651638"/>
              <a:gd name="connsiteY41" fmla="*/ 1330036 h 3164032"/>
              <a:gd name="connsiteX42" fmla="*/ 3226765 w 3651638"/>
              <a:gd name="connsiteY42" fmla="*/ 1283854 h 3164032"/>
              <a:gd name="connsiteX43" fmla="*/ 3559274 w 3651638"/>
              <a:gd name="connsiteY43" fmla="*/ 1440872 h 3164032"/>
              <a:gd name="connsiteX44" fmla="*/ 3651638 w 3651638"/>
              <a:gd name="connsiteY44" fmla="*/ 1477818 h 3164032"/>
              <a:gd name="connsiteX0" fmla="*/ 3397638 w 3559274"/>
              <a:gd name="connsiteY0" fmla="*/ 1356013 h 3164032"/>
              <a:gd name="connsiteX1" fmla="*/ 3224456 w 3559274"/>
              <a:gd name="connsiteY1" fmla="*/ 1550554 h 3164032"/>
              <a:gd name="connsiteX2" fmla="*/ 3184047 w 3559274"/>
              <a:gd name="connsiteY2" fmla="*/ 1615786 h 3164032"/>
              <a:gd name="connsiteX3" fmla="*/ 3149988 w 3559274"/>
              <a:gd name="connsiteY3" fmla="*/ 1704686 h 3164032"/>
              <a:gd name="connsiteX4" fmla="*/ 3024143 w 3559274"/>
              <a:gd name="connsiteY4" fmla="*/ 1878445 h 3164032"/>
              <a:gd name="connsiteX5" fmla="*/ 2926006 w 3559274"/>
              <a:gd name="connsiteY5" fmla="*/ 2058554 h 3164032"/>
              <a:gd name="connsiteX6" fmla="*/ 2724538 w 3559274"/>
              <a:gd name="connsiteY6" fmla="*/ 2245013 h 3164032"/>
              <a:gd name="connsiteX7" fmla="*/ 2585415 w 3559274"/>
              <a:gd name="connsiteY7" fmla="*/ 2466686 h 3164032"/>
              <a:gd name="connsiteX8" fmla="*/ 2398379 w 3559274"/>
              <a:gd name="connsiteY8" fmla="*/ 2701059 h 3164032"/>
              <a:gd name="connsiteX9" fmla="*/ 2280038 w 3559274"/>
              <a:gd name="connsiteY9" fmla="*/ 2938895 h 3164032"/>
              <a:gd name="connsiteX10" fmla="*/ 2028347 w 3559274"/>
              <a:gd name="connsiteY10" fmla="*/ 3164032 h 3164032"/>
              <a:gd name="connsiteX11" fmla="*/ 1912893 w 3559274"/>
              <a:gd name="connsiteY11" fmla="*/ 2997777 h 3164032"/>
              <a:gd name="connsiteX12" fmla="*/ 1790511 w 3559274"/>
              <a:gd name="connsiteY12" fmla="*/ 2841336 h 3164032"/>
              <a:gd name="connsiteX13" fmla="*/ 1667552 w 3559274"/>
              <a:gd name="connsiteY13" fmla="*/ 2622550 h 3164032"/>
              <a:gd name="connsiteX14" fmla="*/ 1483402 w 3559274"/>
              <a:gd name="connsiteY14" fmla="*/ 2400877 h 3164032"/>
              <a:gd name="connsiteX15" fmla="*/ 1351206 w 3559274"/>
              <a:gd name="connsiteY15" fmla="*/ 2202872 h 3164032"/>
              <a:gd name="connsiteX16" fmla="*/ 1193034 w 3559274"/>
              <a:gd name="connsiteY16" fmla="*/ 1997363 h 3164032"/>
              <a:gd name="connsiteX17" fmla="*/ 962702 w 3559274"/>
              <a:gd name="connsiteY17" fmla="*/ 1693718 h 3164032"/>
              <a:gd name="connsiteX18" fmla="*/ 842629 w 3559274"/>
              <a:gd name="connsiteY18" fmla="*/ 1416050 h 3164032"/>
              <a:gd name="connsiteX19" fmla="*/ 275170 w 3559274"/>
              <a:gd name="connsiteY19" fmla="*/ 876877 h 3164032"/>
              <a:gd name="connsiteX20" fmla="*/ 0 w 3559274"/>
              <a:gd name="connsiteY20" fmla="*/ 428711 h 3164032"/>
              <a:gd name="connsiteX21" fmla="*/ 3274 w 3559274"/>
              <a:gd name="connsiteY21" fmla="*/ 0 h 3164032"/>
              <a:gd name="connsiteX22" fmla="*/ 1240947 w 3559274"/>
              <a:gd name="connsiteY22" fmla="*/ 9236 h 3164032"/>
              <a:gd name="connsiteX23" fmla="*/ 1259420 w 3559274"/>
              <a:gd name="connsiteY23" fmla="*/ 979054 h 3164032"/>
              <a:gd name="connsiteX24" fmla="*/ 1361020 w 3559274"/>
              <a:gd name="connsiteY24" fmla="*/ 1016000 h 3164032"/>
              <a:gd name="connsiteX25" fmla="*/ 1471856 w 3559274"/>
              <a:gd name="connsiteY25" fmla="*/ 1062182 h 3164032"/>
              <a:gd name="connsiteX26" fmla="*/ 1564220 w 3559274"/>
              <a:gd name="connsiteY26" fmla="*/ 1034472 h 3164032"/>
              <a:gd name="connsiteX27" fmla="*/ 1628874 w 3559274"/>
              <a:gd name="connsiteY27" fmla="*/ 1089891 h 3164032"/>
              <a:gd name="connsiteX28" fmla="*/ 1628874 w 3559274"/>
              <a:gd name="connsiteY28" fmla="*/ 1089891 h 3164032"/>
              <a:gd name="connsiteX29" fmla="*/ 1758184 w 3559274"/>
              <a:gd name="connsiteY29" fmla="*/ 1173018 h 3164032"/>
              <a:gd name="connsiteX30" fmla="*/ 1859784 w 3559274"/>
              <a:gd name="connsiteY30" fmla="*/ 1117600 h 3164032"/>
              <a:gd name="connsiteX31" fmla="*/ 1896729 w 3559274"/>
              <a:gd name="connsiteY31" fmla="*/ 1209963 h 3164032"/>
              <a:gd name="connsiteX32" fmla="*/ 2016802 w 3559274"/>
              <a:gd name="connsiteY32" fmla="*/ 1200727 h 3164032"/>
              <a:gd name="connsiteX33" fmla="*/ 2072220 w 3559274"/>
              <a:gd name="connsiteY33" fmla="*/ 1265382 h 3164032"/>
              <a:gd name="connsiteX34" fmla="*/ 2155347 w 3559274"/>
              <a:gd name="connsiteY34" fmla="*/ 1339272 h 3164032"/>
              <a:gd name="connsiteX35" fmla="*/ 2238474 w 3559274"/>
              <a:gd name="connsiteY35" fmla="*/ 1256145 h 3164032"/>
              <a:gd name="connsiteX36" fmla="*/ 2303129 w 3559274"/>
              <a:gd name="connsiteY36" fmla="*/ 1330036 h 3164032"/>
              <a:gd name="connsiteX37" fmla="*/ 2377020 w 3559274"/>
              <a:gd name="connsiteY37" fmla="*/ 1330036 h 3164032"/>
              <a:gd name="connsiteX38" fmla="*/ 2432438 w 3559274"/>
              <a:gd name="connsiteY38" fmla="*/ 1385454 h 3164032"/>
              <a:gd name="connsiteX39" fmla="*/ 2561747 w 3559274"/>
              <a:gd name="connsiteY39" fmla="*/ 1330036 h 3164032"/>
              <a:gd name="connsiteX40" fmla="*/ 2626402 w 3559274"/>
              <a:gd name="connsiteY40" fmla="*/ 1376218 h 3164032"/>
              <a:gd name="connsiteX41" fmla="*/ 2949674 w 3559274"/>
              <a:gd name="connsiteY41" fmla="*/ 1330036 h 3164032"/>
              <a:gd name="connsiteX42" fmla="*/ 3226765 w 3559274"/>
              <a:gd name="connsiteY42" fmla="*/ 1283854 h 3164032"/>
              <a:gd name="connsiteX43" fmla="*/ 3559274 w 3559274"/>
              <a:gd name="connsiteY43" fmla="*/ 1440872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43" fmla="*/ 3397638 w 3397638"/>
              <a:gd name="connsiteY43" fmla="*/ 1356013 h 31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97638" h="3164032">
                <a:moveTo>
                  <a:pt x="3397638" y="1356013"/>
                </a:moveTo>
                <a:lnTo>
                  <a:pt x="3224456" y="1550554"/>
                </a:lnTo>
                <a:lnTo>
                  <a:pt x="3184047" y="1615786"/>
                </a:lnTo>
                <a:lnTo>
                  <a:pt x="3149988" y="1704686"/>
                </a:lnTo>
                <a:lnTo>
                  <a:pt x="3024143" y="1878445"/>
                </a:lnTo>
                <a:lnTo>
                  <a:pt x="2926006" y="2058554"/>
                </a:lnTo>
                <a:lnTo>
                  <a:pt x="2724538" y="2245013"/>
                </a:lnTo>
                <a:lnTo>
                  <a:pt x="2585415" y="2466686"/>
                </a:lnTo>
                <a:lnTo>
                  <a:pt x="2398379" y="2701059"/>
                </a:lnTo>
                <a:lnTo>
                  <a:pt x="2280038" y="2938895"/>
                </a:lnTo>
                <a:lnTo>
                  <a:pt x="2028347" y="3164032"/>
                </a:lnTo>
                <a:lnTo>
                  <a:pt x="1912893" y="2997777"/>
                </a:lnTo>
                <a:lnTo>
                  <a:pt x="1790511" y="2841336"/>
                </a:lnTo>
                <a:lnTo>
                  <a:pt x="1667552" y="2622550"/>
                </a:lnTo>
                <a:lnTo>
                  <a:pt x="1483402" y="2400877"/>
                </a:lnTo>
                <a:lnTo>
                  <a:pt x="1351206" y="2202872"/>
                </a:lnTo>
                <a:lnTo>
                  <a:pt x="1193034" y="1997363"/>
                </a:lnTo>
                <a:lnTo>
                  <a:pt x="962702" y="1693718"/>
                </a:lnTo>
                <a:lnTo>
                  <a:pt x="842629" y="1416050"/>
                </a:lnTo>
                <a:lnTo>
                  <a:pt x="275170" y="876877"/>
                </a:lnTo>
                <a:lnTo>
                  <a:pt x="0" y="428711"/>
                </a:lnTo>
                <a:cubicBezTo>
                  <a:pt x="1091" y="285807"/>
                  <a:pt x="2183" y="142904"/>
                  <a:pt x="3274" y="0"/>
                </a:cubicBezTo>
                <a:lnTo>
                  <a:pt x="1240947" y="9236"/>
                </a:lnTo>
                <a:lnTo>
                  <a:pt x="1259420" y="979054"/>
                </a:lnTo>
                <a:lnTo>
                  <a:pt x="1361020" y="1016000"/>
                </a:lnTo>
                <a:lnTo>
                  <a:pt x="1471856" y="1062182"/>
                </a:lnTo>
                <a:lnTo>
                  <a:pt x="1564220" y="1034472"/>
                </a:lnTo>
                <a:lnTo>
                  <a:pt x="1628874" y="1089891"/>
                </a:lnTo>
                <a:lnTo>
                  <a:pt x="1628874" y="1089891"/>
                </a:lnTo>
                <a:lnTo>
                  <a:pt x="1758184" y="1173018"/>
                </a:lnTo>
                <a:lnTo>
                  <a:pt x="1859784" y="1117600"/>
                </a:lnTo>
                <a:lnTo>
                  <a:pt x="1896729" y="1209963"/>
                </a:lnTo>
                <a:lnTo>
                  <a:pt x="2016802" y="1200727"/>
                </a:lnTo>
                <a:lnTo>
                  <a:pt x="2072220" y="1265382"/>
                </a:lnTo>
                <a:lnTo>
                  <a:pt x="2155347" y="1339272"/>
                </a:lnTo>
                <a:lnTo>
                  <a:pt x="2238474" y="1256145"/>
                </a:lnTo>
                <a:lnTo>
                  <a:pt x="2303129" y="1330036"/>
                </a:lnTo>
                <a:lnTo>
                  <a:pt x="2377020" y="1330036"/>
                </a:lnTo>
                <a:lnTo>
                  <a:pt x="2432438" y="1385454"/>
                </a:lnTo>
                <a:lnTo>
                  <a:pt x="2561747" y="1330036"/>
                </a:lnTo>
                <a:lnTo>
                  <a:pt x="2626402" y="1376218"/>
                </a:lnTo>
                <a:lnTo>
                  <a:pt x="2949674" y="1330036"/>
                </a:lnTo>
                <a:lnTo>
                  <a:pt x="3226765" y="1283854"/>
                </a:lnTo>
                <a:lnTo>
                  <a:pt x="3397638" y="1356013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" name="Freeform 2"/>
          <p:cNvSpPr/>
          <p:nvPr userDrawn="1"/>
        </p:nvSpPr>
        <p:spPr>
          <a:xfrm>
            <a:off x="851250" y="630073"/>
            <a:ext cx="406054" cy="817727"/>
          </a:xfrm>
          <a:custGeom>
            <a:avLst/>
            <a:gdLst>
              <a:gd name="connsiteX0" fmla="*/ 12700 w 1835150"/>
              <a:gd name="connsiteY0" fmla="*/ 1841500 h 3695700"/>
              <a:gd name="connsiteX1" fmla="*/ 0 w 1835150"/>
              <a:gd name="connsiteY1" fmla="*/ 2089150 h 3695700"/>
              <a:gd name="connsiteX2" fmla="*/ 44450 w 1835150"/>
              <a:gd name="connsiteY2" fmla="*/ 2247900 h 3695700"/>
              <a:gd name="connsiteX3" fmla="*/ 19050 w 1835150"/>
              <a:gd name="connsiteY3" fmla="*/ 2451100 h 3695700"/>
              <a:gd name="connsiteX4" fmla="*/ 44450 w 1835150"/>
              <a:gd name="connsiteY4" fmla="*/ 2584450 h 3695700"/>
              <a:gd name="connsiteX5" fmla="*/ 44450 w 1835150"/>
              <a:gd name="connsiteY5" fmla="*/ 2889250 h 3695700"/>
              <a:gd name="connsiteX6" fmla="*/ 19050 w 1835150"/>
              <a:gd name="connsiteY6" fmla="*/ 3073400 h 3695700"/>
              <a:gd name="connsiteX7" fmla="*/ 88900 w 1835150"/>
              <a:gd name="connsiteY7" fmla="*/ 3282950 h 3695700"/>
              <a:gd name="connsiteX8" fmla="*/ 63500 w 1835150"/>
              <a:gd name="connsiteY8" fmla="*/ 3619500 h 3695700"/>
              <a:gd name="connsiteX9" fmla="*/ 406400 w 1835150"/>
              <a:gd name="connsiteY9" fmla="*/ 3695700 h 3695700"/>
              <a:gd name="connsiteX10" fmla="*/ 406400 w 1835150"/>
              <a:gd name="connsiteY10" fmla="*/ 3600450 h 3695700"/>
              <a:gd name="connsiteX11" fmla="*/ 285750 w 1835150"/>
              <a:gd name="connsiteY11" fmla="*/ 3352800 h 3695700"/>
              <a:gd name="connsiteX12" fmla="*/ 222250 w 1835150"/>
              <a:gd name="connsiteY12" fmla="*/ 3340100 h 3695700"/>
              <a:gd name="connsiteX13" fmla="*/ 304800 w 1835150"/>
              <a:gd name="connsiteY13" fmla="*/ 3257550 h 3695700"/>
              <a:gd name="connsiteX14" fmla="*/ 304800 w 1835150"/>
              <a:gd name="connsiteY14" fmla="*/ 3092450 h 3695700"/>
              <a:gd name="connsiteX15" fmla="*/ 222250 w 1835150"/>
              <a:gd name="connsiteY15" fmla="*/ 3130550 h 3695700"/>
              <a:gd name="connsiteX16" fmla="*/ 222250 w 1835150"/>
              <a:gd name="connsiteY16" fmla="*/ 3067050 h 3695700"/>
              <a:gd name="connsiteX17" fmla="*/ 292100 w 1835150"/>
              <a:gd name="connsiteY17" fmla="*/ 3060700 h 3695700"/>
              <a:gd name="connsiteX18" fmla="*/ 400050 w 1835150"/>
              <a:gd name="connsiteY18" fmla="*/ 2901950 h 3695700"/>
              <a:gd name="connsiteX19" fmla="*/ 368300 w 1835150"/>
              <a:gd name="connsiteY19" fmla="*/ 2863850 h 3695700"/>
              <a:gd name="connsiteX20" fmla="*/ 304800 w 1835150"/>
              <a:gd name="connsiteY20" fmla="*/ 2933700 h 3695700"/>
              <a:gd name="connsiteX21" fmla="*/ 317500 w 1835150"/>
              <a:gd name="connsiteY21" fmla="*/ 2762250 h 3695700"/>
              <a:gd name="connsiteX22" fmla="*/ 381000 w 1835150"/>
              <a:gd name="connsiteY22" fmla="*/ 2800350 h 3695700"/>
              <a:gd name="connsiteX23" fmla="*/ 476250 w 1835150"/>
              <a:gd name="connsiteY23" fmla="*/ 2774950 h 3695700"/>
              <a:gd name="connsiteX24" fmla="*/ 495300 w 1835150"/>
              <a:gd name="connsiteY24" fmla="*/ 2628900 h 3695700"/>
              <a:gd name="connsiteX25" fmla="*/ 615950 w 1835150"/>
              <a:gd name="connsiteY25" fmla="*/ 2609850 h 3695700"/>
              <a:gd name="connsiteX26" fmla="*/ 635000 w 1835150"/>
              <a:gd name="connsiteY26" fmla="*/ 2508250 h 3695700"/>
              <a:gd name="connsiteX27" fmla="*/ 723900 w 1835150"/>
              <a:gd name="connsiteY27" fmla="*/ 2584450 h 3695700"/>
              <a:gd name="connsiteX28" fmla="*/ 844550 w 1835150"/>
              <a:gd name="connsiteY28" fmla="*/ 2489200 h 3695700"/>
              <a:gd name="connsiteX29" fmla="*/ 736600 w 1835150"/>
              <a:gd name="connsiteY29" fmla="*/ 2413000 h 3695700"/>
              <a:gd name="connsiteX30" fmla="*/ 863600 w 1835150"/>
              <a:gd name="connsiteY30" fmla="*/ 2387600 h 3695700"/>
              <a:gd name="connsiteX31" fmla="*/ 933450 w 1835150"/>
              <a:gd name="connsiteY31" fmla="*/ 2438400 h 3695700"/>
              <a:gd name="connsiteX32" fmla="*/ 933450 w 1835150"/>
              <a:gd name="connsiteY32" fmla="*/ 2508250 h 3695700"/>
              <a:gd name="connsiteX33" fmla="*/ 1162050 w 1835150"/>
              <a:gd name="connsiteY33" fmla="*/ 2260600 h 3695700"/>
              <a:gd name="connsiteX34" fmla="*/ 1276350 w 1835150"/>
              <a:gd name="connsiteY34" fmla="*/ 2209800 h 3695700"/>
              <a:gd name="connsiteX35" fmla="*/ 1225550 w 1835150"/>
              <a:gd name="connsiteY35" fmla="*/ 1949450 h 3695700"/>
              <a:gd name="connsiteX36" fmla="*/ 1301750 w 1835150"/>
              <a:gd name="connsiteY36" fmla="*/ 1873250 h 3695700"/>
              <a:gd name="connsiteX37" fmla="*/ 1301750 w 1835150"/>
              <a:gd name="connsiteY37" fmla="*/ 1873250 h 3695700"/>
              <a:gd name="connsiteX38" fmla="*/ 1339850 w 1835150"/>
              <a:gd name="connsiteY38" fmla="*/ 2012950 h 3695700"/>
              <a:gd name="connsiteX39" fmla="*/ 1416050 w 1835150"/>
              <a:gd name="connsiteY39" fmla="*/ 1981200 h 3695700"/>
              <a:gd name="connsiteX40" fmla="*/ 1333500 w 1835150"/>
              <a:gd name="connsiteY40" fmla="*/ 2108200 h 3695700"/>
              <a:gd name="connsiteX41" fmla="*/ 1333500 w 1835150"/>
              <a:gd name="connsiteY41" fmla="*/ 2108200 h 3695700"/>
              <a:gd name="connsiteX42" fmla="*/ 1504950 w 1835150"/>
              <a:gd name="connsiteY42" fmla="*/ 2000250 h 3695700"/>
              <a:gd name="connsiteX43" fmla="*/ 1720850 w 1835150"/>
              <a:gd name="connsiteY43" fmla="*/ 1936750 h 3695700"/>
              <a:gd name="connsiteX44" fmla="*/ 1809750 w 1835150"/>
              <a:gd name="connsiteY44" fmla="*/ 1695450 h 3695700"/>
              <a:gd name="connsiteX45" fmla="*/ 1803400 w 1835150"/>
              <a:gd name="connsiteY45" fmla="*/ 1416050 h 3695700"/>
              <a:gd name="connsiteX46" fmla="*/ 1835150 w 1835150"/>
              <a:gd name="connsiteY46" fmla="*/ 1339850 h 3695700"/>
              <a:gd name="connsiteX47" fmla="*/ 1816100 w 1835150"/>
              <a:gd name="connsiteY47" fmla="*/ 1092200 h 3695700"/>
              <a:gd name="connsiteX48" fmla="*/ 1663700 w 1835150"/>
              <a:gd name="connsiteY48" fmla="*/ 831850 h 3695700"/>
              <a:gd name="connsiteX49" fmla="*/ 1625600 w 1835150"/>
              <a:gd name="connsiteY49" fmla="*/ 114300 h 3695700"/>
              <a:gd name="connsiteX50" fmla="*/ 1339850 w 1835150"/>
              <a:gd name="connsiteY50" fmla="*/ 0 h 3695700"/>
              <a:gd name="connsiteX51" fmla="*/ 1250950 w 1835150"/>
              <a:gd name="connsiteY51" fmla="*/ 190500 h 3695700"/>
              <a:gd name="connsiteX52" fmla="*/ 1162050 w 1835150"/>
              <a:gd name="connsiteY52" fmla="*/ 254000 h 3695700"/>
              <a:gd name="connsiteX53" fmla="*/ 1117600 w 1835150"/>
              <a:gd name="connsiteY53" fmla="*/ 425450 h 3695700"/>
              <a:gd name="connsiteX54" fmla="*/ 1009650 w 1835150"/>
              <a:gd name="connsiteY54" fmla="*/ 514350 h 3695700"/>
              <a:gd name="connsiteX55" fmla="*/ 946150 w 1835150"/>
              <a:gd name="connsiteY55" fmla="*/ 692150 h 3695700"/>
              <a:gd name="connsiteX56" fmla="*/ 806450 w 1835150"/>
              <a:gd name="connsiteY56" fmla="*/ 819150 h 3695700"/>
              <a:gd name="connsiteX57" fmla="*/ 723900 w 1835150"/>
              <a:gd name="connsiteY57" fmla="*/ 977900 h 3695700"/>
              <a:gd name="connsiteX58" fmla="*/ 609600 w 1835150"/>
              <a:gd name="connsiteY58" fmla="*/ 1022350 h 3695700"/>
              <a:gd name="connsiteX59" fmla="*/ 539750 w 1835150"/>
              <a:gd name="connsiteY59" fmla="*/ 1200150 h 3695700"/>
              <a:gd name="connsiteX60" fmla="*/ 412750 w 1835150"/>
              <a:gd name="connsiteY60" fmla="*/ 1276350 h 3695700"/>
              <a:gd name="connsiteX61" fmla="*/ 330200 w 1835150"/>
              <a:gd name="connsiteY61" fmla="*/ 1473200 h 3695700"/>
              <a:gd name="connsiteX62" fmla="*/ 260350 w 1835150"/>
              <a:gd name="connsiteY62" fmla="*/ 1511300 h 3695700"/>
              <a:gd name="connsiteX63" fmla="*/ 209550 w 1835150"/>
              <a:gd name="connsiteY63" fmla="*/ 1631950 h 3695700"/>
              <a:gd name="connsiteX64" fmla="*/ 12700 w 1835150"/>
              <a:gd name="connsiteY64" fmla="*/ 18415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835150" h="3695700">
                <a:moveTo>
                  <a:pt x="12700" y="1841500"/>
                </a:moveTo>
                <a:lnTo>
                  <a:pt x="0" y="2089150"/>
                </a:lnTo>
                <a:lnTo>
                  <a:pt x="44450" y="2247900"/>
                </a:lnTo>
                <a:lnTo>
                  <a:pt x="19050" y="2451100"/>
                </a:lnTo>
                <a:lnTo>
                  <a:pt x="44450" y="2584450"/>
                </a:lnTo>
                <a:lnTo>
                  <a:pt x="44450" y="2889250"/>
                </a:lnTo>
                <a:lnTo>
                  <a:pt x="19050" y="3073400"/>
                </a:lnTo>
                <a:lnTo>
                  <a:pt x="88900" y="3282950"/>
                </a:lnTo>
                <a:lnTo>
                  <a:pt x="63500" y="3619500"/>
                </a:lnTo>
                <a:lnTo>
                  <a:pt x="406400" y="3695700"/>
                </a:lnTo>
                <a:lnTo>
                  <a:pt x="406400" y="3600450"/>
                </a:lnTo>
                <a:lnTo>
                  <a:pt x="285750" y="3352800"/>
                </a:lnTo>
                <a:lnTo>
                  <a:pt x="222250" y="3340100"/>
                </a:lnTo>
                <a:lnTo>
                  <a:pt x="304800" y="3257550"/>
                </a:lnTo>
                <a:lnTo>
                  <a:pt x="304800" y="3092450"/>
                </a:lnTo>
                <a:lnTo>
                  <a:pt x="222250" y="3130550"/>
                </a:lnTo>
                <a:lnTo>
                  <a:pt x="222250" y="3067050"/>
                </a:lnTo>
                <a:lnTo>
                  <a:pt x="292100" y="3060700"/>
                </a:lnTo>
                <a:lnTo>
                  <a:pt x="400050" y="2901950"/>
                </a:lnTo>
                <a:lnTo>
                  <a:pt x="368300" y="2863850"/>
                </a:lnTo>
                <a:lnTo>
                  <a:pt x="304800" y="2933700"/>
                </a:lnTo>
                <a:lnTo>
                  <a:pt x="317500" y="2762250"/>
                </a:lnTo>
                <a:lnTo>
                  <a:pt x="381000" y="2800350"/>
                </a:lnTo>
                <a:lnTo>
                  <a:pt x="476250" y="2774950"/>
                </a:lnTo>
                <a:lnTo>
                  <a:pt x="495300" y="2628900"/>
                </a:lnTo>
                <a:lnTo>
                  <a:pt x="615950" y="2609850"/>
                </a:lnTo>
                <a:lnTo>
                  <a:pt x="635000" y="2508250"/>
                </a:lnTo>
                <a:lnTo>
                  <a:pt x="723900" y="2584450"/>
                </a:lnTo>
                <a:lnTo>
                  <a:pt x="844550" y="2489200"/>
                </a:lnTo>
                <a:lnTo>
                  <a:pt x="736600" y="2413000"/>
                </a:lnTo>
                <a:lnTo>
                  <a:pt x="863600" y="2387600"/>
                </a:lnTo>
                <a:lnTo>
                  <a:pt x="933450" y="2438400"/>
                </a:lnTo>
                <a:lnTo>
                  <a:pt x="933450" y="2508250"/>
                </a:lnTo>
                <a:lnTo>
                  <a:pt x="1162050" y="2260600"/>
                </a:lnTo>
                <a:lnTo>
                  <a:pt x="1276350" y="2209800"/>
                </a:lnTo>
                <a:lnTo>
                  <a:pt x="1225550" y="1949450"/>
                </a:lnTo>
                <a:lnTo>
                  <a:pt x="1301750" y="1873250"/>
                </a:lnTo>
                <a:lnTo>
                  <a:pt x="1301750" y="1873250"/>
                </a:lnTo>
                <a:lnTo>
                  <a:pt x="1339850" y="2012950"/>
                </a:lnTo>
                <a:lnTo>
                  <a:pt x="1416050" y="1981200"/>
                </a:lnTo>
                <a:lnTo>
                  <a:pt x="1333500" y="2108200"/>
                </a:lnTo>
                <a:lnTo>
                  <a:pt x="1333500" y="2108200"/>
                </a:lnTo>
                <a:lnTo>
                  <a:pt x="1504950" y="2000250"/>
                </a:lnTo>
                <a:lnTo>
                  <a:pt x="1720850" y="1936750"/>
                </a:lnTo>
                <a:lnTo>
                  <a:pt x="1809750" y="1695450"/>
                </a:lnTo>
                <a:lnTo>
                  <a:pt x="1803400" y="1416050"/>
                </a:lnTo>
                <a:lnTo>
                  <a:pt x="1835150" y="1339850"/>
                </a:lnTo>
                <a:lnTo>
                  <a:pt x="1816100" y="1092200"/>
                </a:lnTo>
                <a:lnTo>
                  <a:pt x="1663700" y="831850"/>
                </a:lnTo>
                <a:lnTo>
                  <a:pt x="1625600" y="114300"/>
                </a:lnTo>
                <a:lnTo>
                  <a:pt x="1339850" y="0"/>
                </a:lnTo>
                <a:lnTo>
                  <a:pt x="1250950" y="190500"/>
                </a:lnTo>
                <a:lnTo>
                  <a:pt x="1162050" y="254000"/>
                </a:lnTo>
                <a:lnTo>
                  <a:pt x="1117600" y="425450"/>
                </a:lnTo>
                <a:lnTo>
                  <a:pt x="1009650" y="514350"/>
                </a:lnTo>
                <a:lnTo>
                  <a:pt x="946150" y="692150"/>
                </a:lnTo>
                <a:lnTo>
                  <a:pt x="806450" y="819150"/>
                </a:lnTo>
                <a:lnTo>
                  <a:pt x="723900" y="977900"/>
                </a:lnTo>
                <a:lnTo>
                  <a:pt x="609600" y="1022350"/>
                </a:lnTo>
                <a:lnTo>
                  <a:pt x="539750" y="1200150"/>
                </a:lnTo>
                <a:lnTo>
                  <a:pt x="412750" y="1276350"/>
                </a:lnTo>
                <a:lnTo>
                  <a:pt x="330200" y="1473200"/>
                </a:lnTo>
                <a:lnTo>
                  <a:pt x="260350" y="1511300"/>
                </a:lnTo>
                <a:lnTo>
                  <a:pt x="209550" y="1631950"/>
                </a:lnTo>
                <a:lnTo>
                  <a:pt x="12700" y="1841500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37738" y="410888"/>
            <a:ext cx="796652" cy="1006001"/>
            <a:chOff x="1276350" y="1250950"/>
            <a:chExt cx="3600450" cy="4546600"/>
          </a:xfrm>
          <a:noFill/>
        </p:grpSpPr>
        <p:sp>
          <p:nvSpPr>
            <p:cNvPr id="5" name="Freeform 4"/>
            <p:cNvSpPr/>
            <p:nvPr/>
          </p:nvSpPr>
          <p:spPr>
            <a:xfrm>
              <a:off x="1276350" y="1250950"/>
              <a:ext cx="3600450" cy="4546600"/>
            </a:xfrm>
            <a:custGeom>
              <a:avLst/>
              <a:gdLst>
                <a:gd name="connsiteX0" fmla="*/ 1485900 w 3600450"/>
                <a:gd name="connsiteY0" fmla="*/ 0 h 4546600"/>
                <a:gd name="connsiteX1" fmla="*/ 1485900 w 3600450"/>
                <a:gd name="connsiteY1" fmla="*/ 1803400 h 4546600"/>
                <a:gd name="connsiteX2" fmla="*/ 0 w 3600450"/>
                <a:gd name="connsiteY2" fmla="*/ 1803400 h 4546600"/>
                <a:gd name="connsiteX3" fmla="*/ 133350 w 3600450"/>
                <a:gd name="connsiteY3" fmla="*/ 2038350 h 4546600"/>
                <a:gd name="connsiteX4" fmla="*/ 266700 w 3600450"/>
                <a:gd name="connsiteY4" fmla="*/ 2089150 h 4546600"/>
                <a:gd name="connsiteX5" fmla="*/ 552450 w 3600450"/>
                <a:gd name="connsiteY5" fmla="*/ 2413000 h 4546600"/>
                <a:gd name="connsiteX6" fmla="*/ 698500 w 3600450"/>
                <a:gd name="connsiteY6" fmla="*/ 2444750 h 4546600"/>
                <a:gd name="connsiteX7" fmla="*/ 736600 w 3600450"/>
                <a:gd name="connsiteY7" fmla="*/ 2736850 h 4546600"/>
                <a:gd name="connsiteX8" fmla="*/ 895350 w 3600450"/>
                <a:gd name="connsiteY8" fmla="*/ 2990850 h 4546600"/>
                <a:gd name="connsiteX9" fmla="*/ 1079500 w 3600450"/>
                <a:gd name="connsiteY9" fmla="*/ 3073400 h 4546600"/>
                <a:gd name="connsiteX10" fmla="*/ 1143000 w 3600450"/>
                <a:gd name="connsiteY10" fmla="*/ 3162300 h 4546600"/>
                <a:gd name="connsiteX11" fmla="*/ 1473200 w 3600450"/>
                <a:gd name="connsiteY11" fmla="*/ 3263900 h 4546600"/>
                <a:gd name="connsiteX12" fmla="*/ 1504950 w 3600450"/>
                <a:gd name="connsiteY12" fmla="*/ 3130550 h 4546600"/>
                <a:gd name="connsiteX13" fmla="*/ 1555750 w 3600450"/>
                <a:gd name="connsiteY13" fmla="*/ 3105150 h 4546600"/>
                <a:gd name="connsiteX14" fmla="*/ 1549400 w 3600450"/>
                <a:gd name="connsiteY14" fmla="*/ 2971800 h 4546600"/>
                <a:gd name="connsiteX15" fmla="*/ 1701800 w 3600450"/>
                <a:gd name="connsiteY15" fmla="*/ 2838450 h 4546600"/>
                <a:gd name="connsiteX16" fmla="*/ 1828800 w 3600450"/>
                <a:gd name="connsiteY16" fmla="*/ 2857500 h 4546600"/>
                <a:gd name="connsiteX17" fmla="*/ 1854200 w 3600450"/>
                <a:gd name="connsiteY17" fmla="*/ 2787650 h 4546600"/>
                <a:gd name="connsiteX18" fmla="*/ 2101850 w 3600450"/>
                <a:gd name="connsiteY18" fmla="*/ 2832100 h 4546600"/>
                <a:gd name="connsiteX19" fmla="*/ 2451100 w 3600450"/>
                <a:gd name="connsiteY19" fmla="*/ 3143250 h 4546600"/>
                <a:gd name="connsiteX20" fmla="*/ 2489200 w 3600450"/>
                <a:gd name="connsiteY20" fmla="*/ 3321050 h 4546600"/>
                <a:gd name="connsiteX21" fmla="*/ 2603500 w 3600450"/>
                <a:gd name="connsiteY21" fmla="*/ 3543300 h 4546600"/>
                <a:gd name="connsiteX22" fmla="*/ 2736850 w 3600450"/>
                <a:gd name="connsiteY22" fmla="*/ 3606800 h 4546600"/>
                <a:gd name="connsiteX23" fmla="*/ 2768600 w 3600450"/>
                <a:gd name="connsiteY23" fmla="*/ 3714750 h 4546600"/>
                <a:gd name="connsiteX24" fmla="*/ 2952750 w 3600450"/>
                <a:gd name="connsiteY24" fmla="*/ 3854450 h 4546600"/>
                <a:gd name="connsiteX25" fmla="*/ 2946400 w 3600450"/>
                <a:gd name="connsiteY25" fmla="*/ 4006850 h 4546600"/>
                <a:gd name="connsiteX26" fmla="*/ 3073400 w 3600450"/>
                <a:gd name="connsiteY26" fmla="*/ 4286250 h 4546600"/>
                <a:gd name="connsiteX27" fmla="*/ 3340100 w 3600450"/>
                <a:gd name="connsiteY27" fmla="*/ 4508500 h 4546600"/>
                <a:gd name="connsiteX28" fmla="*/ 3587750 w 3600450"/>
                <a:gd name="connsiteY28" fmla="*/ 4546600 h 4546600"/>
                <a:gd name="connsiteX29" fmla="*/ 3587750 w 3600450"/>
                <a:gd name="connsiteY29" fmla="*/ 4330700 h 4546600"/>
                <a:gd name="connsiteX30" fmla="*/ 3600450 w 3600450"/>
                <a:gd name="connsiteY30" fmla="*/ 4210050 h 4546600"/>
                <a:gd name="connsiteX31" fmla="*/ 3524250 w 3600450"/>
                <a:gd name="connsiteY31" fmla="*/ 4089400 h 4546600"/>
                <a:gd name="connsiteX32" fmla="*/ 3581400 w 3600450"/>
                <a:gd name="connsiteY32" fmla="*/ 3886200 h 4546600"/>
                <a:gd name="connsiteX33" fmla="*/ 3524250 w 3600450"/>
                <a:gd name="connsiteY33" fmla="*/ 3759200 h 4546600"/>
                <a:gd name="connsiteX34" fmla="*/ 3549650 w 3600450"/>
                <a:gd name="connsiteY34" fmla="*/ 3549650 h 4546600"/>
                <a:gd name="connsiteX35" fmla="*/ 3517900 w 3600450"/>
                <a:gd name="connsiteY35" fmla="*/ 3390900 h 4546600"/>
                <a:gd name="connsiteX36" fmla="*/ 3568700 w 3600450"/>
                <a:gd name="connsiteY36" fmla="*/ 3200400 h 4546600"/>
                <a:gd name="connsiteX37" fmla="*/ 3524250 w 3600450"/>
                <a:gd name="connsiteY37" fmla="*/ 2990850 h 4546600"/>
                <a:gd name="connsiteX38" fmla="*/ 3524250 w 3600450"/>
                <a:gd name="connsiteY38" fmla="*/ 2794000 h 4546600"/>
                <a:gd name="connsiteX39" fmla="*/ 3359150 w 3600450"/>
                <a:gd name="connsiteY39" fmla="*/ 2520950 h 4546600"/>
                <a:gd name="connsiteX40" fmla="*/ 3194050 w 3600450"/>
                <a:gd name="connsiteY40" fmla="*/ 2336800 h 4546600"/>
                <a:gd name="connsiteX41" fmla="*/ 3136900 w 3600450"/>
                <a:gd name="connsiteY41" fmla="*/ 2209800 h 4546600"/>
                <a:gd name="connsiteX42" fmla="*/ 2984500 w 3600450"/>
                <a:gd name="connsiteY42" fmla="*/ 2082800 h 4546600"/>
                <a:gd name="connsiteX43" fmla="*/ 2889250 w 3600450"/>
                <a:gd name="connsiteY43" fmla="*/ 1860550 h 4546600"/>
                <a:gd name="connsiteX44" fmla="*/ 2781300 w 3600450"/>
                <a:gd name="connsiteY44" fmla="*/ 1809750 h 4546600"/>
                <a:gd name="connsiteX45" fmla="*/ 2660650 w 3600450"/>
                <a:gd name="connsiteY45" fmla="*/ 1600200 h 4546600"/>
                <a:gd name="connsiteX46" fmla="*/ 2540000 w 3600450"/>
                <a:gd name="connsiteY46" fmla="*/ 1460500 h 4546600"/>
                <a:gd name="connsiteX47" fmla="*/ 2489200 w 3600450"/>
                <a:gd name="connsiteY47" fmla="*/ 1327150 h 4546600"/>
                <a:gd name="connsiteX48" fmla="*/ 2355850 w 3600450"/>
                <a:gd name="connsiteY48" fmla="*/ 1085850 h 4546600"/>
                <a:gd name="connsiteX49" fmla="*/ 2222500 w 3600450"/>
                <a:gd name="connsiteY49" fmla="*/ 1047750 h 4546600"/>
                <a:gd name="connsiteX50" fmla="*/ 2159000 w 3600450"/>
                <a:gd name="connsiteY50" fmla="*/ 895350 h 4546600"/>
                <a:gd name="connsiteX51" fmla="*/ 1987550 w 3600450"/>
                <a:gd name="connsiteY51" fmla="*/ 679450 h 4546600"/>
                <a:gd name="connsiteX52" fmla="*/ 1835150 w 3600450"/>
                <a:gd name="connsiteY52" fmla="*/ 628650 h 4546600"/>
                <a:gd name="connsiteX53" fmla="*/ 1644650 w 3600450"/>
                <a:gd name="connsiteY53" fmla="*/ 285750 h 4546600"/>
                <a:gd name="connsiteX54" fmla="*/ 1543050 w 3600450"/>
                <a:gd name="connsiteY54" fmla="*/ 114300 h 4546600"/>
                <a:gd name="connsiteX55" fmla="*/ 1485900 w 3600450"/>
                <a:gd name="connsiteY55" fmla="*/ 0 h 454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600450" h="4546600">
                  <a:moveTo>
                    <a:pt x="1485900" y="0"/>
                  </a:moveTo>
                  <a:lnTo>
                    <a:pt x="1485900" y="1803400"/>
                  </a:lnTo>
                  <a:lnTo>
                    <a:pt x="0" y="1803400"/>
                  </a:lnTo>
                  <a:lnTo>
                    <a:pt x="133350" y="2038350"/>
                  </a:lnTo>
                  <a:lnTo>
                    <a:pt x="266700" y="2089150"/>
                  </a:lnTo>
                  <a:lnTo>
                    <a:pt x="552450" y="2413000"/>
                  </a:lnTo>
                  <a:lnTo>
                    <a:pt x="698500" y="2444750"/>
                  </a:lnTo>
                  <a:lnTo>
                    <a:pt x="736600" y="2736850"/>
                  </a:lnTo>
                  <a:lnTo>
                    <a:pt x="895350" y="2990850"/>
                  </a:lnTo>
                  <a:lnTo>
                    <a:pt x="1079500" y="3073400"/>
                  </a:lnTo>
                  <a:lnTo>
                    <a:pt x="1143000" y="3162300"/>
                  </a:lnTo>
                  <a:lnTo>
                    <a:pt x="1473200" y="3263900"/>
                  </a:lnTo>
                  <a:lnTo>
                    <a:pt x="1504950" y="3130550"/>
                  </a:lnTo>
                  <a:lnTo>
                    <a:pt x="1555750" y="3105150"/>
                  </a:lnTo>
                  <a:lnTo>
                    <a:pt x="1549400" y="2971800"/>
                  </a:lnTo>
                  <a:lnTo>
                    <a:pt x="1701800" y="2838450"/>
                  </a:lnTo>
                  <a:lnTo>
                    <a:pt x="1828800" y="2857500"/>
                  </a:lnTo>
                  <a:lnTo>
                    <a:pt x="1854200" y="2787650"/>
                  </a:lnTo>
                  <a:lnTo>
                    <a:pt x="2101850" y="2832100"/>
                  </a:lnTo>
                  <a:lnTo>
                    <a:pt x="2451100" y="3143250"/>
                  </a:lnTo>
                  <a:lnTo>
                    <a:pt x="2489200" y="3321050"/>
                  </a:lnTo>
                  <a:lnTo>
                    <a:pt x="2603500" y="3543300"/>
                  </a:lnTo>
                  <a:lnTo>
                    <a:pt x="2736850" y="3606800"/>
                  </a:lnTo>
                  <a:lnTo>
                    <a:pt x="2768600" y="3714750"/>
                  </a:lnTo>
                  <a:lnTo>
                    <a:pt x="2952750" y="3854450"/>
                  </a:lnTo>
                  <a:lnTo>
                    <a:pt x="2946400" y="4006850"/>
                  </a:lnTo>
                  <a:lnTo>
                    <a:pt x="3073400" y="4286250"/>
                  </a:lnTo>
                  <a:lnTo>
                    <a:pt x="3340100" y="4508500"/>
                  </a:lnTo>
                  <a:lnTo>
                    <a:pt x="3587750" y="4546600"/>
                  </a:lnTo>
                  <a:lnTo>
                    <a:pt x="3587750" y="4330700"/>
                  </a:lnTo>
                  <a:lnTo>
                    <a:pt x="3600450" y="4210050"/>
                  </a:lnTo>
                  <a:lnTo>
                    <a:pt x="3524250" y="4089400"/>
                  </a:lnTo>
                  <a:lnTo>
                    <a:pt x="3581400" y="3886200"/>
                  </a:lnTo>
                  <a:lnTo>
                    <a:pt x="3524250" y="3759200"/>
                  </a:lnTo>
                  <a:lnTo>
                    <a:pt x="3549650" y="3549650"/>
                  </a:lnTo>
                  <a:lnTo>
                    <a:pt x="3517900" y="3390900"/>
                  </a:lnTo>
                  <a:lnTo>
                    <a:pt x="3568700" y="3200400"/>
                  </a:lnTo>
                  <a:lnTo>
                    <a:pt x="3524250" y="2990850"/>
                  </a:lnTo>
                  <a:lnTo>
                    <a:pt x="3524250" y="2794000"/>
                  </a:lnTo>
                  <a:lnTo>
                    <a:pt x="3359150" y="2520950"/>
                  </a:lnTo>
                  <a:lnTo>
                    <a:pt x="3194050" y="2336800"/>
                  </a:lnTo>
                  <a:lnTo>
                    <a:pt x="3136900" y="2209800"/>
                  </a:lnTo>
                  <a:lnTo>
                    <a:pt x="2984500" y="2082800"/>
                  </a:lnTo>
                  <a:lnTo>
                    <a:pt x="2889250" y="1860550"/>
                  </a:lnTo>
                  <a:lnTo>
                    <a:pt x="2781300" y="1809750"/>
                  </a:lnTo>
                  <a:lnTo>
                    <a:pt x="2660650" y="1600200"/>
                  </a:lnTo>
                  <a:lnTo>
                    <a:pt x="2540000" y="1460500"/>
                  </a:lnTo>
                  <a:lnTo>
                    <a:pt x="2489200" y="1327150"/>
                  </a:lnTo>
                  <a:lnTo>
                    <a:pt x="2355850" y="1085850"/>
                  </a:lnTo>
                  <a:lnTo>
                    <a:pt x="2222500" y="1047750"/>
                  </a:lnTo>
                  <a:lnTo>
                    <a:pt x="2159000" y="895350"/>
                  </a:lnTo>
                  <a:lnTo>
                    <a:pt x="1987550" y="679450"/>
                  </a:lnTo>
                  <a:lnTo>
                    <a:pt x="1835150" y="628650"/>
                  </a:lnTo>
                  <a:lnTo>
                    <a:pt x="1644650" y="285750"/>
                  </a:lnTo>
                  <a:lnTo>
                    <a:pt x="1543050" y="114300"/>
                  </a:lnTo>
                  <a:lnTo>
                    <a:pt x="1485900" y="0"/>
                  </a:lnTo>
                  <a:close/>
                </a:path>
              </a:pathLst>
            </a:custGeom>
            <a:grpFill/>
            <a:ln w="190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374603" y="3080281"/>
              <a:ext cx="152401" cy="152401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412672" y="4114800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666672" y="5507184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744811" y="924950"/>
            <a:ext cx="175546" cy="177647"/>
            <a:chOff x="855083" y="1082675"/>
            <a:chExt cx="1678567" cy="1698655"/>
          </a:xfrm>
          <a:effectLst>
            <a:glow rad="101600">
              <a:srgbClr val="B49859">
                <a:alpha val="60000"/>
              </a:srgbClr>
            </a:glow>
          </a:effectLst>
        </p:grpSpPr>
        <p:sp>
          <p:nvSpPr>
            <p:cNvPr id="10" name="Freeform 9"/>
            <p:cNvSpPr/>
            <p:nvPr/>
          </p:nvSpPr>
          <p:spPr>
            <a:xfrm>
              <a:off x="914400" y="1095375"/>
              <a:ext cx="1619250" cy="1533525"/>
            </a:xfrm>
            <a:custGeom>
              <a:avLst/>
              <a:gdLst>
                <a:gd name="connsiteX0" fmla="*/ 596900 w 1619250"/>
                <a:gd name="connsiteY0" fmla="*/ 584200 h 1533525"/>
                <a:gd name="connsiteX1" fmla="*/ 800100 w 1619250"/>
                <a:gd name="connsiteY1" fmla="*/ 0 h 1533525"/>
                <a:gd name="connsiteX2" fmla="*/ 990600 w 1619250"/>
                <a:gd name="connsiteY2" fmla="*/ 590550 h 1533525"/>
                <a:gd name="connsiteX3" fmla="*/ 1619250 w 1619250"/>
                <a:gd name="connsiteY3" fmla="*/ 590550 h 1533525"/>
                <a:gd name="connsiteX4" fmla="*/ 1104900 w 1619250"/>
                <a:gd name="connsiteY4" fmla="*/ 958850 h 1533525"/>
                <a:gd name="connsiteX5" fmla="*/ 1292225 w 1619250"/>
                <a:gd name="connsiteY5" fmla="*/ 1524000 h 1533525"/>
                <a:gd name="connsiteX6" fmla="*/ 796925 w 1619250"/>
                <a:gd name="connsiteY6" fmla="*/ 1181100 h 1533525"/>
                <a:gd name="connsiteX7" fmla="*/ 304800 w 1619250"/>
                <a:gd name="connsiteY7" fmla="*/ 1533525 h 1533525"/>
                <a:gd name="connsiteX8" fmla="*/ 482600 w 1619250"/>
                <a:gd name="connsiteY8" fmla="*/ 952500 h 1533525"/>
                <a:gd name="connsiteX9" fmla="*/ 0 w 1619250"/>
                <a:gd name="connsiteY9" fmla="*/ 596900 h 1533525"/>
                <a:gd name="connsiteX10" fmla="*/ 596900 w 1619250"/>
                <a:gd name="connsiteY10" fmla="*/ 58420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9250" h="1533525">
                  <a:moveTo>
                    <a:pt x="596900" y="584200"/>
                  </a:moveTo>
                  <a:lnTo>
                    <a:pt x="800100" y="0"/>
                  </a:lnTo>
                  <a:lnTo>
                    <a:pt x="990600" y="590550"/>
                  </a:lnTo>
                  <a:lnTo>
                    <a:pt x="1619250" y="590550"/>
                  </a:lnTo>
                  <a:lnTo>
                    <a:pt x="1104900" y="958850"/>
                  </a:lnTo>
                  <a:lnTo>
                    <a:pt x="1292225" y="1524000"/>
                  </a:lnTo>
                  <a:lnTo>
                    <a:pt x="796925" y="1181100"/>
                  </a:lnTo>
                  <a:lnTo>
                    <a:pt x="304800" y="1533525"/>
                  </a:lnTo>
                  <a:lnTo>
                    <a:pt x="482600" y="952500"/>
                  </a:lnTo>
                  <a:lnTo>
                    <a:pt x="0" y="596900"/>
                  </a:lnTo>
                  <a:lnTo>
                    <a:pt x="596900" y="584200"/>
                  </a:lnTo>
                  <a:close/>
                </a:path>
              </a:pathLst>
            </a:custGeom>
            <a:solidFill>
              <a:srgbClr val="B4985A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513681" y="108267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4319339">
              <a:off x="1991043" y="129498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8578107">
              <a:off x="1942799" y="179994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12918613">
              <a:off x="1448484" y="192090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17271012">
              <a:off x="1185283" y="148345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217685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reeform 4"/>
          <p:cNvSpPr/>
          <p:nvPr userDrawn="1"/>
        </p:nvSpPr>
        <p:spPr>
          <a:xfrm>
            <a:off x="388016" y="267192"/>
            <a:ext cx="751777" cy="700088"/>
          </a:xfrm>
          <a:custGeom>
            <a:avLst/>
            <a:gdLst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7054 w 5347854"/>
              <a:gd name="connsiteY100" fmla="*/ 2216727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96480 w 5347854"/>
              <a:gd name="connsiteY100" fmla="*/ 4350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77430 w 5347854"/>
              <a:gd name="connsiteY100" fmla="*/ 4985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3780 w 5347854"/>
              <a:gd name="connsiteY100" fmla="*/ 428711 h 5052291"/>
              <a:gd name="connsiteX101" fmla="*/ 1487054 w 5347854"/>
              <a:gd name="connsiteY101" fmla="*/ 0 h 5052291"/>
              <a:gd name="connsiteX0" fmla="*/ 1357745 w 5218545"/>
              <a:gd name="connsiteY0" fmla="*/ 0 h 5052291"/>
              <a:gd name="connsiteX1" fmla="*/ 2595418 w 5218545"/>
              <a:gd name="connsiteY1" fmla="*/ 9236 h 5052291"/>
              <a:gd name="connsiteX2" fmla="*/ 2613891 w 5218545"/>
              <a:gd name="connsiteY2" fmla="*/ 979054 h 5052291"/>
              <a:gd name="connsiteX3" fmla="*/ 2715491 w 5218545"/>
              <a:gd name="connsiteY3" fmla="*/ 1016000 h 5052291"/>
              <a:gd name="connsiteX4" fmla="*/ 2826327 w 5218545"/>
              <a:gd name="connsiteY4" fmla="*/ 1062182 h 5052291"/>
              <a:gd name="connsiteX5" fmla="*/ 2918691 w 5218545"/>
              <a:gd name="connsiteY5" fmla="*/ 1034472 h 5052291"/>
              <a:gd name="connsiteX6" fmla="*/ 2983345 w 5218545"/>
              <a:gd name="connsiteY6" fmla="*/ 1089891 h 5052291"/>
              <a:gd name="connsiteX7" fmla="*/ 2983345 w 5218545"/>
              <a:gd name="connsiteY7" fmla="*/ 1089891 h 5052291"/>
              <a:gd name="connsiteX8" fmla="*/ 3112655 w 5218545"/>
              <a:gd name="connsiteY8" fmla="*/ 1173018 h 5052291"/>
              <a:gd name="connsiteX9" fmla="*/ 3214255 w 5218545"/>
              <a:gd name="connsiteY9" fmla="*/ 1117600 h 5052291"/>
              <a:gd name="connsiteX10" fmla="*/ 3251200 w 5218545"/>
              <a:gd name="connsiteY10" fmla="*/ 1209963 h 5052291"/>
              <a:gd name="connsiteX11" fmla="*/ 3371273 w 5218545"/>
              <a:gd name="connsiteY11" fmla="*/ 1200727 h 5052291"/>
              <a:gd name="connsiteX12" fmla="*/ 3426691 w 5218545"/>
              <a:gd name="connsiteY12" fmla="*/ 1265382 h 5052291"/>
              <a:gd name="connsiteX13" fmla="*/ 3509818 w 5218545"/>
              <a:gd name="connsiteY13" fmla="*/ 1339272 h 5052291"/>
              <a:gd name="connsiteX14" fmla="*/ 3592945 w 5218545"/>
              <a:gd name="connsiteY14" fmla="*/ 1256145 h 5052291"/>
              <a:gd name="connsiteX15" fmla="*/ 3657600 w 5218545"/>
              <a:gd name="connsiteY15" fmla="*/ 1330036 h 5052291"/>
              <a:gd name="connsiteX16" fmla="*/ 3731491 w 5218545"/>
              <a:gd name="connsiteY16" fmla="*/ 1330036 h 5052291"/>
              <a:gd name="connsiteX17" fmla="*/ 3786909 w 5218545"/>
              <a:gd name="connsiteY17" fmla="*/ 1385454 h 5052291"/>
              <a:gd name="connsiteX18" fmla="*/ 3916218 w 5218545"/>
              <a:gd name="connsiteY18" fmla="*/ 1330036 h 5052291"/>
              <a:gd name="connsiteX19" fmla="*/ 3980873 w 5218545"/>
              <a:gd name="connsiteY19" fmla="*/ 1376218 h 5052291"/>
              <a:gd name="connsiteX20" fmla="*/ 4304145 w 5218545"/>
              <a:gd name="connsiteY20" fmla="*/ 1330036 h 5052291"/>
              <a:gd name="connsiteX21" fmla="*/ 4581236 w 5218545"/>
              <a:gd name="connsiteY21" fmla="*/ 1283854 h 5052291"/>
              <a:gd name="connsiteX22" fmla="*/ 4913745 w 5218545"/>
              <a:gd name="connsiteY22" fmla="*/ 1440872 h 5052291"/>
              <a:gd name="connsiteX23" fmla="*/ 5006109 w 5218545"/>
              <a:gd name="connsiteY23" fmla="*/ 1477818 h 5052291"/>
              <a:gd name="connsiteX24" fmla="*/ 5052291 w 5218545"/>
              <a:gd name="connsiteY24" fmla="*/ 2216727 h 5052291"/>
              <a:gd name="connsiteX25" fmla="*/ 5209309 w 5218545"/>
              <a:gd name="connsiteY25" fmla="*/ 2475345 h 5052291"/>
              <a:gd name="connsiteX26" fmla="*/ 5218545 w 5218545"/>
              <a:gd name="connsiteY26" fmla="*/ 2687782 h 5052291"/>
              <a:gd name="connsiteX27" fmla="*/ 5190836 w 5218545"/>
              <a:gd name="connsiteY27" fmla="*/ 2789382 h 5052291"/>
              <a:gd name="connsiteX28" fmla="*/ 5190836 w 5218545"/>
              <a:gd name="connsiteY28" fmla="*/ 2974109 h 5052291"/>
              <a:gd name="connsiteX29" fmla="*/ 5190836 w 5218545"/>
              <a:gd name="connsiteY29" fmla="*/ 3066472 h 5052291"/>
              <a:gd name="connsiteX30" fmla="*/ 5098473 w 5218545"/>
              <a:gd name="connsiteY30" fmla="*/ 3278909 h 5052291"/>
              <a:gd name="connsiteX31" fmla="*/ 4886036 w 5218545"/>
              <a:gd name="connsiteY31" fmla="*/ 3380509 h 5052291"/>
              <a:gd name="connsiteX32" fmla="*/ 4738255 w 5218545"/>
              <a:gd name="connsiteY32" fmla="*/ 3491345 h 5052291"/>
              <a:gd name="connsiteX33" fmla="*/ 4738255 w 5218545"/>
              <a:gd name="connsiteY33" fmla="*/ 3491345 h 5052291"/>
              <a:gd name="connsiteX34" fmla="*/ 4719782 w 5218545"/>
              <a:gd name="connsiteY34" fmla="*/ 3463636 h 5052291"/>
              <a:gd name="connsiteX35" fmla="*/ 4812145 w 5218545"/>
              <a:gd name="connsiteY35" fmla="*/ 3362036 h 5052291"/>
              <a:gd name="connsiteX36" fmla="*/ 4719782 w 5218545"/>
              <a:gd name="connsiteY36" fmla="*/ 3371272 h 5052291"/>
              <a:gd name="connsiteX37" fmla="*/ 4719782 w 5218545"/>
              <a:gd name="connsiteY37" fmla="*/ 3260436 h 5052291"/>
              <a:gd name="connsiteX38" fmla="*/ 4682836 w 5218545"/>
              <a:gd name="connsiteY38" fmla="*/ 3260436 h 5052291"/>
              <a:gd name="connsiteX39" fmla="*/ 4608945 w 5218545"/>
              <a:gd name="connsiteY39" fmla="*/ 3315854 h 5052291"/>
              <a:gd name="connsiteX40" fmla="*/ 4636655 w 5218545"/>
              <a:gd name="connsiteY40" fmla="*/ 3417454 h 5052291"/>
              <a:gd name="connsiteX41" fmla="*/ 4636655 w 5218545"/>
              <a:gd name="connsiteY41" fmla="*/ 3417454 h 5052291"/>
              <a:gd name="connsiteX42" fmla="*/ 4673600 w 5218545"/>
              <a:gd name="connsiteY42" fmla="*/ 3574472 h 5052291"/>
              <a:gd name="connsiteX43" fmla="*/ 4544291 w 5218545"/>
              <a:gd name="connsiteY43" fmla="*/ 3648363 h 5052291"/>
              <a:gd name="connsiteX44" fmla="*/ 4322618 w 5218545"/>
              <a:gd name="connsiteY44" fmla="*/ 3879272 h 5052291"/>
              <a:gd name="connsiteX45" fmla="*/ 4313382 w 5218545"/>
              <a:gd name="connsiteY45" fmla="*/ 3805382 h 5052291"/>
              <a:gd name="connsiteX46" fmla="*/ 4248727 w 5218545"/>
              <a:gd name="connsiteY46" fmla="*/ 3759200 h 5052291"/>
              <a:gd name="connsiteX47" fmla="*/ 4110182 w 5218545"/>
              <a:gd name="connsiteY47" fmla="*/ 3786909 h 5052291"/>
              <a:gd name="connsiteX48" fmla="*/ 4239491 w 5218545"/>
              <a:gd name="connsiteY48" fmla="*/ 3860800 h 5052291"/>
              <a:gd name="connsiteX49" fmla="*/ 4110182 w 5218545"/>
              <a:gd name="connsiteY49" fmla="*/ 3962400 h 5052291"/>
              <a:gd name="connsiteX50" fmla="*/ 4017818 w 5218545"/>
              <a:gd name="connsiteY50" fmla="*/ 3888509 h 5052291"/>
              <a:gd name="connsiteX51" fmla="*/ 3980873 w 5218545"/>
              <a:gd name="connsiteY51" fmla="*/ 3980872 h 5052291"/>
              <a:gd name="connsiteX52" fmla="*/ 3860800 w 5218545"/>
              <a:gd name="connsiteY52" fmla="*/ 4008582 h 5052291"/>
              <a:gd name="connsiteX53" fmla="*/ 3860800 w 5218545"/>
              <a:gd name="connsiteY53" fmla="*/ 4128654 h 5052291"/>
              <a:gd name="connsiteX54" fmla="*/ 3768436 w 5218545"/>
              <a:gd name="connsiteY54" fmla="*/ 4165600 h 5052291"/>
              <a:gd name="connsiteX55" fmla="*/ 3722255 w 5218545"/>
              <a:gd name="connsiteY55" fmla="*/ 4128654 h 5052291"/>
              <a:gd name="connsiteX56" fmla="*/ 3685309 w 5218545"/>
              <a:gd name="connsiteY56" fmla="*/ 4294909 h 5052291"/>
              <a:gd name="connsiteX57" fmla="*/ 3749964 w 5218545"/>
              <a:gd name="connsiteY57" fmla="*/ 4239491 h 5052291"/>
              <a:gd name="connsiteX58" fmla="*/ 3786909 w 5218545"/>
              <a:gd name="connsiteY58" fmla="*/ 4267200 h 5052291"/>
              <a:gd name="connsiteX59" fmla="*/ 3685309 w 5218545"/>
              <a:gd name="connsiteY59" fmla="*/ 4433454 h 5052291"/>
              <a:gd name="connsiteX60" fmla="*/ 3611418 w 5218545"/>
              <a:gd name="connsiteY60" fmla="*/ 4442691 h 5052291"/>
              <a:gd name="connsiteX61" fmla="*/ 3611418 w 5218545"/>
              <a:gd name="connsiteY61" fmla="*/ 4488872 h 5052291"/>
              <a:gd name="connsiteX62" fmla="*/ 3694545 w 5218545"/>
              <a:gd name="connsiteY62" fmla="*/ 4451927 h 5052291"/>
              <a:gd name="connsiteX63" fmla="*/ 3703782 w 5218545"/>
              <a:gd name="connsiteY63" fmla="*/ 4636654 h 5052291"/>
              <a:gd name="connsiteX64" fmla="*/ 3620655 w 5218545"/>
              <a:gd name="connsiteY64" fmla="*/ 4701309 h 5052291"/>
              <a:gd name="connsiteX65" fmla="*/ 3676073 w 5218545"/>
              <a:gd name="connsiteY65" fmla="*/ 4729018 h 5052291"/>
              <a:gd name="connsiteX66" fmla="*/ 3786909 w 5218545"/>
              <a:gd name="connsiteY66" fmla="*/ 4978400 h 5052291"/>
              <a:gd name="connsiteX67" fmla="*/ 3796145 w 5218545"/>
              <a:gd name="connsiteY67" fmla="*/ 5052291 h 5052291"/>
              <a:gd name="connsiteX68" fmla="*/ 3463636 w 5218545"/>
              <a:gd name="connsiteY68" fmla="*/ 4969163 h 5052291"/>
              <a:gd name="connsiteX69" fmla="*/ 3223491 w 5218545"/>
              <a:gd name="connsiteY69" fmla="*/ 4922982 h 5052291"/>
              <a:gd name="connsiteX70" fmla="*/ 3029527 w 5218545"/>
              <a:gd name="connsiteY70" fmla="*/ 4765963 h 5052291"/>
              <a:gd name="connsiteX71" fmla="*/ 2937164 w 5218545"/>
              <a:gd name="connsiteY71" fmla="*/ 4682836 h 5052291"/>
              <a:gd name="connsiteX72" fmla="*/ 2807855 w 5218545"/>
              <a:gd name="connsiteY72" fmla="*/ 4414982 h 5052291"/>
              <a:gd name="connsiteX73" fmla="*/ 2807855 w 5218545"/>
              <a:gd name="connsiteY73" fmla="*/ 4267200 h 5052291"/>
              <a:gd name="connsiteX74" fmla="*/ 2641600 w 5218545"/>
              <a:gd name="connsiteY74" fmla="*/ 4119418 h 5052291"/>
              <a:gd name="connsiteX75" fmla="*/ 2586182 w 5218545"/>
              <a:gd name="connsiteY75" fmla="*/ 4017818 h 5052291"/>
              <a:gd name="connsiteX76" fmla="*/ 2475345 w 5218545"/>
              <a:gd name="connsiteY76" fmla="*/ 3943927 h 5052291"/>
              <a:gd name="connsiteX77" fmla="*/ 2346036 w 5218545"/>
              <a:gd name="connsiteY77" fmla="*/ 3703782 h 5052291"/>
              <a:gd name="connsiteX78" fmla="*/ 2299855 w 5218545"/>
              <a:gd name="connsiteY78" fmla="*/ 3556000 h 5052291"/>
              <a:gd name="connsiteX79" fmla="*/ 2068945 w 5218545"/>
              <a:gd name="connsiteY79" fmla="*/ 3352800 h 5052291"/>
              <a:gd name="connsiteX80" fmla="*/ 1958109 w 5218545"/>
              <a:gd name="connsiteY80" fmla="*/ 3241963 h 5052291"/>
              <a:gd name="connsiteX81" fmla="*/ 1708727 w 5218545"/>
              <a:gd name="connsiteY81" fmla="*/ 3214254 h 5052291"/>
              <a:gd name="connsiteX82" fmla="*/ 1681018 w 5218545"/>
              <a:gd name="connsiteY82" fmla="*/ 3260436 h 5052291"/>
              <a:gd name="connsiteX83" fmla="*/ 1551709 w 5218545"/>
              <a:gd name="connsiteY83" fmla="*/ 3260436 h 5052291"/>
              <a:gd name="connsiteX84" fmla="*/ 1413164 w 5218545"/>
              <a:gd name="connsiteY84" fmla="*/ 3389745 h 5052291"/>
              <a:gd name="connsiteX85" fmla="*/ 1403927 w 5218545"/>
              <a:gd name="connsiteY85" fmla="*/ 3519054 h 5052291"/>
              <a:gd name="connsiteX86" fmla="*/ 1348509 w 5218545"/>
              <a:gd name="connsiteY86" fmla="*/ 3546763 h 5052291"/>
              <a:gd name="connsiteX87" fmla="*/ 1330036 w 5218545"/>
              <a:gd name="connsiteY87" fmla="*/ 3666836 h 5052291"/>
              <a:gd name="connsiteX88" fmla="*/ 1016000 w 5218545"/>
              <a:gd name="connsiteY88" fmla="*/ 3583709 h 5052291"/>
              <a:gd name="connsiteX89" fmla="*/ 942109 w 5218545"/>
              <a:gd name="connsiteY89" fmla="*/ 3491345 h 5052291"/>
              <a:gd name="connsiteX90" fmla="*/ 766618 w 5218545"/>
              <a:gd name="connsiteY90" fmla="*/ 3398982 h 5052291"/>
              <a:gd name="connsiteX91" fmla="*/ 600364 w 5218545"/>
              <a:gd name="connsiteY91" fmla="*/ 3131127 h 5052291"/>
              <a:gd name="connsiteX92" fmla="*/ 554182 w 5218545"/>
              <a:gd name="connsiteY92" fmla="*/ 2854036 h 5052291"/>
              <a:gd name="connsiteX93" fmla="*/ 526473 w 5218545"/>
              <a:gd name="connsiteY93" fmla="*/ 2844800 h 5052291"/>
              <a:gd name="connsiteX94" fmla="*/ 424873 w 5218545"/>
              <a:gd name="connsiteY94" fmla="*/ 2826327 h 5052291"/>
              <a:gd name="connsiteX95" fmla="*/ 286327 w 5218545"/>
              <a:gd name="connsiteY95" fmla="*/ 2660072 h 5052291"/>
              <a:gd name="connsiteX96" fmla="*/ 166255 w 5218545"/>
              <a:gd name="connsiteY96" fmla="*/ 2530763 h 5052291"/>
              <a:gd name="connsiteX97" fmla="*/ 120073 w 5218545"/>
              <a:gd name="connsiteY97" fmla="*/ 2493818 h 5052291"/>
              <a:gd name="connsiteX98" fmla="*/ 0 w 5218545"/>
              <a:gd name="connsiteY98" fmla="*/ 2438400 h 5052291"/>
              <a:gd name="connsiteX99" fmla="*/ 1629641 w 5218545"/>
              <a:gd name="connsiteY99" fmla="*/ 876877 h 5052291"/>
              <a:gd name="connsiteX100" fmla="*/ 1354471 w 5218545"/>
              <a:gd name="connsiteY100" fmla="*/ 428711 h 5052291"/>
              <a:gd name="connsiteX101" fmla="*/ 1357745 w 5218545"/>
              <a:gd name="connsiteY101" fmla="*/ 0 h 5052291"/>
              <a:gd name="connsiteX0" fmla="*/ 1237672 w 5098472"/>
              <a:gd name="connsiteY0" fmla="*/ 0 h 5052291"/>
              <a:gd name="connsiteX1" fmla="*/ 2475345 w 5098472"/>
              <a:gd name="connsiteY1" fmla="*/ 9236 h 5052291"/>
              <a:gd name="connsiteX2" fmla="*/ 2493818 w 5098472"/>
              <a:gd name="connsiteY2" fmla="*/ 979054 h 5052291"/>
              <a:gd name="connsiteX3" fmla="*/ 2595418 w 5098472"/>
              <a:gd name="connsiteY3" fmla="*/ 1016000 h 5052291"/>
              <a:gd name="connsiteX4" fmla="*/ 2706254 w 5098472"/>
              <a:gd name="connsiteY4" fmla="*/ 1062182 h 5052291"/>
              <a:gd name="connsiteX5" fmla="*/ 2798618 w 5098472"/>
              <a:gd name="connsiteY5" fmla="*/ 1034472 h 5052291"/>
              <a:gd name="connsiteX6" fmla="*/ 2863272 w 5098472"/>
              <a:gd name="connsiteY6" fmla="*/ 1089891 h 5052291"/>
              <a:gd name="connsiteX7" fmla="*/ 2863272 w 5098472"/>
              <a:gd name="connsiteY7" fmla="*/ 1089891 h 5052291"/>
              <a:gd name="connsiteX8" fmla="*/ 2992582 w 5098472"/>
              <a:gd name="connsiteY8" fmla="*/ 1173018 h 5052291"/>
              <a:gd name="connsiteX9" fmla="*/ 3094182 w 5098472"/>
              <a:gd name="connsiteY9" fmla="*/ 1117600 h 5052291"/>
              <a:gd name="connsiteX10" fmla="*/ 3131127 w 5098472"/>
              <a:gd name="connsiteY10" fmla="*/ 1209963 h 5052291"/>
              <a:gd name="connsiteX11" fmla="*/ 3251200 w 5098472"/>
              <a:gd name="connsiteY11" fmla="*/ 1200727 h 5052291"/>
              <a:gd name="connsiteX12" fmla="*/ 3306618 w 5098472"/>
              <a:gd name="connsiteY12" fmla="*/ 1265382 h 5052291"/>
              <a:gd name="connsiteX13" fmla="*/ 3389745 w 5098472"/>
              <a:gd name="connsiteY13" fmla="*/ 1339272 h 5052291"/>
              <a:gd name="connsiteX14" fmla="*/ 3472872 w 5098472"/>
              <a:gd name="connsiteY14" fmla="*/ 1256145 h 5052291"/>
              <a:gd name="connsiteX15" fmla="*/ 3537527 w 5098472"/>
              <a:gd name="connsiteY15" fmla="*/ 1330036 h 5052291"/>
              <a:gd name="connsiteX16" fmla="*/ 3611418 w 5098472"/>
              <a:gd name="connsiteY16" fmla="*/ 1330036 h 5052291"/>
              <a:gd name="connsiteX17" fmla="*/ 3666836 w 5098472"/>
              <a:gd name="connsiteY17" fmla="*/ 1385454 h 5052291"/>
              <a:gd name="connsiteX18" fmla="*/ 3796145 w 5098472"/>
              <a:gd name="connsiteY18" fmla="*/ 1330036 h 5052291"/>
              <a:gd name="connsiteX19" fmla="*/ 3860800 w 5098472"/>
              <a:gd name="connsiteY19" fmla="*/ 1376218 h 5052291"/>
              <a:gd name="connsiteX20" fmla="*/ 4184072 w 5098472"/>
              <a:gd name="connsiteY20" fmla="*/ 1330036 h 5052291"/>
              <a:gd name="connsiteX21" fmla="*/ 4461163 w 5098472"/>
              <a:gd name="connsiteY21" fmla="*/ 1283854 h 5052291"/>
              <a:gd name="connsiteX22" fmla="*/ 4793672 w 5098472"/>
              <a:gd name="connsiteY22" fmla="*/ 1440872 h 5052291"/>
              <a:gd name="connsiteX23" fmla="*/ 4886036 w 5098472"/>
              <a:gd name="connsiteY23" fmla="*/ 1477818 h 5052291"/>
              <a:gd name="connsiteX24" fmla="*/ 4932218 w 5098472"/>
              <a:gd name="connsiteY24" fmla="*/ 2216727 h 5052291"/>
              <a:gd name="connsiteX25" fmla="*/ 5089236 w 5098472"/>
              <a:gd name="connsiteY25" fmla="*/ 2475345 h 5052291"/>
              <a:gd name="connsiteX26" fmla="*/ 5098472 w 5098472"/>
              <a:gd name="connsiteY26" fmla="*/ 2687782 h 5052291"/>
              <a:gd name="connsiteX27" fmla="*/ 5070763 w 5098472"/>
              <a:gd name="connsiteY27" fmla="*/ 2789382 h 5052291"/>
              <a:gd name="connsiteX28" fmla="*/ 5070763 w 5098472"/>
              <a:gd name="connsiteY28" fmla="*/ 2974109 h 5052291"/>
              <a:gd name="connsiteX29" fmla="*/ 5070763 w 5098472"/>
              <a:gd name="connsiteY29" fmla="*/ 3066472 h 5052291"/>
              <a:gd name="connsiteX30" fmla="*/ 4978400 w 5098472"/>
              <a:gd name="connsiteY30" fmla="*/ 3278909 h 5052291"/>
              <a:gd name="connsiteX31" fmla="*/ 4765963 w 5098472"/>
              <a:gd name="connsiteY31" fmla="*/ 3380509 h 5052291"/>
              <a:gd name="connsiteX32" fmla="*/ 4618182 w 5098472"/>
              <a:gd name="connsiteY32" fmla="*/ 3491345 h 5052291"/>
              <a:gd name="connsiteX33" fmla="*/ 4618182 w 5098472"/>
              <a:gd name="connsiteY33" fmla="*/ 3491345 h 5052291"/>
              <a:gd name="connsiteX34" fmla="*/ 4599709 w 5098472"/>
              <a:gd name="connsiteY34" fmla="*/ 3463636 h 5052291"/>
              <a:gd name="connsiteX35" fmla="*/ 4692072 w 5098472"/>
              <a:gd name="connsiteY35" fmla="*/ 3362036 h 5052291"/>
              <a:gd name="connsiteX36" fmla="*/ 4599709 w 5098472"/>
              <a:gd name="connsiteY36" fmla="*/ 3371272 h 5052291"/>
              <a:gd name="connsiteX37" fmla="*/ 4599709 w 5098472"/>
              <a:gd name="connsiteY37" fmla="*/ 3260436 h 5052291"/>
              <a:gd name="connsiteX38" fmla="*/ 4562763 w 5098472"/>
              <a:gd name="connsiteY38" fmla="*/ 3260436 h 5052291"/>
              <a:gd name="connsiteX39" fmla="*/ 4488872 w 5098472"/>
              <a:gd name="connsiteY39" fmla="*/ 3315854 h 5052291"/>
              <a:gd name="connsiteX40" fmla="*/ 4516582 w 5098472"/>
              <a:gd name="connsiteY40" fmla="*/ 3417454 h 5052291"/>
              <a:gd name="connsiteX41" fmla="*/ 4516582 w 5098472"/>
              <a:gd name="connsiteY41" fmla="*/ 3417454 h 5052291"/>
              <a:gd name="connsiteX42" fmla="*/ 4553527 w 5098472"/>
              <a:gd name="connsiteY42" fmla="*/ 3574472 h 5052291"/>
              <a:gd name="connsiteX43" fmla="*/ 4424218 w 5098472"/>
              <a:gd name="connsiteY43" fmla="*/ 3648363 h 5052291"/>
              <a:gd name="connsiteX44" fmla="*/ 4202545 w 5098472"/>
              <a:gd name="connsiteY44" fmla="*/ 3879272 h 5052291"/>
              <a:gd name="connsiteX45" fmla="*/ 4193309 w 5098472"/>
              <a:gd name="connsiteY45" fmla="*/ 3805382 h 5052291"/>
              <a:gd name="connsiteX46" fmla="*/ 4128654 w 5098472"/>
              <a:gd name="connsiteY46" fmla="*/ 3759200 h 5052291"/>
              <a:gd name="connsiteX47" fmla="*/ 3990109 w 5098472"/>
              <a:gd name="connsiteY47" fmla="*/ 3786909 h 5052291"/>
              <a:gd name="connsiteX48" fmla="*/ 4119418 w 5098472"/>
              <a:gd name="connsiteY48" fmla="*/ 3860800 h 5052291"/>
              <a:gd name="connsiteX49" fmla="*/ 3990109 w 5098472"/>
              <a:gd name="connsiteY49" fmla="*/ 3962400 h 5052291"/>
              <a:gd name="connsiteX50" fmla="*/ 3897745 w 5098472"/>
              <a:gd name="connsiteY50" fmla="*/ 3888509 h 5052291"/>
              <a:gd name="connsiteX51" fmla="*/ 3860800 w 5098472"/>
              <a:gd name="connsiteY51" fmla="*/ 3980872 h 5052291"/>
              <a:gd name="connsiteX52" fmla="*/ 3740727 w 5098472"/>
              <a:gd name="connsiteY52" fmla="*/ 4008582 h 5052291"/>
              <a:gd name="connsiteX53" fmla="*/ 3740727 w 5098472"/>
              <a:gd name="connsiteY53" fmla="*/ 4128654 h 5052291"/>
              <a:gd name="connsiteX54" fmla="*/ 3648363 w 5098472"/>
              <a:gd name="connsiteY54" fmla="*/ 4165600 h 5052291"/>
              <a:gd name="connsiteX55" fmla="*/ 3602182 w 5098472"/>
              <a:gd name="connsiteY55" fmla="*/ 4128654 h 5052291"/>
              <a:gd name="connsiteX56" fmla="*/ 3565236 w 5098472"/>
              <a:gd name="connsiteY56" fmla="*/ 4294909 h 5052291"/>
              <a:gd name="connsiteX57" fmla="*/ 3629891 w 5098472"/>
              <a:gd name="connsiteY57" fmla="*/ 4239491 h 5052291"/>
              <a:gd name="connsiteX58" fmla="*/ 3666836 w 5098472"/>
              <a:gd name="connsiteY58" fmla="*/ 4267200 h 5052291"/>
              <a:gd name="connsiteX59" fmla="*/ 3565236 w 5098472"/>
              <a:gd name="connsiteY59" fmla="*/ 4433454 h 5052291"/>
              <a:gd name="connsiteX60" fmla="*/ 3491345 w 5098472"/>
              <a:gd name="connsiteY60" fmla="*/ 4442691 h 5052291"/>
              <a:gd name="connsiteX61" fmla="*/ 3491345 w 5098472"/>
              <a:gd name="connsiteY61" fmla="*/ 4488872 h 5052291"/>
              <a:gd name="connsiteX62" fmla="*/ 3574472 w 5098472"/>
              <a:gd name="connsiteY62" fmla="*/ 4451927 h 5052291"/>
              <a:gd name="connsiteX63" fmla="*/ 3583709 w 5098472"/>
              <a:gd name="connsiteY63" fmla="*/ 4636654 h 5052291"/>
              <a:gd name="connsiteX64" fmla="*/ 3500582 w 5098472"/>
              <a:gd name="connsiteY64" fmla="*/ 4701309 h 5052291"/>
              <a:gd name="connsiteX65" fmla="*/ 3556000 w 5098472"/>
              <a:gd name="connsiteY65" fmla="*/ 4729018 h 5052291"/>
              <a:gd name="connsiteX66" fmla="*/ 3666836 w 5098472"/>
              <a:gd name="connsiteY66" fmla="*/ 4978400 h 5052291"/>
              <a:gd name="connsiteX67" fmla="*/ 3676072 w 5098472"/>
              <a:gd name="connsiteY67" fmla="*/ 5052291 h 5052291"/>
              <a:gd name="connsiteX68" fmla="*/ 3343563 w 5098472"/>
              <a:gd name="connsiteY68" fmla="*/ 4969163 h 5052291"/>
              <a:gd name="connsiteX69" fmla="*/ 3103418 w 5098472"/>
              <a:gd name="connsiteY69" fmla="*/ 4922982 h 5052291"/>
              <a:gd name="connsiteX70" fmla="*/ 2909454 w 5098472"/>
              <a:gd name="connsiteY70" fmla="*/ 4765963 h 5052291"/>
              <a:gd name="connsiteX71" fmla="*/ 2817091 w 5098472"/>
              <a:gd name="connsiteY71" fmla="*/ 4682836 h 5052291"/>
              <a:gd name="connsiteX72" fmla="*/ 2687782 w 5098472"/>
              <a:gd name="connsiteY72" fmla="*/ 4414982 h 5052291"/>
              <a:gd name="connsiteX73" fmla="*/ 2687782 w 5098472"/>
              <a:gd name="connsiteY73" fmla="*/ 4267200 h 5052291"/>
              <a:gd name="connsiteX74" fmla="*/ 2521527 w 5098472"/>
              <a:gd name="connsiteY74" fmla="*/ 4119418 h 5052291"/>
              <a:gd name="connsiteX75" fmla="*/ 2466109 w 5098472"/>
              <a:gd name="connsiteY75" fmla="*/ 4017818 h 5052291"/>
              <a:gd name="connsiteX76" fmla="*/ 2355272 w 5098472"/>
              <a:gd name="connsiteY76" fmla="*/ 3943927 h 5052291"/>
              <a:gd name="connsiteX77" fmla="*/ 2225963 w 5098472"/>
              <a:gd name="connsiteY77" fmla="*/ 3703782 h 5052291"/>
              <a:gd name="connsiteX78" fmla="*/ 2179782 w 5098472"/>
              <a:gd name="connsiteY78" fmla="*/ 3556000 h 5052291"/>
              <a:gd name="connsiteX79" fmla="*/ 1948872 w 5098472"/>
              <a:gd name="connsiteY79" fmla="*/ 3352800 h 5052291"/>
              <a:gd name="connsiteX80" fmla="*/ 1838036 w 5098472"/>
              <a:gd name="connsiteY80" fmla="*/ 3241963 h 5052291"/>
              <a:gd name="connsiteX81" fmla="*/ 1588654 w 5098472"/>
              <a:gd name="connsiteY81" fmla="*/ 3214254 h 5052291"/>
              <a:gd name="connsiteX82" fmla="*/ 1560945 w 5098472"/>
              <a:gd name="connsiteY82" fmla="*/ 3260436 h 5052291"/>
              <a:gd name="connsiteX83" fmla="*/ 1431636 w 5098472"/>
              <a:gd name="connsiteY83" fmla="*/ 3260436 h 5052291"/>
              <a:gd name="connsiteX84" fmla="*/ 1293091 w 5098472"/>
              <a:gd name="connsiteY84" fmla="*/ 3389745 h 5052291"/>
              <a:gd name="connsiteX85" fmla="*/ 1283854 w 5098472"/>
              <a:gd name="connsiteY85" fmla="*/ 3519054 h 5052291"/>
              <a:gd name="connsiteX86" fmla="*/ 1228436 w 5098472"/>
              <a:gd name="connsiteY86" fmla="*/ 3546763 h 5052291"/>
              <a:gd name="connsiteX87" fmla="*/ 1209963 w 5098472"/>
              <a:gd name="connsiteY87" fmla="*/ 3666836 h 5052291"/>
              <a:gd name="connsiteX88" fmla="*/ 895927 w 5098472"/>
              <a:gd name="connsiteY88" fmla="*/ 3583709 h 5052291"/>
              <a:gd name="connsiteX89" fmla="*/ 822036 w 5098472"/>
              <a:gd name="connsiteY89" fmla="*/ 3491345 h 5052291"/>
              <a:gd name="connsiteX90" fmla="*/ 646545 w 5098472"/>
              <a:gd name="connsiteY90" fmla="*/ 3398982 h 5052291"/>
              <a:gd name="connsiteX91" fmla="*/ 480291 w 5098472"/>
              <a:gd name="connsiteY91" fmla="*/ 3131127 h 5052291"/>
              <a:gd name="connsiteX92" fmla="*/ 434109 w 5098472"/>
              <a:gd name="connsiteY92" fmla="*/ 2854036 h 5052291"/>
              <a:gd name="connsiteX93" fmla="*/ 406400 w 5098472"/>
              <a:gd name="connsiteY93" fmla="*/ 2844800 h 5052291"/>
              <a:gd name="connsiteX94" fmla="*/ 304800 w 5098472"/>
              <a:gd name="connsiteY94" fmla="*/ 2826327 h 5052291"/>
              <a:gd name="connsiteX95" fmla="*/ 166254 w 5098472"/>
              <a:gd name="connsiteY95" fmla="*/ 2660072 h 5052291"/>
              <a:gd name="connsiteX96" fmla="*/ 46182 w 5098472"/>
              <a:gd name="connsiteY96" fmla="*/ 2530763 h 5052291"/>
              <a:gd name="connsiteX97" fmla="*/ 0 w 5098472"/>
              <a:gd name="connsiteY97" fmla="*/ 2493818 h 5052291"/>
              <a:gd name="connsiteX98" fmla="*/ 2077027 w 5098472"/>
              <a:gd name="connsiteY98" fmla="*/ 1416050 h 5052291"/>
              <a:gd name="connsiteX99" fmla="*/ 1509568 w 5098472"/>
              <a:gd name="connsiteY99" fmla="*/ 876877 h 5052291"/>
              <a:gd name="connsiteX100" fmla="*/ 1234398 w 5098472"/>
              <a:gd name="connsiteY100" fmla="*/ 428711 h 5052291"/>
              <a:gd name="connsiteX101" fmla="*/ 1237672 w 5098472"/>
              <a:gd name="connsiteY101" fmla="*/ 0 h 5052291"/>
              <a:gd name="connsiteX0" fmla="*/ 1191490 w 5052290"/>
              <a:gd name="connsiteY0" fmla="*/ 0 h 5052291"/>
              <a:gd name="connsiteX1" fmla="*/ 2429163 w 5052290"/>
              <a:gd name="connsiteY1" fmla="*/ 9236 h 5052291"/>
              <a:gd name="connsiteX2" fmla="*/ 2447636 w 5052290"/>
              <a:gd name="connsiteY2" fmla="*/ 979054 h 5052291"/>
              <a:gd name="connsiteX3" fmla="*/ 2549236 w 5052290"/>
              <a:gd name="connsiteY3" fmla="*/ 1016000 h 5052291"/>
              <a:gd name="connsiteX4" fmla="*/ 2660072 w 5052290"/>
              <a:gd name="connsiteY4" fmla="*/ 1062182 h 5052291"/>
              <a:gd name="connsiteX5" fmla="*/ 2752436 w 5052290"/>
              <a:gd name="connsiteY5" fmla="*/ 1034472 h 5052291"/>
              <a:gd name="connsiteX6" fmla="*/ 2817090 w 5052290"/>
              <a:gd name="connsiteY6" fmla="*/ 1089891 h 5052291"/>
              <a:gd name="connsiteX7" fmla="*/ 2817090 w 5052290"/>
              <a:gd name="connsiteY7" fmla="*/ 1089891 h 5052291"/>
              <a:gd name="connsiteX8" fmla="*/ 2946400 w 5052290"/>
              <a:gd name="connsiteY8" fmla="*/ 1173018 h 5052291"/>
              <a:gd name="connsiteX9" fmla="*/ 3048000 w 5052290"/>
              <a:gd name="connsiteY9" fmla="*/ 1117600 h 5052291"/>
              <a:gd name="connsiteX10" fmla="*/ 3084945 w 5052290"/>
              <a:gd name="connsiteY10" fmla="*/ 1209963 h 5052291"/>
              <a:gd name="connsiteX11" fmla="*/ 3205018 w 5052290"/>
              <a:gd name="connsiteY11" fmla="*/ 1200727 h 5052291"/>
              <a:gd name="connsiteX12" fmla="*/ 3260436 w 5052290"/>
              <a:gd name="connsiteY12" fmla="*/ 1265382 h 5052291"/>
              <a:gd name="connsiteX13" fmla="*/ 3343563 w 5052290"/>
              <a:gd name="connsiteY13" fmla="*/ 1339272 h 5052291"/>
              <a:gd name="connsiteX14" fmla="*/ 3426690 w 5052290"/>
              <a:gd name="connsiteY14" fmla="*/ 1256145 h 5052291"/>
              <a:gd name="connsiteX15" fmla="*/ 3491345 w 5052290"/>
              <a:gd name="connsiteY15" fmla="*/ 1330036 h 5052291"/>
              <a:gd name="connsiteX16" fmla="*/ 3565236 w 5052290"/>
              <a:gd name="connsiteY16" fmla="*/ 1330036 h 5052291"/>
              <a:gd name="connsiteX17" fmla="*/ 3620654 w 5052290"/>
              <a:gd name="connsiteY17" fmla="*/ 1385454 h 5052291"/>
              <a:gd name="connsiteX18" fmla="*/ 3749963 w 5052290"/>
              <a:gd name="connsiteY18" fmla="*/ 1330036 h 5052291"/>
              <a:gd name="connsiteX19" fmla="*/ 3814618 w 5052290"/>
              <a:gd name="connsiteY19" fmla="*/ 1376218 h 5052291"/>
              <a:gd name="connsiteX20" fmla="*/ 4137890 w 5052290"/>
              <a:gd name="connsiteY20" fmla="*/ 1330036 h 5052291"/>
              <a:gd name="connsiteX21" fmla="*/ 4414981 w 5052290"/>
              <a:gd name="connsiteY21" fmla="*/ 1283854 h 5052291"/>
              <a:gd name="connsiteX22" fmla="*/ 4747490 w 5052290"/>
              <a:gd name="connsiteY22" fmla="*/ 1440872 h 5052291"/>
              <a:gd name="connsiteX23" fmla="*/ 4839854 w 5052290"/>
              <a:gd name="connsiteY23" fmla="*/ 1477818 h 5052291"/>
              <a:gd name="connsiteX24" fmla="*/ 4886036 w 5052290"/>
              <a:gd name="connsiteY24" fmla="*/ 2216727 h 5052291"/>
              <a:gd name="connsiteX25" fmla="*/ 5043054 w 5052290"/>
              <a:gd name="connsiteY25" fmla="*/ 2475345 h 5052291"/>
              <a:gd name="connsiteX26" fmla="*/ 5052290 w 5052290"/>
              <a:gd name="connsiteY26" fmla="*/ 2687782 h 5052291"/>
              <a:gd name="connsiteX27" fmla="*/ 5024581 w 5052290"/>
              <a:gd name="connsiteY27" fmla="*/ 2789382 h 5052291"/>
              <a:gd name="connsiteX28" fmla="*/ 5024581 w 5052290"/>
              <a:gd name="connsiteY28" fmla="*/ 2974109 h 5052291"/>
              <a:gd name="connsiteX29" fmla="*/ 5024581 w 5052290"/>
              <a:gd name="connsiteY29" fmla="*/ 3066472 h 5052291"/>
              <a:gd name="connsiteX30" fmla="*/ 4932218 w 5052290"/>
              <a:gd name="connsiteY30" fmla="*/ 3278909 h 5052291"/>
              <a:gd name="connsiteX31" fmla="*/ 4719781 w 5052290"/>
              <a:gd name="connsiteY31" fmla="*/ 3380509 h 5052291"/>
              <a:gd name="connsiteX32" fmla="*/ 4572000 w 5052290"/>
              <a:gd name="connsiteY32" fmla="*/ 3491345 h 5052291"/>
              <a:gd name="connsiteX33" fmla="*/ 4572000 w 5052290"/>
              <a:gd name="connsiteY33" fmla="*/ 3491345 h 5052291"/>
              <a:gd name="connsiteX34" fmla="*/ 4553527 w 5052290"/>
              <a:gd name="connsiteY34" fmla="*/ 3463636 h 5052291"/>
              <a:gd name="connsiteX35" fmla="*/ 4645890 w 5052290"/>
              <a:gd name="connsiteY35" fmla="*/ 3362036 h 5052291"/>
              <a:gd name="connsiteX36" fmla="*/ 4553527 w 5052290"/>
              <a:gd name="connsiteY36" fmla="*/ 3371272 h 5052291"/>
              <a:gd name="connsiteX37" fmla="*/ 4553527 w 5052290"/>
              <a:gd name="connsiteY37" fmla="*/ 3260436 h 5052291"/>
              <a:gd name="connsiteX38" fmla="*/ 4516581 w 5052290"/>
              <a:gd name="connsiteY38" fmla="*/ 3260436 h 5052291"/>
              <a:gd name="connsiteX39" fmla="*/ 4442690 w 5052290"/>
              <a:gd name="connsiteY39" fmla="*/ 3315854 h 5052291"/>
              <a:gd name="connsiteX40" fmla="*/ 4470400 w 5052290"/>
              <a:gd name="connsiteY40" fmla="*/ 3417454 h 5052291"/>
              <a:gd name="connsiteX41" fmla="*/ 4470400 w 5052290"/>
              <a:gd name="connsiteY41" fmla="*/ 3417454 h 5052291"/>
              <a:gd name="connsiteX42" fmla="*/ 4507345 w 5052290"/>
              <a:gd name="connsiteY42" fmla="*/ 3574472 h 5052291"/>
              <a:gd name="connsiteX43" fmla="*/ 4378036 w 5052290"/>
              <a:gd name="connsiteY43" fmla="*/ 3648363 h 5052291"/>
              <a:gd name="connsiteX44" fmla="*/ 4156363 w 5052290"/>
              <a:gd name="connsiteY44" fmla="*/ 3879272 h 5052291"/>
              <a:gd name="connsiteX45" fmla="*/ 4147127 w 5052290"/>
              <a:gd name="connsiteY45" fmla="*/ 3805382 h 5052291"/>
              <a:gd name="connsiteX46" fmla="*/ 4082472 w 5052290"/>
              <a:gd name="connsiteY46" fmla="*/ 3759200 h 5052291"/>
              <a:gd name="connsiteX47" fmla="*/ 3943927 w 5052290"/>
              <a:gd name="connsiteY47" fmla="*/ 3786909 h 5052291"/>
              <a:gd name="connsiteX48" fmla="*/ 4073236 w 5052290"/>
              <a:gd name="connsiteY48" fmla="*/ 3860800 h 5052291"/>
              <a:gd name="connsiteX49" fmla="*/ 3943927 w 5052290"/>
              <a:gd name="connsiteY49" fmla="*/ 3962400 h 5052291"/>
              <a:gd name="connsiteX50" fmla="*/ 3851563 w 5052290"/>
              <a:gd name="connsiteY50" fmla="*/ 3888509 h 5052291"/>
              <a:gd name="connsiteX51" fmla="*/ 3814618 w 5052290"/>
              <a:gd name="connsiteY51" fmla="*/ 3980872 h 5052291"/>
              <a:gd name="connsiteX52" fmla="*/ 3694545 w 5052290"/>
              <a:gd name="connsiteY52" fmla="*/ 4008582 h 5052291"/>
              <a:gd name="connsiteX53" fmla="*/ 3694545 w 5052290"/>
              <a:gd name="connsiteY53" fmla="*/ 4128654 h 5052291"/>
              <a:gd name="connsiteX54" fmla="*/ 3602181 w 5052290"/>
              <a:gd name="connsiteY54" fmla="*/ 4165600 h 5052291"/>
              <a:gd name="connsiteX55" fmla="*/ 3556000 w 5052290"/>
              <a:gd name="connsiteY55" fmla="*/ 4128654 h 5052291"/>
              <a:gd name="connsiteX56" fmla="*/ 3519054 w 5052290"/>
              <a:gd name="connsiteY56" fmla="*/ 4294909 h 5052291"/>
              <a:gd name="connsiteX57" fmla="*/ 3583709 w 5052290"/>
              <a:gd name="connsiteY57" fmla="*/ 4239491 h 5052291"/>
              <a:gd name="connsiteX58" fmla="*/ 3620654 w 5052290"/>
              <a:gd name="connsiteY58" fmla="*/ 4267200 h 5052291"/>
              <a:gd name="connsiteX59" fmla="*/ 3519054 w 5052290"/>
              <a:gd name="connsiteY59" fmla="*/ 4433454 h 5052291"/>
              <a:gd name="connsiteX60" fmla="*/ 3445163 w 5052290"/>
              <a:gd name="connsiteY60" fmla="*/ 4442691 h 5052291"/>
              <a:gd name="connsiteX61" fmla="*/ 3445163 w 5052290"/>
              <a:gd name="connsiteY61" fmla="*/ 4488872 h 5052291"/>
              <a:gd name="connsiteX62" fmla="*/ 3528290 w 5052290"/>
              <a:gd name="connsiteY62" fmla="*/ 4451927 h 5052291"/>
              <a:gd name="connsiteX63" fmla="*/ 3537527 w 5052290"/>
              <a:gd name="connsiteY63" fmla="*/ 4636654 h 5052291"/>
              <a:gd name="connsiteX64" fmla="*/ 3454400 w 5052290"/>
              <a:gd name="connsiteY64" fmla="*/ 4701309 h 5052291"/>
              <a:gd name="connsiteX65" fmla="*/ 3509818 w 5052290"/>
              <a:gd name="connsiteY65" fmla="*/ 4729018 h 5052291"/>
              <a:gd name="connsiteX66" fmla="*/ 3620654 w 5052290"/>
              <a:gd name="connsiteY66" fmla="*/ 4978400 h 5052291"/>
              <a:gd name="connsiteX67" fmla="*/ 3629890 w 5052290"/>
              <a:gd name="connsiteY67" fmla="*/ 5052291 h 5052291"/>
              <a:gd name="connsiteX68" fmla="*/ 3297381 w 5052290"/>
              <a:gd name="connsiteY68" fmla="*/ 4969163 h 5052291"/>
              <a:gd name="connsiteX69" fmla="*/ 3057236 w 5052290"/>
              <a:gd name="connsiteY69" fmla="*/ 4922982 h 5052291"/>
              <a:gd name="connsiteX70" fmla="*/ 2863272 w 5052290"/>
              <a:gd name="connsiteY70" fmla="*/ 4765963 h 5052291"/>
              <a:gd name="connsiteX71" fmla="*/ 2770909 w 5052290"/>
              <a:gd name="connsiteY71" fmla="*/ 4682836 h 5052291"/>
              <a:gd name="connsiteX72" fmla="*/ 2641600 w 5052290"/>
              <a:gd name="connsiteY72" fmla="*/ 4414982 h 5052291"/>
              <a:gd name="connsiteX73" fmla="*/ 2641600 w 5052290"/>
              <a:gd name="connsiteY73" fmla="*/ 4267200 h 5052291"/>
              <a:gd name="connsiteX74" fmla="*/ 2475345 w 5052290"/>
              <a:gd name="connsiteY74" fmla="*/ 4119418 h 5052291"/>
              <a:gd name="connsiteX75" fmla="*/ 2419927 w 5052290"/>
              <a:gd name="connsiteY75" fmla="*/ 4017818 h 5052291"/>
              <a:gd name="connsiteX76" fmla="*/ 2309090 w 5052290"/>
              <a:gd name="connsiteY76" fmla="*/ 3943927 h 5052291"/>
              <a:gd name="connsiteX77" fmla="*/ 2179781 w 5052290"/>
              <a:gd name="connsiteY77" fmla="*/ 3703782 h 5052291"/>
              <a:gd name="connsiteX78" fmla="*/ 2133600 w 5052290"/>
              <a:gd name="connsiteY78" fmla="*/ 3556000 h 5052291"/>
              <a:gd name="connsiteX79" fmla="*/ 1902690 w 5052290"/>
              <a:gd name="connsiteY79" fmla="*/ 3352800 h 5052291"/>
              <a:gd name="connsiteX80" fmla="*/ 1791854 w 5052290"/>
              <a:gd name="connsiteY80" fmla="*/ 3241963 h 5052291"/>
              <a:gd name="connsiteX81" fmla="*/ 1542472 w 5052290"/>
              <a:gd name="connsiteY81" fmla="*/ 3214254 h 5052291"/>
              <a:gd name="connsiteX82" fmla="*/ 1514763 w 5052290"/>
              <a:gd name="connsiteY82" fmla="*/ 3260436 h 5052291"/>
              <a:gd name="connsiteX83" fmla="*/ 1385454 w 5052290"/>
              <a:gd name="connsiteY83" fmla="*/ 3260436 h 5052291"/>
              <a:gd name="connsiteX84" fmla="*/ 1246909 w 5052290"/>
              <a:gd name="connsiteY84" fmla="*/ 3389745 h 5052291"/>
              <a:gd name="connsiteX85" fmla="*/ 1237672 w 5052290"/>
              <a:gd name="connsiteY85" fmla="*/ 3519054 h 5052291"/>
              <a:gd name="connsiteX86" fmla="*/ 1182254 w 5052290"/>
              <a:gd name="connsiteY86" fmla="*/ 3546763 h 5052291"/>
              <a:gd name="connsiteX87" fmla="*/ 1163781 w 5052290"/>
              <a:gd name="connsiteY87" fmla="*/ 3666836 h 5052291"/>
              <a:gd name="connsiteX88" fmla="*/ 849745 w 5052290"/>
              <a:gd name="connsiteY88" fmla="*/ 3583709 h 5052291"/>
              <a:gd name="connsiteX89" fmla="*/ 775854 w 5052290"/>
              <a:gd name="connsiteY89" fmla="*/ 3491345 h 5052291"/>
              <a:gd name="connsiteX90" fmla="*/ 600363 w 5052290"/>
              <a:gd name="connsiteY90" fmla="*/ 3398982 h 5052291"/>
              <a:gd name="connsiteX91" fmla="*/ 434109 w 5052290"/>
              <a:gd name="connsiteY91" fmla="*/ 3131127 h 5052291"/>
              <a:gd name="connsiteX92" fmla="*/ 387927 w 5052290"/>
              <a:gd name="connsiteY92" fmla="*/ 2854036 h 5052291"/>
              <a:gd name="connsiteX93" fmla="*/ 360218 w 5052290"/>
              <a:gd name="connsiteY93" fmla="*/ 2844800 h 5052291"/>
              <a:gd name="connsiteX94" fmla="*/ 258618 w 5052290"/>
              <a:gd name="connsiteY94" fmla="*/ 2826327 h 5052291"/>
              <a:gd name="connsiteX95" fmla="*/ 120072 w 5052290"/>
              <a:gd name="connsiteY95" fmla="*/ 2660072 h 5052291"/>
              <a:gd name="connsiteX96" fmla="*/ 0 w 5052290"/>
              <a:gd name="connsiteY96" fmla="*/ 2530763 h 5052291"/>
              <a:gd name="connsiteX97" fmla="*/ 2150918 w 5052290"/>
              <a:gd name="connsiteY97" fmla="*/ 1693718 h 5052291"/>
              <a:gd name="connsiteX98" fmla="*/ 2030845 w 5052290"/>
              <a:gd name="connsiteY98" fmla="*/ 1416050 h 5052291"/>
              <a:gd name="connsiteX99" fmla="*/ 1463386 w 5052290"/>
              <a:gd name="connsiteY99" fmla="*/ 876877 h 5052291"/>
              <a:gd name="connsiteX100" fmla="*/ 1188216 w 5052290"/>
              <a:gd name="connsiteY100" fmla="*/ 428711 h 5052291"/>
              <a:gd name="connsiteX101" fmla="*/ 1191490 w 5052290"/>
              <a:gd name="connsiteY101" fmla="*/ 0 h 5052291"/>
              <a:gd name="connsiteX0" fmla="*/ 1071418 w 4932218"/>
              <a:gd name="connsiteY0" fmla="*/ 0 h 5052291"/>
              <a:gd name="connsiteX1" fmla="*/ 2309091 w 4932218"/>
              <a:gd name="connsiteY1" fmla="*/ 9236 h 5052291"/>
              <a:gd name="connsiteX2" fmla="*/ 2327564 w 4932218"/>
              <a:gd name="connsiteY2" fmla="*/ 979054 h 5052291"/>
              <a:gd name="connsiteX3" fmla="*/ 2429164 w 4932218"/>
              <a:gd name="connsiteY3" fmla="*/ 1016000 h 5052291"/>
              <a:gd name="connsiteX4" fmla="*/ 2540000 w 4932218"/>
              <a:gd name="connsiteY4" fmla="*/ 1062182 h 5052291"/>
              <a:gd name="connsiteX5" fmla="*/ 2632364 w 4932218"/>
              <a:gd name="connsiteY5" fmla="*/ 1034472 h 5052291"/>
              <a:gd name="connsiteX6" fmla="*/ 2697018 w 4932218"/>
              <a:gd name="connsiteY6" fmla="*/ 1089891 h 5052291"/>
              <a:gd name="connsiteX7" fmla="*/ 2697018 w 4932218"/>
              <a:gd name="connsiteY7" fmla="*/ 1089891 h 5052291"/>
              <a:gd name="connsiteX8" fmla="*/ 2826328 w 4932218"/>
              <a:gd name="connsiteY8" fmla="*/ 1173018 h 5052291"/>
              <a:gd name="connsiteX9" fmla="*/ 2927928 w 4932218"/>
              <a:gd name="connsiteY9" fmla="*/ 1117600 h 5052291"/>
              <a:gd name="connsiteX10" fmla="*/ 2964873 w 4932218"/>
              <a:gd name="connsiteY10" fmla="*/ 1209963 h 5052291"/>
              <a:gd name="connsiteX11" fmla="*/ 3084946 w 4932218"/>
              <a:gd name="connsiteY11" fmla="*/ 1200727 h 5052291"/>
              <a:gd name="connsiteX12" fmla="*/ 3140364 w 4932218"/>
              <a:gd name="connsiteY12" fmla="*/ 1265382 h 5052291"/>
              <a:gd name="connsiteX13" fmla="*/ 3223491 w 4932218"/>
              <a:gd name="connsiteY13" fmla="*/ 1339272 h 5052291"/>
              <a:gd name="connsiteX14" fmla="*/ 3306618 w 4932218"/>
              <a:gd name="connsiteY14" fmla="*/ 1256145 h 5052291"/>
              <a:gd name="connsiteX15" fmla="*/ 3371273 w 4932218"/>
              <a:gd name="connsiteY15" fmla="*/ 1330036 h 5052291"/>
              <a:gd name="connsiteX16" fmla="*/ 3445164 w 4932218"/>
              <a:gd name="connsiteY16" fmla="*/ 1330036 h 5052291"/>
              <a:gd name="connsiteX17" fmla="*/ 3500582 w 4932218"/>
              <a:gd name="connsiteY17" fmla="*/ 1385454 h 5052291"/>
              <a:gd name="connsiteX18" fmla="*/ 3629891 w 4932218"/>
              <a:gd name="connsiteY18" fmla="*/ 1330036 h 5052291"/>
              <a:gd name="connsiteX19" fmla="*/ 3694546 w 4932218"/>
              <a:gd name="connsiteY19" fmla="*/ 1376218 h 5052291"/>
              <a:gd name="connsiteX20" fmla="*/ 4017818 w 4932218"/>
              <a:gd name="connsiteY20" fmla="*/ 1330036 h 5052291"/>
              <a:gd name="connsiteX21" fmla="*/ 4294909 w 4932218"/>
              <a:gd name="connsiteY21" fmla="*/ 1283854 h 5052291"/>
              <a:gd name="connsiteX22" fmla="*/ 4627418 w 4932218"/>
              <a:gd name="connsiteY22" fmla="*/ 1440872 h 5052291"/>
              <a:gd name="connsiteX23" fmla="*/ 4719782 w 4932218"/>
              <a:gd name="connsiteY23" fmla="*/ 1477818 h 5052291"/>
              <a:gd name="connsiteX24" fmla="*/ 4765964 w 4932218"/>
              <a:gd name="connsiteY24" fmla="*/ 2216727 h 5052291"/>
              <a:gd name="connsiteX25" fmla="*/ 4922982 w 4932218"/>
              <a:gd name="connsiteY25" fmla="*/ 2475345 h 5052291"/>
              <a:gd name="connsiteX26" fmla="*/ 4932218 w 4932218"/>
              <a:gd name="connsiteY26" fmla="*/ 2687782 h 5052291"/>
              <a:gd name="connsiteX27" fmla="*/ 4904509 w 4932218"/>
              <a:gd name="connsiteY27" fmla="*/ 2789382 h 5052291"/>
              <a:gd name="connsiteX28" fmla="*/ 4904509 w 4932218"/>
              <a:gd name="connsiteY28" fmla="*/ 2974109 h 5052291"/>
              <a:gd name="connsiteX29" fmla="*/ 4904509 w 4932218"/>
              <a:gd name="connsiteY29" fmla="*/ 3066472 h 5052291"/>
              <a:gd name="connsiteX30" fmla="*/ 4812146 w 4932218"/>
              <a:gd name="connsiteY30" fmla="*/ 3278909 h 5052291"/>
              <a:gd name="connsiteX31" fmla="*/ 4599709 w 4932218"/>
              <a:gd name="connsiteY31" fmla="*/ 3380509 h 5052291"/>
              <a:gd name="connsiteX32" fmla="*/ 4451928 w 4932218"/>
              <a:gd name="connsiteY32" fmla="*/ 3491345 h 5052291"/>
              <a:gd name="connsiteX33" fmla="*/ 4451928 w 4932218"/>
              <a:gd name="connsiteY33" fmla="*/ 3491345 h 5052291"/>
              <a:gd name="connsiteX34" fmla="*/ 4433455 w 4932218"/>
              <a:gd name="connsiteY34" fmla="*/ 3463636 h 5052291"/>
              <a:gd name="connsiteX35" fmla="*/ 4525818 w 4932218"/>
              <a:gd name="connsiteY35" fmla="*/ 3362036 h 5052291"/>
              <a:gd name="connsiteX36" fmla="*/ 4433455 w 4932218"/>
              <a:gd name="connsiteY36" fmla="*/ 3371272 h 5052291"/>
              <a:gd name="connsiteX37" fmla="*/ 4433455 w 4932218"/>
              <a:gd name="connsiteY37" fmla="*/ 3260436 h 5052291"/>
              <a:gd name="connsiteX38" fmla="*/ 4396509 w 4932218"/>
              <a:gd name="connsiteY38" fmla="*/ 3260436 h 5052291"/>
              <a:gd name="connsiteX39" fmla="*/ 4322618 w 4932218"/>
              <a:gd name="connsiteY39" fmla="*/ 3315854 h 5052291"/>
              <a:gd name="connsiteX40" fmla="*/ 4350328 w 4932218"/>
              <a:gd name="connsiteY40" fmla="*/ 3417454 h 5052291"/>
              <a:gd name="connsiteX41" fmla="*/ 4350328 w 4932218"/>
              <a:gd name="connsiteY41" fmla="*/ 3417454 h 5052291"/>
              <a:gd name="connsiteX42" fmla="*/ 4387273 w 4932218"/>
              <a:gd name="connsiteY42" fmla="*/ 3574472 h 5052291"/>
              <a:gd name="connsiteX43" fmla="*/ 4257964 w 4932218"/>
              <a:gd name="connsiteY43" fmla="*/ 3648363 h 5052291"/>
              <a:gd name="connsiteX44" fmla="*/ 4036291 w 4932218"/>
              <a:gd name="connsiteY44" fmla="*/ 3879272 h 5052291"/>
              <a:gd name="connsiteX45" fmla="*/ 4027055 w 4932218"/>
              <a:gd name="connsiteY45" fmla="*/ 3805382 h 5052291"/>
              <a:gd name="connsiteX46" fmla="*/ 3962400 w 4932218"/>
              <a:gd name="connsiteY46" fmla="*/ 3759200 h 5052291"/>
              <a:gd name="connsiteX47" fmla="*/ 3823855 w 4932218"/>
              <a:gd name="connsiteY47" fmla="*/ 3786909 h 5052291"/>
              <a:gd name="connsiteX48" fmla="*/ 3953164 w 4932218"/>
              <a:gd name="connsiteY48" fmla="*/ 3860800 h 5052291"/>
              <a:gd name="connsiteX49" fmla="*/ 3823855 w 4932218"/>
              <a:gd name="connsiteY49" fmla="*/ 3962400 h 5052291"/>
              <a:gd name="connsiteX50" fmla="*/ 3731491 w 4932218"/>
              <a:gd name="connsiteY50" fmla="*/ 3888509 h 5052291"/>
              <a:gd name="connsiteX51" fmla="*/ 3694546 w 4932218"/>
              <a:gd name="connsiteY51" fmla="*/ 3980872 h 5052291"/>
              <a:gd name="connsiteX52" fmla="*/ 3574473 w 4932218"/>
              <a:gd name="connsiteY52" fmla="*/ 4008582 h 5052291"/>
              <a:gd name="connsiteX53" fmla="*/ 3574473 w 4932218"/>
              <a:gd name="connsiteY53" fmla="*/ 4128654 h 5052291"/>
              <a:gd name="connsiteX54" fmla="*/ 3482109 w 4932218"/>
              <a:gd name="connsiteY54" fmla="*/ 4165600 h 5052291"/>
              <a:gd name="connsiteX55" fmla="*/ 3435928 w 4932218"/>
              <a:gd name="connsiteY55" fmla="*/ 4128654 h 5052291"/>
              <a:gd name="connsiteX56" fmla="*/ 3398982 w 4932218"/>
              <a:gd name="connsiteY56" fmla="*/ 4294909 h 5052291"/>
              <a:gd name="connsiteX57" fmla="*/ 3463637 w 4932218"/>
              <a:gd name="connsiteY57" fmla="*/ 4239491 h 5052291"/>
              <a:gd name="connsiteX58" fmla="*/ 3500582 w 4932218"/>
              <a:gd name="connsiteY58" fmla="*/ 4267200 h 5052291"/>
              <a:gd name="connsiteX59" fmla="*/ 3398982 w 4932218"/>
              <a:gd name="connsiteY59" fmla="*/ 4433454 h 5052291"/>
              <a:gd name="connsiteX60" fmla="*/ 3325091 w 4932218"/>
              <a:gd name="connsiteY60" fmla="*/ 4442691 h 5052291"/>
              <a:gd name="connsiteX61" fmla="*/ 3325091 w 4932218"/>
              <a:gd name="connsiteY61" fmla="*/ 4488872 h 5052291"/>
              <a:gd name="connsiteX62" fmla="*/ 3408218 w 4932218"/>
              <a:gd name="connsiteY62" fmla="*/ 4451927 h 5052291"/>
              <a:gd name="connsiteX63" fmla="*/ 3417455 w 4932218"/>
              <a:gd name="connsiteY63" fmla="*/ 4636654 h 5052291"/>
              <a:gd name="connsiteX64" fmla="*/ 3334328 w 4932218"/>
              <a:gd name="connsiteY64" fmla="*/ 4701309 h 5052291"/>
              <a:gd name="connsiteX65" fmla="*/ 3389746 w 4932218"/>
              <a:gd name="connsiteY65" fmla="*/ 4729018 h 5052291"/>
              <a:gd name="connsiteX66" fmla="*/ 3500582 w 4932218"/>
              <a:gd name="connsiteY66" fmla="*/ 4978400 h 5052291"/>
              <a:gd name="connsiteX67" fmla="*/ 3509818 w 4932218"/>
              <a:gd name="connsiteY67" fmla="*/ 5052291 h 5052291"/>
              <a:gd name="connsiteX68" fmla="*/ 3177309 w 4932218"/>
              <a:gd name="connsiteY68" fmla="*/ 4969163 h 5052291"/>
              <a:gd name="connsiteX69" fmla="*/ 2937164 w 4932218"/>
              <a:gd name="connsiteY69" fmla="*/ 4922982 h 5052291"/>
              <a:gd name="connsiteX70" fmla="*/ 2743200 w 4932218"/>
              <a:gd name="connsiteY70" fmla="*/ 4765963 h 5052291"/>
              <a:gd name="connsiteX71" fmla="*/ 2650837 w 4932218"/>
              <a:gd name="connsiteY71" fmla="*/ 4682836 h 5052291"/>
              <a:gd name="connsiteX72" fmla="*/ 2521528 w 4932218"/>
              <a:gd name="connsiteY72" fmla="*/ 4414982 h 5052291"/>
              <a:gd name="connsiteX73" fmla="*/ 2521528 w 4932218"/>
              <a:gd name="connsiteY73" fmla="*/ 4267200 h 5052291"/>
              <a:gd name="connsiteX74" fmla="*/ 2355273 w 4932218"/>
              <a:gd name="connsiteY74" fmla="*/ 4119418 h 5052291"/>
              <a:gd name="connsiteX75" fmla="*/ 2299855 w 4932218"/>
              <a:gd name="connsiteY75" fmla="*/ 4017818 h 5052291"/>
              <a:gd name="connsiteX76" fmla="*/ 2189018 w 4932218"/>
              <a:gd name="connsiteY76" fmla="*/ 3943927 h 5052291"/>
              <a:gd name="connsiteX77" fmla="*/ 2059709 w 4932218"/>
              <a:gd name="connsiteY77" fmla="*/ 3703782 h 5052291"/>
              <a:gd name="connsiteX78" fmla="*/ 2013528 w 4932218"/>
              <a:gd name="connsiteY78" fmla="*/ 3556000 h 5052291"/>
              <a:gd name="connsiteX79" fmla="*/ 1782618 w 4932218"/>
              <a:gd name="connsiteY79" fmla="*/ 3352800 h 5052291"/>
              <a:gd name="connsiteX80" fmla="*/ 1671782 w 4932218"/>
              <a:gd name="connsiteY80" fmla="*/ 3241963 h 5052291"/>
              <a:gd name="connsiteX81" fmla="*/ 1422400 w 4932218"/>
              <a:gd name="connsiteY81" fmla="*/ 3214254 h 5052291"/>
              <a:gd name="connsiteX82" fmla="*/ 1394691 w 4932218"/>
              <a:gd name="connsiteY82" fmla="*/ 3260436 h 5052291"/>
              <a:gd name="connsiteX83" fmla="*/ 1265382 w 4932218"/>
              <a:gd name="connsiteY83" fmla="*/ 3260436 h 5052291"/>
              <a:gd name="connsiteX84" fmla="*/ 1126837 w 4932218"/>
              <a:gd name="connsiteY84" fmla="*/ 3389745 h 5052291"/>
              <a:gd name="connsiteX85" fmla="*/ 1117600 w 4932218"/>
              <a:gd name="connsiteY85" fmla="*/ 3519054 h 5052291"/>
              <a:gd name="connsiteX86" fmla="*/ 1062182 w 4932218"/>
              <a:gd name="connsiteY86" fmla="*/ 3546763 h 5052291"/>
              <a:gd name="connsiteX87" fmla="*/ 1043709 w 4932218"/>
              <a:gd name="connsiteY87" fmla="*/ 3666836 h 5052291"/>
              <a:gd name="connsiteX88" fmla="*/ 729673 w 4932218"/>
              <a:gd name="connsiteY88" fmla="*/ 3583709 h 5052291"/>
              <a:gd name="connsiteX89" fmla="*/ 655782 w 4932218"/>
              <a:gd name="connsiteY89" fmla="*/ 3491345 h 5052291"/>
              <a:gd name="connsiteX90" fmla="*/ 480291 w 4932218"/>
              <a:gd name="connsiteY90" fmla="*/ 3398982 h 5052291"/>
              <a:gd name="connsiteX91" fmla="*/ 314037 w 4932218"/>
              <a:gd name="connsiteY91" fmla="*/ 3131127 h 5052291"/>
              <a:gd name="connsiteX92" fmla="*/ 267855 w 4932218"/>
              <a:gd name="connsiteY92" fmla="*/ 2854036 h 5052291"/>
              <a:gd name="connsiteX93" fmla="*/ 240146 w 4932218"/>
              <a:gd name="connsiteY93" fmla="*/ 2844800 h 5052291"/>
              <a:gd name="connsiteX94" fmla="*/ 138546 w 4932218"/>
              <a:gd name="connsiteY94" fmla="*/ 2826327 h 5052291"/>
              <a:gd name="connsiteX95" fmla="*/ 0 w 4932218"/>
              <a:gd name="connsiteY95" fmla="*/ 2660072 h 5052291"/>
              <a:gd name="connsiteX96" fmla="*/ 2261178 w 4932218"/>
              <a:gd name="connsiteY96" fmla="*/ 1997363 h 5052291"/>
              <a:gd name="connsiteX97" fmla="*/ 2030846 w 4932218"/>
              <a:gd name="connsiteY97" fmla="*/ 1693718 h 5052291"/>
              <a:gd name="connsiteX98" fmla="*/ 1910773 w 4932218"/>
              <a:gd name="connsiteY98" fmla="*/ 1416050 h 5052291"/>
              <a:gd name="connsiteX99" fmla="*/ 1343314 w 4932218"/>
              <a:gd name="connsiteY99" fmla="*/ 876877 h 5052291"/>
              <a:gd name="connsiteX100" fmla="*/ 1068144 w 4932218"/>
              <a:gd name="connsiteY100" fmla="*/ 428711 h 5052291"/>
              <a:gd name="connsiteX101" fmla="*/ 1071418 w 4932218"/>
              <a:gd name="connsiteY101" fmla="*/ 0 h 5052291"/>
              <a:gd name="connsiteX0" fmla="*/ 932872 w 4793672"/>
              <a:gd name="connsiteY0" fmla="*/ 0 h 5052291"/>
              <a:gd name="connsiteX1" fmla="*/ 2170545 w 4793672"/>
              <a:gd name="connsiteY1" fmla="*/ 9236 h 5052291"/>
              <a:gd name="connsiteX2" fmla="*/ 2189018 w 4793672"/>
              <a:gd name="connsiteY2" fmla="*/ 979054 h 5052291"/>
              <a:gd name="connsiteX3" fmla="*/ 2290618 w 4793672"/>
              <a:gd name="connsiteY3" fmla="*/ 1016000 h 5052291"/>
              <a:gd name="connsiteX4" fmla="*/ 2401454 w 4793672"/>
              <a:gd name="connsiteY4" fmla="*/ 1062182 h 5052291"/>
              <a:gd name="connsiteX5" fmla="*/ 2493818 w 4793672"/>
              <a:gd name="connsiteY5" fmla="*/ 1034472 h 5052291"/>
              <a:gd name="connsiteX6" fmla="*/ 2558472 w 4793672"/>
              <a:gd name="connsiteY6" fmla="*/ 1089891 h 5052291"/>
              <a:gd name="connsiteX7" fmla="*/ 2558472 w 4793672"/>
              <a:gd name="connsiteY7" fmla="*/ 1089891 h 5052291"/>
              <a:gd name="connsiteX8" fmla="*/ 2687782 w 4793672"/>
              <a:gd name="connsiteY8" fmla="*/ 1173018 h 5052291"/>
              <a:gd name="connsiteX9" fmla="*/ 2789382 w 4793672"/>
              <a:gd name="connsiteY9" fmla="*/ 1117600 h 5052291"/>
              <a:gd name="connsiteX10" fmla="*/ 2826327 w 4793672"/>
              <a:gd name="connsiteY10" fmla="*/ 1209963 h 5052291"/>
              <a:gd name="connsiteX11" fmla="*/ 2946400 w 4793672"/>
              <a:gd name="connsiteY11" fmla="*/ 1200727 h 5052291"/>
              <a:gd name="connsiteX12" fmla="*/ 3001818 w 4793672"/>
              <a:gd name="connsiteY12" fmla="*/ 1265382 h 5052291"/>
              <a:gd name="connsiteX13" fmla="*/ 3084945 w 4793672"/>
              <a:gd name="connsiteY13" fmla="*/ 1339272 h 5052291"/>
              <a:gd name="connsiteX14" fmla="*/ 3168072 w 4793672"/>
              <a:gd name="connsiteY14" fmla="*/ 1256145 h 5052291"/>
              <a:gd name="connsiteX15" fmla="*/ 3232727 w 4793672"/>
              <a:gd name="connsiteY15" fmla="*/ 1330036 h 5052291"/>
              <a:gd name="connsiteX16" fmla="*/ 3306618 w 4793672"/>
              <a:gd name="connsiteY16" fmla="*/ 1330036 h 5052291"/>
              <a:gd name="connsiteX17" fmla="*/ 3362036 w 4793672"/>
              <a:gd name="connsiteY17" fmla="*/ 1385454 h 5052291"/>
              <a:gd name="connsiteX18" fmla="*/ 3491345 w 4793672"/>
              <a:gd name="connsiteY18" fmla="*/ 1330036 h 5052291"/>
              <a:gd name="connsiteX19" fmla="*/ 3556000 w 4793672"/>
              <a:gd name="connsiteY19" fmla="*/ 1376218 h 5052291"/>
              <a:gd name="connsiteX20" fmla="*/ 3879272 w 4793672"/>
              <a:gd name="connsiteY20" fmla="*/ 1330036 h 5052291"/>
              <a:gd name="connsiteX21" fmla="*/ 4156363 w 4793672"/>
              <a:gd name="connsiteY21" fmla="*/ 1283854 h 5052291"/>
              <a:gd name="connsiteX22" fmla="*/ 4488872 w 4793672"/>
              <a:gd name="connsiteY22" fmla="*/ 1440872 h 5052291"/>
              <a:gd name="connsiteX23" fmla="*/ 4581236 w 4793672"/>
              <a:gd name="connsiteY23" fmla="*/ 1477818 h 5052291"/>
              <a:gd name="connsiteX24" fmla="*/ 4627418 w 4793672"/>
              <a:gd name="connsiteY24" fmla="*/ 2216727 h 5052291"/>
              <a:gd name="connsiteX25" fmla="*/ 4784436 w 4793672"/>
              <a:gd name="connsiteY25" fmla="*/ 2475345 h 5052291"/>
              <a:gd name="connsiteX26" fmla="*/ 4793672 w 4793672"/>
              <a:gd name="connsiteY26" fmla="*/ 2687782 h 5052291"/>
              <a:gd name="connsiteX27" fmla="*/ 4765963 w 4793672"/>
              <a:gd name="connsiteY27" fmla="*/ 2789382 h 5052291"/>
              <a:gd name="connsiteX28" fmla="*/ 4765963 w 4793672"/>
              <a:gd name="connsiteY28" fmla="*/ 2974109 h 5052291"/>
              <a:gd name="connsiteX29" fmla="*/ 4765963 w 4793672"/>
              <a:gd name="connsiteY29" fmla="*/ 3066472 h 5052291"/>
              <a:gd name="connsiteX30" fmla="*/ 4673600 w 4793672"/>
              <a:gd name="connsiteY30" fmla="*/ 3278909 h 5052291"/>
              <a:gd name="connsiteX31" fmla="*/ 4461163 w 4793672"/>
              <a:gd name="connsiteY31" fmla="*/ 3380509 h 5052291"/>
              <a:gd name="connsiteX32" fmla="*/ 4313382 w 4793672"/>
              <a:gd name="connsiteY32" fmla="*/ 3491345 h 5052291"/>
              <a:gd name="connsiteX33" fmla="*/ 4313382 w 4793672"/>
              <a:gd name="connsiteY33" fmla="*/ 3491345 h 5052291"/>
              <a:gd name="connsiteX34" fmla="*/ 4294909 w 4793672"/>
              <a:gd name="connsiteY34" fmla="*/ 3463636 h 5052291"/>
              <a:gd name="connsiteX35" fmla="*/ 4387272 w 4793672"/>
              <a:gd name="connsiteY35" fmla="*/ 3362036 h 5052291"/>
              <a:gd name="connsiteX36" fmla="*/ 4294909 w 4793672"/>
              <a:gd name="connsiteY36" fmla="*/ 3371272 h 5052291"/>
              <a:gd name="connsiteX37" fmla="*/ 4294909 w 4793672"/>
              <a:gd name="connsiteY37" fmla="*/ 3260436 h 5052291"/>
              <a:gd name="connsiteX38" fmla="*/ 4257963 w 4793672"/>
              <a:gd name="connsiteY38" fmla="*/ 3260436 h 5052291"/>
              <a:gd name="connsiteX39" fmla="*/ 4184072 w 4793672"/>
              <a:gd name="connsiteY39" fmla="*/ 3315854 h 5052291"/>
              <a:gd name="connsiteX40" fmla="*/ 4211782 w 4793672"/>
              <a:gd name="connsiteY40" fmla="*/ 3417454 h 5052291"/>
              <a:gd name="connsiteX41" fmla="*/ 4211782 w 4793672"/>
              <a:gd name="connsiteY41" fmla="*/ 3417454 h 5052291"/>
              <a:gd name="connsiteX42" fmla="*/ 4248727 w 4793672"/>
              <a:gd name="connsiteY42" fmla="*/ 3574472 h 5052291"/>
              <a:gd name="connsiteX43" fmla="*/ 4119418 w 4793672"/>
              <a:gd name="connsiteY43" fmla="*/ 3648363 h 5052291"/>
              <a:gd name="connsiteX44" fmla="*/ 3897745 w 4793672"/>
              <a:gd name="connsiteY44" fmla="*/ 3879272 h 5052291"/>
              <a:gd name="connsiteX45" fmla="*/ 3888509 w 4793672"/>
              <a:gd name="connsiteY45" fmla="*/ 3805382 h 5052291"/>
              <a:gd name="connsiteX46" fmla="*/ 3823854 w 4793672"/>
              <a:gd name="connsiteY46" fmla="*/ 3759200 h 5052291"/>
              <a:gd name="connsiteX47" fmla="*/ 3685309 w 4793672"/>
              <a:gd name="connsiteY47" fmla="*/ 3786909 h 5052291"/>
              <a:gd name="connsiteX48" fmla="*/ 3814618 w 4793672"/>
              <a:gd name="connsiteY48" fmla="*/ 3860800 h 5052291"/>
              <a:gd name="connsiteX49" fmla="*/ 3685309 w 4793672"/>
              <a:gd name="connsiteY49" fmla="*/ 3962400 h 5052291"/>
              <a:gd name="connsiteX50" fmla="*/ 3592945 w 4793672"/>
              <a:gd name="connsiteY50" fmla="*/ 3888509 h 5052291"/>
              <a:gd name="connsiteX51" fmla="*/ 3556000 w 4793672"/>
              <a:gd name="connsiteY51" fmla="*/ 3980872 h 5052291"/>
              <a:gd name="connsiteX52" fmla="*/ 3435927 w 4793672"/>
              <a:gd name="connsiteY52" fmla="*/ 4008582 h 5052291"/>
              <a:gd name="connsiteX53" fmla="*/ 3435927 w 4793672"/>
              <a:gd name="connsiteY53" fmla="*/ 4128654 h 5052291"/>
              <a:gd name="connsiteX54" fmla="*/ 3343563 w 4793672"/>
              <a:gd name="connsiteY54" fmla="*/ 4165600 h 5052291"/>
              <a:gd name="connsiteX55" fmla="*/ 3297382 w 4793672"/>
              <a:gd name="connsiteY55" fmla="*/ 4128654 h 5052291"/>
              <a:gd name="connsiteX56" fmla="*/ 3260436 w 4793672"/>
              <a:gd name="connsiteY56" fmla="*/ 4294909 h 5052291"/>
              <a:gd name="connsiteX57" fmla="*/ 3325091 w 4793672"/>
              <a:gd name="connsiteY57" fmla="*/ 4239491 h 5052291"/>
              <a:gd name="connsiteX58" fmla="*/ 3362036 w 4793672"/>
              <a:gd name="connsiteY58" fmla="*/ 4267200 h 5052291"/>
              <a:gd name="connsiteX59" fmla="*/ 3260436 w 4793672"/>
              <a:gd name="connsiteY59" fmla="*/ 4433454 h 5052291"/>
              <a:gd name="connsiteX60" fmla="*/ 3186545 w 4793672"/>
              <a:gd name="connsiteY60" fmla="*/ 4442691 h 5052291"/>
              <a:gd name="connsiteX61" fmla="*/ 3186545 w 4793672"/>
              <a:gd name="connsiteY61" fmla="*/ 4488872 h 5052291"/>
              <a:gd name="connsiteX62" fmla="*/ 3269672 w 4793672"/>
              <a:gd name="connsiteY62" fmla="*/ 4451927 h 5052291"/>
              <a:gd name="connsiteX63" fmla="*/ 3278909 w 4793672"/>
              <a:gd name="connsiteY63" fmla="*/ 4636654 h 5052291"/>
              <a:gd name="connsiteX64" fmla="*/ 3195782 w 4793672"/>
              <a:gd name="connsiteY64" fmla="*/ 4701309 h 5052291"/>
              <a:gd name="connsiteX65" fmla="*/ 3251200 w 4793672"/>
              <a:gd name="connsiteY65" fmla="*/ 4729018 h 5052291"/>
              <a:gd name="connsiteX66" fmla="*/ 3362036 w 4793672"/>
              <a:gd name="connsiteY66" fmla="*/ 4978400 h 5052291"/>
              <a:gd name="connsiteX67" fmla="*/ 3371272 w 4793672"/>
              <a:gd name="connsiteY67" fmla="*/ 5052291 h 5052291"/>
              <a:gd name="connsiteX68" fmla="*/ 3038763 w 4793672"/>
              <a:gd name="connsiteY68" fmla="*/ 4969163 h 5052291"/>
              <a:gd name="connsiteX69" fmla="*/ 2798618 w 4793672"/>
              <a:gd name="connsiteY69" fmla="*/ 4922982 h 5052291"/>
              <a:gd name="connsiteX70" fmla="*/ 2604654 w 4793672"/>
              <a:gd name="connsiteY70" fmla="*/ 4765963 h 5052291"/>
              <a:gd name="connsiteX71" fmla="*/ 2512291 w 4793672"/>
              <a:gd name="connsiteY71" fmla="*/ 4682836 h 5052291"/>
              <a:gd name="connsiteX72" fmla="*/ 2382982 w 4793672"/>
              <a:gd name="connsiteY72" fmla="*/ 4414982 h 5052291"/>
              <a:gd name="connsiteX73" fmla="*/ 2382982 w 4793672"/>
              <a:gd name="connsiteY73" fmla="*/ 4267200 h 5052291"/>
              <a:gd name="connsiteX74" fmla="*/ 2216727 w 4793672"/>
              <a:gd name="connsiteY74" fmla="*/ 4119418 h 5052291"/>
              <a:gd name="connsiteX75" fmla="*/ 2161309 w 4793672"/>
              <a:gd name="connsiteY75" fmla="*/ 4017818 h 5052291"/>
              <a:gd name="connsiteX76" fmla="*/ 2050472 w 4793672"/>
              <a:gd name="connsiteY76" fmla="*/ 3943927 h 5052291"/>
              <a:gd name="connsiteX77" fmla="*/ 1921163 w 4793672"/>
              <a:gd name="connsiteY77" fmla="*/ 3703782 h 5052291"/>
              <a:gd name="connsiteX78" fmla="*/ 1874982 w 4793672"/>
              <a:gd name="connsiteY78" fmla="*/ 3556000 h 5052291"/>
              <a:gd name="connsiteX79" fmla="*/ 1644072 w 4793672"/>
              <a:gd name="connsiteY79" fmla="*/ 3352800 h 5052291"/>
              <a:gd name="connsiteX80" fmla="*/ 1533236 w 4793672"/>
              <a:gd name="connsiteY80" fmla="*/ 3241963 h 5052291"/>
              <a:gd name="connsiteX81" fmla="*/ 1283854 w 4793672"/>
              <a:gd name="connsiteY81" fmla="*/ 3214254 h 5052291"/>
              <a:gd name="connsiteX82" fmla="*/ 1256145 w 4793672"/>
              <a:gd name="connsiteY82" fmla="*/ 3260436 h 5052291"/>
              <a:gd name="connsiteX83" fmla="*/ 1126836 w 4793672"/>
              <a:gd name="connsiteY83" fmla="*/ 3260436 h 5052291"/>
              <a:gd name="connsiteX84" fmla="*/ 988291 w 4793672"/>
              <a:gd name="connsiteY84" fmla="*/ 3389745 h 5052291"/>
              <a:gd name="connsiteX85" fmla="*/ 979054 w 4793672"/>
              <a:gd name="connsiteY85" fmla="*/ 3519054 h 5052291"/>
              <a:gd name="connsiteX86" fmla="*/ 923636 w 4793672"/>
              <a:gd name="connsiteY86" fmla="*/ 3546763 h 5052291"/>
              <a:gd name="connsiteX87" fmla="*/ 905163 w 4793672"/>
              <a:gd name="connsiteY87" fmla="*/ 3666836 h 5052291"/>
              <a:gd name="connsiteX88" fmla="*/ 591127 w 4793672"/>
              <a:gd name="connsiteY88" fmla="*/ 3583709 h 5052291"/>
              <a:gd name="connsiteX89" fmla="*/ 517236 w 4793672"/>
              <a:gd name="connsiteY89" fmla="*/ 3491345 h 5052291"/>
              <a:gd name="connsiteX90" fmla="*/ 341745 w 4793672"/>
              <a:gd name="connsiteY90" fmla="*/ 3398982 h 5052291"/>
              <a:gd name="connsiteX91" fmla="*/ 175491 w 4793672"/>
              <a:gd name="connsiteY91" fmla="*/ 3131127 h 5052291"/>
              <a:gd name="connsiteX92" fmla="*/ 129309 w 4793672"/>
              <a:gd name="connsiteY92" fmla="*/ 2854036 h 5052291"/>
              <a:gd name="connsiteX93" fmla="*/ 101600 w 4793672"/>
              <a:gd name="connsiteY93" fmla="*/ 2844800 h 5052291"/>
              <a:gd name="connsiteX94" fmla="*/ 0 w 4793672"/>
              <a:gd name="connsiteY94" fmla="*/ 2826327 h 5052291"/>
              <a:gd name="connsiteX95" fmla="*/ 2280804 w 4793672"/>
              <a:gd name="connsiteY95" fmla="*/ 2202872 h 5052291"/>
              <a:gd name="connsiteX96" fmla="*/ 2122632 w 4793672"/>
              <a:gd name="connsiteY96" fmla="*/ 1997363 h 5052291"/>
              <a:gd name="connsiteX97" fmla="*/ 1892300 w 4793672"/>
              <a:gd name="connsiteY97" fmla="*/ 1693718 h 5052291"/>
              <a:gd name="connsiteX98" fmla="*/ 1772227 w 4793672"/>
              <a:gd name="connsiteY98" fmla="*/ 1416050 h 5052291"/>
              <a:gd name="connsiteX99" fmla="*/ 1204768 w 4793672"/>
              <a:gd name="connsiteY99" fmla="*/ 876877 h 5052291"/>
              <a:gd name="connsiteX100" fmla="*/ 929598 w 4793672"/>
              <a:gd name="connsiteY100" fmla="*/ 428711 h 5052291"/>
              <a:gd name="connsiteX101" fmla="*/ 932872 w 4793672"/>
              <a:gd name="connsiteY101" fmla="*/ 0 h 5052291"/>
              <a:gd name="connsiteX0" fmla="*/ 831272 w 4692072"/>
              <a:gd name="connsiteY0" fmla="*/ 0 h 5052291"/>
              <a:gd name="connsiteX1" fmla="*/ 2068945 w 4692072"/>
              <a:gd name="connsiteY1" fmla="*/ 9236 h 5052291"/>
              <a:gd name="connsiteX2" fmla="*/ 2087418 w 4692072"/>
              <a:gd name="connsiteY2" fmla="*/ 979054 h 5052291"/>
              <a:gd name="connsiteX3" fmla="*/ 2189018 w 4692072"/>
              <a:gd name="connsiteY3" fmla="*/ 1016000 h 5052291"/>
              <a:gd name="connsiteX4" fmla="*/ 2299854 w 4692072"/>
              <a:gd name="connsiteY4" fmla="*/ 1062182 h 5052291"/>
              <a:gd name="connsiteX5" fmla="*/ 2392218 w 4692072"/>
              <a:gd name="connsiteY5" fmla="*/ 1034472 h 5052291"/>
              <a:gd name="connsiteX6" fmla="*/ 2456872 w 4692072"/>
              <a:gd name="connsiteY6" fmla="*/ 1089891 h 5052291"/>
              <a:gd name="connsiteX7" fmla="*/ 2456872 w 4692072"/>
              <a:gd name="connsiteY7" fmla="*/ 1089891 h 5052291"/>
              <a:gd name="connsiteX8" fmla="*/ 2586182 w 4692072"/>
              <a:gd name="connsiteY8" fmla="*/ 1173018 h 5052291"/>
              <a:gd name="connsiteX9" fmla="*/ 2687782 w 4692072"/>
              <a:gd name="connsiteY9" fmla="*/ 1117600 h 5052291"/>
              <a:gd name="connsiteX10" fmla="*/ 2724727 w 4692072"/>
              <a:gd name="connsiteY10" fmla="*/ 1209963 h 5052291"/>
              <a:gd name="connsiteX11" fmla="*/ 2844800 w 4692072"/>
              <a:gd name="connsiteY11" fmla="*/ 1200727 h 5052291"/>
              <a:gd name="connsiteX12" fmla="*/ 2900218 w 4692072"/>
              <a:gd name="connsiteY12" fmla="*/ 1265382 h 5052291"/>
              <a:gd name="connsiteX13" fmla="*/ 2983345 w 4692072"/>
              <a:gd name="connsiteY13" fmla="*/ 1339272 h 5052291"/>
              <a:gd name="connsiteX14" fmla="*/ 3066472 w 4692072"/>
              <a:gd name="connsiteY14" fmla="*/ 1256145 h 5052291"/>
              <a:gd name="connsiteX15" fmla="*/ 3131127 w 4692072"/>
              <a:gd name="connsiteY15" fmla="*/ 1330036 h 5052291"/>
              <a:gd name="connsiteX16" fmla="*/ 3205018 w 4692072"/>
              <a:gd name="connsiteY16" fmla="*/ 1330036 h 5052291"/>
              <a:gd name="connsiteX17" fmla="*/ 3260436 w 4692072"/>
              <a:gd name="connsiteY17" fmla="*/ 1385454 h 5052291"/>
              <a:gd name="connsiteX18" fmla="*/ 3389745 w 4692072"/>
              <a:gd name="connsiteY18" fmla="*/ 1330036 h 5052291"/>
              <a:gd name="connsiteX19" fmla="*/ 3454400 w 4692072"/>
              <a:gd name="connsiteY19" fmla="*/ 1376218 h 5052291"/>
              <a:gd name="connsiteX20" fmla="*/ 3777672 w 4692072"/>
              <a:gd name="connsiteY20" fmla="*/ 1330036 h 5052291"/>
              <a:gd name="connsiteX21" fmla="*/ 4054763 w 4692072"/>
              <a:gd name="connsiteY21" fmla="*/ 1283854 h 5052291"/>
              <a:gd name="connsiteX22" fmla="*/ 4387272 w 4692072"/>
              <a:gd name="connsiteY22" fmla="*/ 1440872 h 5052291"/>
              <a:gd name="connsiteX23" fmla="*/ 4479636 w 4692072"/>
              <a:gd name="connsiteY23" fmla="*/ 1477818 h 5052291"/>
              <a:gd name="connsiteX24" fmla="*/ 4525818 w 4692072"/>
              <a:gd name="connsiteY24" fmla="*/ 2216727 h 5052291"/>
              <a:gd name="connsiteX25" fmla="*/ 4682836 w 4692072"/>
              <a:gd name="connsiteY25" fmla="*/ 2475345 h 5052291"/>
              <a:gd name="connsiteX26" fmla="*/ 4692072 w 4692072"/>
              <a:gd name="connsiteY26" fmla="*/ 2687782 h 5052291"/>
              <a:gd name="connsiteX27" fmla="*/ 4664363 w 4692072"/>
              <a:gd name="connsiteY27" fmla="*/ 2789382 h 5052291"/>
              <a:gd name="connsiteX28" fmla="*/ 4664363 w 4692072"/>
              <a:gd name="connsiteY28" fmla="*/ 2974109 h 5052291"/>
              <a:gd name="connsiteX29" fmla="*/ 4664363 w 4692072"/>
              <a:gd name="connsiteY29" fmla="*/ 3066472 h 5052291"/>
              <a:gd name="connsiteX30" fmla="*/ 4572000 w 4692072"/>
              <a:gd name="connsiteY30" fmla="*/ 3278909 h 5052291"/>
              <a:gd name="connsiteX31" fmla="*/ 4359563 w 4692072"/>
              <a:gd name="connsiteY31" fmla="*/ 3380509 h 5052291"/>
              <a:gd name="connsiteX32" fmla="*/ 4211782 w 4692072"/>
              <a:gd name="connsiteY32" fmla="*/ 3491345 h 5052291"/>
              <a:gd name="connsiteX33" fmla="*/ 4211782 w 4692072"/>
              <a:gd name="connsiteY33" fmla="*/ 3491345 h 5052291"/>
              <a:gd name="connsiteX34" fmla="*/ 4193309 w 4692072"/>
              <a:gd name="connsiteY34" fmla="*/ 3463636 h 5052291"/>
              <a:gd name="connsiteX35" fmla="*/ 4285672 w 4692072"/>
              <a:gd name="connsiteY35" fmla="*/ 3362036 h 5052291"/>
              <a:gd name="connsiteX36" fmla="*/ 4193309 w 4692072"/>
              <a:gd name="connsiteY36" fmla="*/ 3371272 h 5052291"/>
              <a:gd name="connsiteX37" fmla="*/ 4193309 w 4692072"/>
              <a:gd name="connsiteY37" fmla="*/ 3260436 h 5052291"/>
              <a:gd name="connsiteX38" fmla="*/ 4156363 w 4692072"/>
              <a:gd name="connsiteY38" fmla="*/ 3260436 h 5052291"/>
              <a:gd name="connsiteX39" fmla="*/ 4082472 w 4692072"/>
              <a:gd name="connsiteY39" fmla="*/ 3315854 h 5052291"/>
              <a:gd name="connsiteX40" fmla="*/ 4110182 w 4692072"/>
              <a:gd name="connsiteY40" fmla="*/ 3417454 h 5052291"/>
              <a:gd name="connsiteX41" fmla="*/ 4110182 w 4692072"/>
              <a:gd name="connsiteY41" fmla="*/ 3417454 h 5052291"/>
              <a:gd name="connsiteX42" fmla="*/ 4147127 w 4692072"/>
              <a:gd name="connsiteY42" fmla="*/ 3574472 h 5052291"/>
              <a:gd name="connsiteX43" fmla="*/ 4017818 w 4692072"/>
              <a:gd name="connsiteY43" fmla="*/ 3648363 h 5052291"/>
              <a:gd name="connsiteX44" fmla="*/ 3796145 w 4692072"/>
              <a:gd name="connsiteY44" fmla="*/ 3879272 h 5052291"/>
              <a:gd name="connsiteX45" fmla="*/ 3786909 w 4692072"/>
              <a:gd name="connsiteY45" fmla="*/ 3805382 h 5052291"/>
              <a:gd name="connsiteX46" fmla="*/ 3722254 w 4692072"/>
              <a:gd name="connsiteY46" fmla="*/ 3759200 h 5052291"/>
              <a:gd name="connsiteX47" fmla="*/ 3583709 w 4692072"/>
              <a:gd name="connsiteY47" fmla="*/ 3786909 h 5052291"/>
              <a:gd name="connsiteX48" fmla="*/ 3713018 w 4692072"/>
              <a:gd name="connsiteY48" fmla="*/ 3860800 h 5052291"/>
              <a:gd name="connsiteX49" fmla="*/ 3583709 w 4692072"/>
              <a:gd name="connsiteY49" fmla="*/ 3962400 h 5052291"/>
              <a:gd name="connsiteX50" fmla="*/ 3491345 w 4692072"/>
              <a:gd name="connsiteY50" fmla="*/ 3888509 h 5052291"/>
              <a:gd name="connsiteX51" fmla="*/ 3454400 w 4692072"/>
              <a:gd name="connsiteY51" fmla="*/ 3980872 h 5052291"/>
              <a:gd name="connsiteX52" fmla="*/ 3334327 w 4692072"/>
              <a:gd name="connsiteY52" fmla="*/ 4008582 h 5052291"/>
              <a:gd name="connsiteX53" fmla="*/ 3334327 w 4692072"/>
              <a:gd name="connsiteY53" fmla="*/ 4128654 h 5052291"/>
              <a:gd name="connsiteX54" fmla="*/ 3241963 w 4692072"/>
              <a:gd name="connsiteY54" fmla="*/ 4165600 h 5052291"/>
              <a:gd name="connsiteX55" fmla="*/ 3195782 w 4692072"/>
              <a:gd name="connsiteY55" fmla="*/ 4128654 h 5052291"/>
              <a:gd name="connsiteX56" fmla="*/ 3158836 w 4692072"/>
              <a:gd name="connsiteY56" fmla="*/ 4294909 h 5052291"/>
              <a:gd name="connsiteX57" fmla="*/ 3223491 w 4692072"/>
              <a:gd name="connsiteY57" fmla="*/ 4239491 h 5052291"/>
              <a:gd name="connsiteX58" fmla="*/ 3260436 w 4692072"/>
              <a:gd name="connsiteY58" fmla="*/ 4267200 h 5052291"/>
              <a:gd name="connsiteX59" fmla="*/ 3158836 w 4692072"/>
              <a:gd name="connsiteY59" fmla="*/ 4433454 h 5052291"/>
              <a:gd name="connsiteX60" fmla="*/ 3084945 w 4692072"/>
              <a:gd name="connsiteY60" fmla="*/ 4442691 h 5052291"/>
              <a:gd name="connsiteX61" fmla="*/ 3084945 w 4692072"/>
              <a:gd name="connsiteY61" fmla="*/ 4488872 h 5052291"/>
              <a:gd name="connsiteX62" fmla="*/ 3168072 w 4692072"/>
              <a:gd name="connsiteY62" fmla="*/ 4451927 h 5052291"/>
              <a:gd name="connsiteX63" fmla="*/ 3177309 w 4692072"/>
              <a:gd name="connsiteY63" fmla="*/ 4636654 h 5052291"/>
              <a:gd name="connsiteX64" fmla="*/ 3094182 w 4692072"/>
              <a:gd name="connsiteY64" fmla="*/ 4701309 h 5052291"/>
              <a:gd name="connsiteX65" fmla="*/ 3149600 w 4692072"/>
              <a:gd name="connsiteY65" fmla="*/ 4729018 h 5052291"/>
              <a:gd name="connsiteX66" fmla="*/ 3260436 w 4692072"/>
              <a:gd name="connsiteY66" fmla="*/ 4978400 h 5052291"/>
              <a:gd name="connsiteX67" fmla="*/ 3269672 w 4692072"/>
              <a:gd name="connsiteY67" fmla="*/ 5052291 h 5052291"/>
              <a:gd name="connsiteX68" fmla="*/ 2937163 w 4692072"/>
              <a:gd name="connsiteY68" fmla="*/ 4969163 h 5052291"/>
              <a:gd name="connsiteX69" fmla="*/ 2697018 w 4692072"/>
              <a:gd name="connsiteY69" fmla="*/ 4922982 h 5052291"/>
              <a:gd name="connsiteX70" fmla="*/ 2503054 w 4692072"/>
              <a:gd name="connsiteY70" fmla="*/ 4765963 h 5052291"/>
              <a:gd name="connsiteX71" fmla="*/ 2410691 w 4692072"/>
              <a:gd name="connsiteY71" fmla="*/ 4682836 h 5052291"/>
              <a:gd name="connsiteX72" fmla="*/ 2281382 w 4692072"/>
              <a:gd name="connsiteY72" fmla="*/ 4414982 h 5052291"/>
              <a:gd name="connsiteX73" fmla="*/ 2281382 w 4692072"/>
              <a:gd name="connsiteY73" fmla="*/ 4267200 h 5052291"/>
              <a:gd name="connsiteX74" fmla="*/ 2115127 w 4692072"/>
              <a:gd name="connsiteY74" fmla="*/ 4119418 h 5052291"/>
              <a:gd name="connsiteX75" fmla="*/ 2059709 w 4692072"/>
              <a:gd name="connsiteY75" fmla="*/ 4017818 h 5052291"/>
              <a:gd name="connsiteX76" fmla="*/ 1948872 w 4692072"/>
              <a:gd name="connsiteY76" fmla="*/ 3943927 h 5052291"/>
              <a:gd name="connsiteX77" fmla="*/ 1819563 w 4692072"/>
              <a:gd name="connsiteY77" fmla="*/ 3703782 h 5052291"/>
              <a:gd name="connsiteX78" fmla="*/ 1773382 w 4692072"/>
              <a:gd name="connsiteY78" fmla="*/ 3556000 h 5052291"/>
              <a:gd name="connsiteX79" fmla="*/ 1542472 w 4692072"/>
              <a:gd name="connsiteY79" fmla="*/ 3352800 h 5052291"/>
              <a:gd name="connsiteX80" fmla="*/ 1431636 w 4692072"/>
              <a:gd name="connsiteY80" fmla="*/ 3241963 h 5052291"/>
              <a:gd name="connsiteX81" fmla="*/ 1182254 w 4692072"/>
              <a:gd name="connsiteY81" fmla="*/ 3214254 h 5052291"/>
              <a:gd name="connsiteX82" fmla="*/ 1154545 w 4692072"/>
              <a:gd name="connsiteY82" fmla="*/ 3260436 h 5052291"/>
              <a:gd name="connsiteX83" fmla="*/ 1025236 w 4692072"/>
              <a:gd name="connsiteY83" fmla="*/ 3260436 h 5052291"/>
              <a:gd name="connsiteX84" fmla="*/ 886691 w 4692072"/>
              <a:gd name="connsiteY84" fmla="*/ 3389745 h 5052291"/>
              <a:gd name="connsiteX85" fmla="*/ 877454 w 4692072"/>
              <a:gd name="connsiteY85" fmla="*/ 3519054 h 5052291"/>
              <a:gd name="connsiteX86" fmla="*/ 822036 w 4692072"/>
              <a:gd name="connsiteY86" fmla="*/ 3546763 h 5052291"/>
              <a:gd name="connsiteX87" fmla="*/ 803563 w 4692072"/>
              <a:gd name="connsiteY87" fmla="*/ 3666836 h 5052291"/>
              <a:gd name="connsiteX88" fmla="*/ 489527 w 4692072"/>
              <a:gd name="connsiteY88" fmla="*/ 3583709 h 5052291"/>
              <a:gd name="connsiteX89" fmla="*/ 415636 w 4692072"/>
              <a:gd name="connsiteY89" fmla="*/ 3491345 h 5052291"/>
              <a:gd name="connsiteX90" fmla="*/ 240145 w 4692072"/>
              <a:gd name="connsiteY90" fmla="*/ 3398982 h 5052291"/>
              <a:gd name="connsiteX91" fmla="*/ 73891 w 4692072"/>
              <a:gd name="connsiteY91" fmla="*/ 3131127 h 5052291"/>
              <a:gd name="connsiteX92" fmla="*/ 27709 w 4692072"/>
              <a:gd name="connsiteY92" fmla="*/ 2854036 h 5052291"/>
              <a:gd name="connsiteX93" fmla="*/ 0 w 4692072"/>
              <a:gd name="connsiteY93" fmla="*/ 2844800 h 5052291"/>
              <a:gd name="connsiteX94" fmla="*/ 2311400 w 4692072"/>
              <a:gd name="connsiteY94" fmla="*/ 2400877 h 5052291"/>
              <a:gd name="connsiteX95" fmla="*/ 2179204 w 4692072"/>
              <a:gd name="connsiteY95" fmla="*/ 2202872 h 5052291"/>
              <a:gd name="connsiteX96" fmla="*/ 2021032 w 4692072"/>
              <a:gd name="connsiteY96" fmla="*/ 1997363 h 5052291"/>
              <a:gd name="connsiteX97" fmla="*/ 1790700 w 4692072"/>
              <a:gd name="connsiteY97" fmla="*/ 1693718 h 5052291"/>
              <a:gd name="connsiteX98" fmla="*/ 1670627 w 4692072"/>
              <a:gd name="connsiteY98" fmla="*/ 1416050 h 5052291"/>
              <a:gd name="connsiteX99" fmla="*/ 1103168 w 4692072"/>
              <a:gd name="connsiteY99" fmla="*/ 876877 h 5052291"/>
              <a:gd name="connsiteX100" fmla="*/ 827998 w 4692072"/>
              <a:gd name="connsiteY100" fmla="*/ 428711 h 5052291"/>
              <a:gd name="connsiteX101" fmla="*/ 831272 w 4692072"/>
              <a:gd name="connsiteY101" fmla="*/ 0 h 5052291"/>
              <a:gd name="connsiteX0" fmla="*/ 803563 w 4664363"/>
              <a:gd name="connsiteY0" fmla="*/ 0 h 5052291"/>
              <a:gd name="connsiteX1" fmla="*/ 2041236 w 4664363"/>
              <a:gd name="connsiteY1" fmla="*/ 9236 h 5052291"/>
              <a:gd name="connsiteX2" fmla="*/ 2059709 w 4664363"/>
              <a:gd name="connsiteY2" fmla="*/ 979054 h 5052291"/>
              <a:gd name="connsiteX3" fmla="*/ 2161309 w 4664363"/>
              <a:gd name="connsiteY3" fmla="*/ 1016000 h 5052291"/>
              <a:gd name="connsiteX4" fmla="*/ 2272145 w 4664363"/>
              <a:gd name="connsiteY4" fmla="*/ 1062182 h 5052291"/>
              <a:gd name="connsiteX5" fmla="*/ 2364509 w 4664363"/>
              <a:gd name="connsiteY5" fmla="*/ 1034472 h 5052291"/>
              <a:gd name="connsiteX6" fmla="*/ 2429163 w 4664363"/>
              <a:gd name="connsiteY6" fmla="*/ 1089891 h 5052291"/>
              <a:gd name="connsiteX7" fmla="*/ 2429163 w 4664363"/>
              <a:gd name="connsiteY7" fmla="*/ 1089891 h 5052291"/>
              <a:gd name="connsiteX8" fmla="*/ 2558473 w 4664363"/>
              <a:gd name="connsiteY8" fmla="*/ 1173018 h 5052291"/>
              <a:gd name="connsiteX9" fmla="*/ 2660073 w 4664363"/>
              <a:gd name="connsiteY9" fmla="*/ 1117600 h 5052291"/>
              <a:gd name="connsiteX10" fmla="*/ 2697018 w 4664363"/>
              <a:gd name="connsiteY10" fmla="*/ 1209963 h 5052291"/>
              <a:gd name="connsiteX11" fmla="*/ 2817091 w 4664363"/>
              <a:gd name="connsiteY11" fmla="*/ 1200727 h 5052291"/>
              <a:gd name="connsiteX12" fmla="*/ 2872509 w 4664363"/>
              <a:gd name="connsiteY12" fmla="*/ 1265382 h 5052291"/>
              <a:gd name="connsiteX13" fmla="*/ 2955636 w 4664363"/>
              <a:gd name="connsiteY13" fmla="*/ 1339272 h 5052291"/>
              <a:gd name="connsiteX14" fmla="*/ 3038763 w 4664363"/>
              <a:gd name="connsiteY14" fmla="*/ 1256145 h 5052291"/>
              <a:gd name="connsiteX15" fmla="*/ 3103418 w 4664363"/>
              <a:gd name="connsiteY15" fmla="*/ 1330036 h 5052291"/>
              <a:gd name="connsiteX16" fmla="*/ 3177309 w 4664363"/>
              <a:gd name="connsiteY16" fmla="*/ 1330036 h 5052291"/>
              <a:gd name="connsiteX17" fmla="*/ 3232727 w 4664363"/>
              <a:gd name="connsiteY17" fmla="*/ 1385454 h 5052291"/>
              <a:gd name="connsiteX18" fmla="*/ 3362036 w 4664363"/>
              <a:gd name="connsiteY18" fmla="*/ 1330036 h 5052291"/>
              <a:gd name="connsiteX19" fmla="*/ 3426691 w 4664363"/>
              <a:gd name="connsiteY19" fmla="*/ 1376218 h 5052291"/>
              <a:gd name="connsiteX20" fmla="*/ 3749963 w 4664363"/>
              <a:gd name="connsiteY20" fmla="*/ 1330036 h 5052291"/>
              <a:gd name="connsiteX21" fmla="*/ 4027054 w 4664363"/>
              <a:gd name="connsiteY21" fmla="*/ 1283854 h 5052291"/>
              <a:gd name="connsiteX22" fmla="*/ 4359563 w 4664363"/>
              <a:gd name="connsiteY22" fmla="*/ 1440872 h 5052291"/>
              <a:gd name="connsiteX23" fmla="*/ 4451927 w 4664363"/>
              <a:gd name="connsiteY23" fmla="*/ 1477818 h 5052291"/>
              <a:gd name="connsiteX24" fmla="*/ 4498109 w 4664363"/>
              <a:gd name="connsiteY24" fmla="*/ 2216727 h 5052291"/>
              <a:gd name="connsiteX25" fmla="*/ 4655127 w 4664363"/>
              <a:gd name="connsiteY25" fmla="*/ 2475345 h 5052291"/>
              <a:gd name="connsiteX26" fmla="*/ 4664363 w 4664363"/>
              <a:gd name="connsiteY26" fmla="*/ 2687782 h 5052291"/>
              <a:gd name="connsiteX27" fmla="*/ 4636654 w 4664363"/>
              <a:gd name="connsiteY27" fmla="*/ 2789382 h 5052291"/>
              <a:gd name="connsiteX28" fmla="*/ 4636654 w 4664363"/>
              <a:gd name="connsiteY28" fmla="*/ 2974109 h 5052291"/>
              <a:gd name="connsiteX29" fmla="*/ 4636654 w 4664363"/>
              <a:gd name="connsiteY29" fmla="*/ 3066472 h 5052291"/>
              <a:gd name="connsiteX30" fmla="*/ 4544291 w 4664363"/>
              <a:gd name="connsiteY30" fmla="*/ 3278909 h 5052291"/>
              <a:gd name="connsiteX31" fmla="*/ 4331854 w 4664363"/>
              <a:gd name="connsiteY31" fmla="*/ 3380509 h 5052291"/>
              <a:gd name="connsiteX32" fmla="*/ 4184073 w 4664363"/>
              <a:gd name="connsiteY32" fmla="*/ 3491345 h 5052291"/>
              <a:gd name="connsiteX33" fmla="*/ 4184073 w 4664363"/>
              <a:gd name="connsiteY33" fmla="*/ 3491345 h 5052291"/>
              <a:gd name="connsiteX34" fmla="*/ 4165600 w 4664363"/>
              <a:gd name="connsiteY34" fmla="*/ 3463636 h 5052291"/>
              <a:gd name="connsiteX35" fmla="*/ 4257963 w 4664363"/>
              <a:gd name="connsiteY35" fmla="*/ 3362036 h 5052291"/>
              <a:gd name="connsiteX36" fmla="*/ 4165600 w 4664363"/>
              <a:gd name="connsiteY36" fmla="*/ 3371272 h 5052291"/>
              <a:gd name="connsiteX37" fmla="*/ 4165600 w 4664363"/>
              <a:gd name="connsiteY37" fmla="*/ 3260436 h 5052291"/>
              <a:gd name="connsiteX38" fmla="*/ 4128654 w 4664363"/>
              <a:gd name="connsiteY38" fmla="*/ 3260436 h 5052291"/>
              <a:gd name="connsiteX39" fmla="*/ 4054763 w 4664363"/>
              <a:gd name="connsiteY39" fmla="*/ 3315854 h 5052291"/>
              <a:gd name="connsiteX40" fmla="*/ 4082473 w 4664363"/>
              <a:gd name="connsiteY40" fmla="*/ 3417454 h 5052291"/>
              <a:gd name="connsiteX41" fmla="*/ 4082473 w 4664363"/>
              <a:gd name="connsiteY41" fmla="*/ 3417454 h 5052291"/>
              <a:gd name="connsiteX42" fmla="*/ 4119418 w 4664363"/>
              <a:gd name="connsiteY42" fmla="*/ 3574472 h 5052291"/>
              <a:gd name="connsiteX43" fmla="*/ 3990109 w 4664363"/>
              <a:gd name="connsiteY43" fmla="*/ 3648363 h 5052291"/>
              <a:gd name="connsiteX44" fmla="*/ 3768436 w 4664363"/>
              <a:gd name="connsiteY44" fmla="*/ 3879272 h 5052291"/>
              <a:gd name="connsiteX45" fmla="*/ 3759200 w 4664363"/>
              <a:gd name="connsiteY45" fmla="*/ 3805382 h 5052291"/>
              <a:gd name="connsiteX46" fmla="*/ 3694545 w 4664363"/>
              <a:gd name="connsiteY46" fmla="*/ 3759200 h 5052291"/>
              <a:gd name="connsiteX47" fmla="*/ 3556000 w 4664363"/>
              <a:gd name="connsiteY47" fmla="*/ 3786909 h 5052291"/>
              <a:gd name="connsiteX48" fmla="*/ 3685309 w 4664363"/>
              <a:gd name="connsiteY48" fmla="*/ 3860800 h 5052291"/>
              <a:gd name="connsiteX49" fmla="*/ 3556000 w 4664363"/>
              <a:gd name="connsiteY49" fmla="*/ 3962400 h 5052291"/>
              <a:gd name="connsiteX50" fmla="*/ 3463636 w 4664363"/>
              <a:gd name="connsiteY50" fmla="*/ 3888509 h 5052291"/>
              <a:gd name="connsiteX51" fmla="*/ 3426691 w 4664363"/>
              <a:gd name="connsiteY51" fmla="*/ 3980872 h 5052291"/>
              <a:gd name="connsiteX52" fmla="*/ 3306618 w 4664363"/>
              <a:gd name="connsiteY52" fmla="*/ 4008582 h 5052291"/>
              <a:gd name="connsiteX53" fmla="*/ 3306618 w 4664363"/>
              <a:gd name="connsiteY53" fmla="*/ 4128654 h 5052291"/>
              <a:gd name="connsiteX54" fmla="*/ 3214254 w 4664363"/>
              <a:gd name="connsiteY54" fmla="*/ 4165600 h 5052291"/>
              <a:gd name="connsiteX55" fmla="*/ 3168073 w 4664363"/>
              <a:gd name="connsiteY55" fmla="*/ 4128654 h 5052291"/>
              <a:gd name="connsiteX56" fmla="*/ 3131127 w 4664363"/>
              <a:gd name="connsiteY56" fmla="*/ 4294909 h 5052291"/>
              <a:gd name="connsiteX57" fmla="*/ 3195782 w 4664363"/>
              <a:gd name="connsiteY57" fmla="*/ 4239491 h 5052291"/>
              <a:gd name="connsiteX58" fmla="*/ 3232727 w 4664363"/>
              <a:gd name="connsiteY58" fmla="*/ 4267200 h 5052291"/>
              <a:gd name="connsiteX59" fmla="*/ 3131127 w 4664363"/>
              <a:gd name="connsiteY59" fmla="*/ 4433454 h 5052291"/>
              <a:gd name="connsiteX60" fmla="*/ 3057236 w 4664363"/>
              <a:gd name="connsiteY60" fmla="*/ 4442691 h 5052291"/>
              <a:gd name="connsiteX61" fmla="*/ 3057236 w 4664363"/>
              <a:gd name="connsiteY61" fmla="*/ 4488872 h 5052291"/>
              <a:gd name="connsiteX62" fmla="*/ 3140363 w 4664363"/>
              <a:gd name="connsiteY62" fmla="*/ 4451927 h 5052291"/>
              <a:gd name="connsiteX63" fmla="*/ 3149600 w 4664363"/>
              <a:gd name="connsiteY63" fmla="*/ 4636654 h 5052291"/>
              <a:gd name="connsiteX64" fmla="*/ 3066473 w 4664363"/>
              <a:gd name="connsiteY64" fmla="*/ 4701309 h 5052291"/>
              <a:gd name="connsiteX65" fmla="*/ 3121891 w 4664363"/>
              <a:gd name="connsiteY65" fmla="*/ 4729018 h 5052291"/>
              <a:gd name="connsiteX66" fmla="*/ 3232727 w 4664363"/>
              <a:gd name="connsiteY66" fmla="*/ 4978400 h 5052291"/>
              <a:gd name="connsiteX67" fmla="*/ 3241963 w 4664363"/>
              <a:gd name="connsiteY67" fmla="*/ 5052291 h 5052291"/>
              <a:gd name="connsiteX68" fmla="*/ 2909454 w 4664363"/>
              <a:gd name="connsiteY68" fmla="*/ 4969163 h 5052291"/>
              <a:gd name="connsiteX69" fmla="*/ 2669309 w 4664363"/>
              <a:gd name="connsiteY69" fmla="*/ 4922982 h 5052291"/>
              <a:gd name="connsiteX70" fmla="*/ 2475345 w 4664363"/>
              <a:gd name="connsiteY70" fmla="*/ 4765963 h 5052291"/>
              <a:gd name="connsiteX71" fmla="*/ 2382982 w 4664363"/>
              <a:gd name="connsiteY71" fmla="*/ 4682836 h 5052291"/>
              <a:gd name="connsiteX72" fmla="*/ 2253673 w 4664363"/>
              <a:gd name="connsiteY72" fmla="*/ 4414982 h 5052291"/>
              <a:gd name="connsiteX73" fmla="*/ 2253673 w 4664363"/>
              <a:gd name="connsiteY73" fmla="*/ 4267200 h 5052291"/>
              <a:gd name="connsiteX74" fmla="*/ 2087418 w 4664363"/>
              <a:gd name="connsiteY74" fmla="*/ 4119418 h 5052291"/>
              <a:gd name="connsiteX75" fmla="*/ 2032000 w 4664363"/>
              <a:gd name="connsiteY75" fmla="*/ 4017818 h 5052291"/>
              <a:gd name="connsiteX76" fmla="*/ 1921163 w 4664363"/>
              <a:gd name="connsiteY76" fmla="*/ 3943927 h 5052291"/>
              <a:gd name="connsiteX77" fmla="*/ 1791854 w 4664363"/>
              <a:gd name="connsiteY77" fmla="*/ 3703782 h 5052291"/>
              <a:gd name="connsiteX78" fmla="*/ 1745673 w 4664363"/>
              <a:gd name="connsiteY78" fmla="*/ 3556000 h 5052291"/>
              <a:gd name="connsiteX79" fmla="*/ 1514763 w 4664363"/>
              <a:gd name="connsiteY79" fmla="*/ 3352800 h 5052291"/>
              <a:gd name="connsiteX80" fmla="*/ 1403927 w 4664363"/>
              <a:gd name="connsiteY80" fmla="*/ 3241963 h 5052291"/>
              <a:gd name="connsiteX81" fmla="*/ 1154545 w 4664363"/>
              <a:gd name="connsiteY81" fmla="*/ 3214254 h 5052291"/>
              <a:gd name="connsiteX82" fmla="*/ 1126836 w 4664363"/>
              <a:gd name="connsiteY82" fmla="*/ 3260436 h 5052291"/>
              <a:gd name="connsiteX83" fmla="*/ 997527 w 4664363"/>
              <a:gd name="connsiteY83" fmla="*/ 3260436 h 5052291"/>
              <a:gd name="connsiteX84" fmla="*/ 858982 w 4664363"/>
              <a:gd name="connsiteY84" fmla="*/ 3389745 h 5052291"/>
              <a:gd name="connsiteX85" fmla="*/ 849745 w 4664363"/>
              <a:gd name="connsiteY85" fmla="*/ 3519054 h 5052291"/>
              <a:gd name="connsiteX86" fmla="*/ 794327 w 4664363"/>
              <a:gd name="connsiteY86" fmla="*/ 3546763 h 5052291"/>
              <a:gd name="connsiteX87" fmla="*/ 775854 w 4664363"/>
              <a:gd name="connsiteY87" fmla="*/ 3666836 h 5052291"/>
              <a:gd name="connsiteX88" fmla="*/ 461818 w 4664363"/>
              <a:gd name="connsiteY88" fmla="*/ 3583709 h 5052291"/>
              <a:gd name="connsiteX89" fmla="*/ 387927 w 4664363"/>
              <a:gd name="connsiteY89" fmla="*/ 3491345 h 5052291"/>
              <a:gd name="connsiteX90" fmla="*/ 212436 w 4664363"/>
              <a:gd name="connsiteY90" fmla="*/ 3398982 h 5052291"/>
              <a:gd name="connsiteX91" fmla="*/ 46182 w 4664363"/>
              <a:gd name="connsiteY91" fmla="*/ 3131127 h 5052291"/>
              <a:gd name="connsiteX92" fmla="*/ 0 w 4664363"/>
              <a:gd name="connsiteY92" fmla="*/ 2854036 h 5052291"/>
              <a:gd name="connsiteX93" fmla="*/ 2467841 w 4664363"/>
              <a:gd name="connsiteY93" fmla="*/ 2622550 h 5052291"/>
              <a:gd name="connsiteX94" fmla="*/ 2283691 w 4664363"/>
              <a:gd name="connsiteY94" fmla="*/ 2400877 h 5052291"/>
              <a:gd name="connsiteX95" fmla="*/ 2151495 w 4664363"/>
              <a:gd name="connsiteY95" fmla="*/ 2202872 h 5052291"/>
              <a:gd name="connsiteX96" fmla="*/ 1993323 w 4664363"/>
              <a:gd name="connsiteY96" fmla="*/ 1997363 h 5052291"/>
              <a:gd name="connsiteX97" fmla="*/ 1762991 w 4664363"/>
              <a:gd name="connsiteY97" fmla="*/ 1693718 h 5052291"/>
              <a:gd name="connsiteX98" fmla="*/ 1642918 w 4664363"/>
              <a:gd name="connsiteY98" fmla="*/ 1416050 h 5052291"/>
              <a:gd name="connsiteX99" fmla="*/ 1075459 w 4664363"/>
              <a:gd name="connsiteY99" fmla="*/ 876877 h 5052291"/>
              <a:gd name="connsiteX100" fmla="*/ 800289 w 4664363"/>
              <a:gd name="connsiteY100" fmla="*/ 428711 h 5052291"/>
              <a:gd name="connsiteX101" fmla="*/ 803563 w 4664363"/>
              <a:gd name="connsiteY101" fmla="*/ 0 h 5052291"/>
              <a:gd name="connsiteX0" fmla="*/ 757381 w 4618181"/>
              <a:gd name="connsiteY0" fmla="*/ 0 h 5052291"/>
              <a:gd name="connsiteX1" fmla="*/ 1995054 w 4618181"/>
              <a:gd name="connsiteY1" fmla="*/ 9236 h 5052291"/>
              <a:gd name="connsiteX2" fmla="*/ 2013527 w 4618181"/>
              <a:gd name="connsiteY2" fmla="*/ 979054 h 5052291"/>
              <a:gd name="connsiteX3" fmla="*/ 2115127 w 4618181"/>
              <a:gd name="connsiteY3" fmla="*/ 1016000 h 5052291"/>
              <a:gd name="connsiteX4" fmla="*/ 2225963 w 4618181"/>
              <a:gd name="connsiteY4" fmla="*/ 1062182 h 5052291"/>
              <a:gd name="connsiteX5" fmla="*/ 2318327 w 4618181"/>
              <a:gd name="connsiteY5" fmla="*/ 1034472 h 5052291"/>
              <a:gd name="connsiteX6" fmla="*/ 2382981 w 4618181"/>
              <a:gd name="connsiteY6" fmla="*/ 1089891 h 5052291"/>
              <a:gd name="connsiteX7" fmla="*/ 2382981 w 4618181"/>
              <a:gd name="connsiteY7" fmla="*/ 1089891 h 5052291"/>
              <a:gd name="connsiteX8" fmla="*/ 2512291 w 4618181"/>
              <a:gd name="connsiteY8" fmla="*/ 1173018 h 5052291"/>
              <a:gd name="connsiteX9" fmla="*/ 2613891 w 4618181"/>
              <a:gd name="connsiteY9" fmla="*/ 1117600 h 5052291"/>
              <a:gd name="connsiteX10" fmla="*/ 2650836 w 4618181"/>
              <a:gd name="connsiteY10" fmla="*/ 1209963 h 5052291"/>
              <a:gd name="connsiteX11" fmla="*/ 2770909 w 4618181"/>
              <a:gd name="connsiteY11" fmla="*/ 1200727 h 5052291"/>
              <a:gd name="connsiteX12" fmla="*/ 2826327 w 4618181"/>
              <a:gd name="connsiteY12" fmla="*/ 1265382 h 5052291"/>
              <a:gd name="connsiteX13" fmla="*/ 2909454 w 4618181"/>
              <a:gd name="connsiteY13" fmla="*/ 1339272 h 5052291"/>
              <a:gd name="connsiteX14" fmla="*/ 2992581 w 4618181"/>
              <a:gd name="connsiteY14" fmla="*/ 1256145 h 5052291"/>
              <a:gd name="connsiteX15" fmla="*/ 3057236 w 4618181"/>
              <a:gd name="connsiteY15" fmla="*/ 1330036 h 5052291"/>
              <a:gd name="connsiteX16" fmla="*/ 3131127 w 4618181"/>
              <a:gd name="connsiteY16" fmla="*/ 1330036 h 5052291"/>
              <a:gd name="connsiteX17" fmla="*/ 3186545 w 4618181"/>
              <a:gd name="connsiteY17" fmla="*/ 1385454 h 5052291"/>
              <a:gd name="connsiteX18" fmla="*/ 3315854 w 4618181"/>
              <a:gd name="connsiteY18" fmla="*/ 1330036 h 5052291"/>
              <a:gd name="connsiteX19" fmla="*/ 3380509 w 4618181"/>
              <a:gd name="connsiteY19" fmla="*/ 1376218 h 5052291"/>
              <a:gd name="connsiteX20" fmla="*/ 3703781 w 4618181"/>
              <a:gd name="connsiteY20" fmla="*/ 1330036 h 5052291"/>
              <a:gd name="connsiteX21" fmla="*/ 3980872 w 4618181"/>
              <a:gd name="connsiteY21" fmla="*/ 1283854 h 5052291"/>
              <a:gd name="connsiteX22" fmla="*/ 4313381 w 4618181"/>
              <a:gd name="connsiteY22" fmla="*/ 1440872 h 5052291"/>
              <a:gd name="connsiteX23" fmla="*/ 4405745 w 4618181"/>
              <a:gd name="connsiteY23" fmla="*/ 1477818 h 5052291"/>
              <a:gd name="connsiteX24" fmla="*/ 4451927 w 4618181"/>
              <a:gd name="connsiteY24" fmla="*/ 2216727 h 5052291"/>
              <a:gd name="connsiteX25" fmla="*/ 4608945 w 4618181"/>
              <a:gd name="connsiteY25" fmla="*/ 2475345 h 5052291"/>
              <a:gd name="connsiteX26" fmla="*/ 4618181 w 4618181"/>
              <a:gd name="connsiteY26" fmla="*/ 2687782 h 5052291"/>
              <a:gd name="connsiteX27" fmla="*/ 4590472 w 4618181"/>
              <a:gd name="connsiteY27" fmla="*/ 2789382 h 5052291"/>
              <a:gd name="connsiteX28" fmla="*/ 4590472 w 4618181"/>
              <a:gd name="connsiteY28" fmla="*/ 2974109 h 5052291"/>
              <a:gd name="connsiteX29" fmla="*/ 4590472 w 4618181"/>
              <a:gd name="connsiteY29" fmla="*/ 3066472 h 5052291"/>
              <a:gd name="connsiteX30" fmla="*/ 4498109 w 4618181"/>
              <a:gd name="connsiteY30" fmla="*/ 3278909 h 5052291"/>
              <a:gd name="connsiteX31" fmla="*/ 4285672 w 4618181"/>
              <a:gd name="connsiteY31" fmla="*/ 3380509 h 5052291"/>
              <a:gd name="connsiteX32" fmla="*/ 4137891 w 4618181"/>
              <a:gd name="connsiteY32" fmla="*/ 3491345 h 5052291"/>
              <a:gd name="connsiteX33" fmla="*/ 4137891 w 4618181"/>
              <a:gd name="connsiteY33" fmla="*/ 3491345 h 5052291"/>
              <a:gd name="connsiteX34" fmla="*/ 4119418 w 4618181"/>
              <a:gd name="connsiteY34" fmla="*/ 3463636 h 5052291"/>
              <a:gd name="connsiteX35" fmla="*/ 4211781 w 4618181"/>
              <a:gd name="connsiteY35" fmla="*/ 3362036 h 5052291"/>
              <a:gd name="connsiteX36" fmla="*/ 4119418 w 4618181"/>
              <a:gd name="connsiteY36" fmla="*/ 3371272 h 5052291"/>
              <a:gd name="connsiteX37" fmla="*/ 4119418 w 4618181"/>
              <a:gd name="connsiteY37" fmla="*/ 3260436 h 5052291"/>
              <a:gd name="connsiteX38" fmla="*/ 4082472 w 4618181"/>
              <a:gd name="connsiteY38" fmla="*/ 3260436 h 5052291"/>
              <a:gd name="connsiteX39" fmla="*/ 4008581 w 4618181"/>
              <a:gd name="connsiteY39" fmla="*/ 3315854 h 5052291"/>
              <a:gd name="connsiteX40" fmla="*/ 4036291 w 4618181"/>
              <a:gd name="connsiteY40" fmla="*/ 3417454 h 5052291"/>
              <a:gd name="connsiteX41" fmla="*/ 4036291 w 4618181"/>
              <a:gd name="connsiteY41" fmla="*/ 3417454 h 5052291"/>
              <a:gd name="connsiteX42" fmla="*/ 4073236 w 4618181"/>
              <a:gd name="connsiteY42" fmla="*/ 3574472 h 5052291"/>
              <a:gd name="connsiteX43" fmla="*/ 3943927 w 4618181"/>
              <a:gd name="connsiteY43" fmla="*/ 3648363 h 5052291"/>
              <a:gd name="connsiteX44" fmla="*/ 3722254 w 4618181"/>
              <a:gd name="connsiteY44" fmla="*/ 3879272 h 5052291"/>
              <a:gd name="connsiteX45" fmla="*/ 3713018 w 4618181"/>
              <a:gd name="connsiteY45" fmla="*/ 3805382 h 5052291"/>
              <a:gd name="connsiteX46" fmla="*/ 3648363 w 4618181"/>
              <a:gd name="connsiteY46" fmla="*/ 3759200 h 5052291"/>
              <a:gd name="connsiteX47" fmla="*/ 3509818 w 4618181"/>
              <a:gd name="connsiteY47" fmla="*/ 3786909 h 5052291"/>
              <a:gd name="connsiteX48" fmla="*/ 3639127 w 4618181"/>
              <a:gd name="connsiteY48" fmla="*/ 3860800 h 5052291"/>
              <a:gd name="connsiteX49" fmla="*/ 3509818 w 4618181"/>
              <a:gd name="connsiteY49" fmla="*/ 3962400 h 5052291"/>
              <a:gd name="connsiteX50" fmla="*/ 3417454 w 4618181"/>
              <a:gd name="connsiteY50" fmla="*/ 3888509 h 5052291"/>
              <a:gd name="connsiteX51" fmla="*/ 3380509 w 4618181"/>
              <a:gd name="connsiteY51" fmla="*/ 3980872 h 5052291"/>
              <a:gd name="connsiteX52" fmla="*/ 3260436 w 4618181"/>
              <a:gd name="connsiteY52" fmla="*/ 4008582 h 5052291"/>
              <a:gd name="connsiteX53" fmla="*/ 3260436 w 4618181"/>
              <a:gd name="connsiteY53" fmla="*/ 4128654 h 5052291"/>
              <a:gd name="connsiteX54" fmla="*/ 3168072 w 4618181"/>
              <a:gd name="connsiteY54" fmla="*/ 4165600 h 5052291"/>
              <a:gd name="connsiteX55" fmla="*/ 3121891 w 4618181"/>
              <a:gd name="connsiteY55" fmla="*/ 4128654 h 5052291"/>
              <a:gd name="connsiteX56" fmla="*/ 3084945 w 4618181"/>
              <a:gd name="connsiteY56" fmla="*/ 4294909 h 5052291"/>
              <a:gd name="connsiteX57" fmla="*/ 3149600 w 4618181"/>
              <a:gd name="connsiteY57" fmla="*/ 4239491 h 5052291"/>
              <a:gd name="connsiteX58" fmla="*/ 3186545 w 4618181"/>
              <a:gd name="connsiteY58" fmla="*/ 4267200 h 5052291"/>
              <a:gd name="connsiteX59" fmla="*/ 3084945 w 4618181"/>
              <a:gd name="connsiteY59" fmla="*/ 4433454 h 5052291"/>
              <a:gd name="connsiteX60" fmla="*/ 3011054 w 4618181"/>
              <a:gd name="connsiteY60" fmla="*/ 4442691 h 5052291"/>
              <a:gd name="connsiteX61" fmla="*/ 3011054 w 4618181"/>
              <a:gd name="connsiteY61" fmla="*/ 4488872 h 5052291"/>
              <a:gd name="connsiteX62" fmla="*/ 3094181 w 4618181"/>
              <a:gd name="connsiteY62" fmla="*/ 4451927 h 5052291"/>
              <a:gd name="connsiteX63" fmla="*/ 3103418 w 4618181"/>
              <a:gd name="connsiteY63" fmla="*/ 4636654 h 5052291"/>
              <a:gd name="connsiteX64" fmla="*/ 3020291 w 4618181"/>
              <a:gd name="connsiteY64" fmla="*/ 4701309 h 5052291"/>
              <a:gd name="connsiteX65" fmla="*/ 3075709 w 4618181"/>
              <a:gd name="connsiteY65" fmla="*/ 4729018 h 5052291"/>
              <a:gd name="connsiteX66" fmla="*/ 3186545 w 4618181"/>
              <a:gd name="connsiteY66" fmla="*/ 4978400 h 5052291"/>
              <a:gd name="connsiteX67" fmla="*/ 3195781 w 4618181"/>
              <a:gd name="connsiteY67" fmla="*/ 5052291 h 5052291"/>
              <a:gd name="connsiteX68" fmla="*/ 2863272 w 4618181"/>
              <a:gd name="connsiteY68" fmla="*/ 4969163 h 5052291"/>
              <a:gd name="connsiteX69" fmla="*/ 2623127 w 4618181"/>
              <a:gd name="connsiteY69" fmla="*/ 4922982 h 5052291"/>
              <a:gd name="connsiteX70" fmla="*/ 2429163 w 4618181"/>
              <a:gd name="connsiteY70" fmla="*/ 4765963 h 5052291"/>
              <a:gd name="connsiteX71" fmla="*/ 2336800 w 4618181"/>
              <a:gd name="connsiteY71" fmla="*/ 4682836 h 5052291"/>
              <a:gd name="connsiteX72" fmla="*/ 2207491 w 4618181"/>
              <a:gd name="connsiteY72" fmla="*/ 4414982 h 5052291"/>
              <a:gd name="connsiteX73" fmla="*/ 2207491 w 4618181"/>
              <a:gd name="connsiteY73" fmla="*/ 4267200 h 5052291"/>
              <a:gd name="connsiteX74" fmla="*/ 2041236 w 4618181"/>
              <a:gd name="connsiteY74" fmla="*/ 4119418 h 5052291"/>
              <a:gd name="connsiteX75" fmla="*/ 1985818 w 4618181"/>
              <a:gd name="connsiteY75" fmla="*/ 4017818 h 5052291"/>
              <a:gd name="connsiteX76" fmla="*/ 1874981 w 4618181"/>
              <a:gd name="connsiteY76" fmla="*/ 3943927 h 5052291"/>
              <a:gd name="connsiteX77" fmla="*/ 1745672 w 4618181"/>
              <a:gd name="connsiteY77" fmla="*/ 3703782 h 5052291"/>
              <a:gd name="connsiteX78" fmla="*/ 1699491 w 4618181"/>
              <a:gd name="connsiteY78" fmla="*/ 3556000 h 5052291"/>
              <a:gd name="connsiteX79" fmla="*/ 1468581 w 4618181"/>
              <a:gd name="connsiteY79" fmla="*/ 3352800 h 5052291"/>
              <a:gd name="connsiteX80" fmla="*/ 1357745 w 4618181"/>
              <a:gd name="connsiteY80" fmla="*/ 3241963 h 5052291"/>
              <a:gd name="connsiteX81" fmla="*/ 1108363 w 4618181"/>
              <a:gd name="connsiteY81" fmla="*/ 3214254 h 5052291"/>
              <a:gd name="connsiteX82" fmla="*/ 1080654 w 4618181"/>
              <a:gd name="connsiteY82" fmla="*/ 3260436 h 5052291"/>
              <a:gd name="connsiteX83" fmla="*/ 951345 w 4618181"/>
              <a:gd name="connsiteY83" fmla="*/ 3260436 h 5052291"/>
              <a:gd name="connsiteX84" fmla="*/ 812800 w 4618181"/>
              <a:gd name="connsiteY84" fmla="*/ 3389745 h 5052291"/>
              <a:gd name="connsiteX85" fmla="*/ 803563 w 4618181"/>
              <a:gd name="connsiteY85" fmla="*/ 3519054 h 5052291"/>
              <a:gd name="connsiteX86" fmla="*/ 748145 w 4618181"/>
              <a:gd name="connsiteY86" fmla="*/ 3546763 h 5052291"/>
              <a:gd name="connsiteX87" fmla="*/ 729672 w 4618181"/>
              <a:gd name="connsiteY87" fmla="*/ 3666836 h 5052291"/>
              <a:gd name="connsiteX88" fmla="*/ 415636 w 4618181"/>
              <a:gd name="connsiteY88" fmla="*/ 3583709 h 5052291"/>
              <a:gd name="connsiteX89" fmla="*/ 341745 w 4618181"/>
              <a:gd name="connsiteY89" fmla="*/ 3491345 h 5052291"/>
              <a:gd name="connsiteX90" fmla="*/ 166254 w 4618181"/>
              <a:gd name="connsiteY90" fmla="*/ 3398982 h 5052291"/>
              <a:gd name="connsiteX91" fmla="*/ 0 w 4618181"/>
              <a:gd name="connsiteY91" fmla="*/ 3131127 h 5052291"/>
              <a:gd name="connsiteX92" fmla="*/ 2544618 w 4618181"/>
              <a:gd name="connsiteY92" fmla="*/ 2841336 h 5052291"/>
              <a:gd name="connsiteX93" fmla="*/ 2421659 w 4618181"/>
              <a:gd name="connsiteY93" fmla="*/ 2622550 h 5052291"/>
              <a:gd name="connsiteX94" fmla="*/ 2237509 w 4618181"/>
              <a:gd name="connsiteY94" fmla="*/ 2400877 h 5052291"/>
              <a:gd name="connsiteX95" fmla="*/ 2105313 w 4618181"/>
              <a:gd name="connsiteY95" fmla="*/ 2202872 h 5052291"/>
              <a:gd name="connsiteX96" fmla="*/ 1947141 w 4618181"/>
              <a:gd name="connsiteY96" fmla="*/ 1997363 h 5052291"/>
              <a:gd name="connsiteX97" fmla="*/ 1716809 w 4618181"/>
              <a:gd name="connsiteY97" fmla="*/ 1693718 h 5052291"/>
              <a:gd name="connsiteX98" fmla="*/ 1596736 w 4618181"/>
              <a:gd name="connsiteY98" fmla="*/ 1416050 h 5052291"/>
              <a:gd name="connsiteX99" fmla="*/ 1029277 w 4618181"/>
              <a:gd name="connsiteY99" fmla="*/ 876877 h 5052291"/>
              <a:gd name="connsiteX100" fmla="*/ 754107 w 4618181"/>
              <a:gd name="connsiteY100" fmla="*/ 428711 h 5052291"/>
              <a:gd name="connsiteX101" fmla="*/ 757381 w 4618181"/>
              <a:gd name="connsiteY101" fmla="*/ 0 h 5052291"/>
              <a:gd name="connsiteX0" fmla="*/ 591127 w 4451927"/>
              <a:gd name="connsiteY0" fmla="*/ 0 h 5052291"/>
              <a:gd name="connsiteX1" fmla="*/ 1828800 w 4451927"/>
              <a:gd name="connsiteY1" fmla="*/ 9236 h 5052291"/>
              <a:gd name="connsiteX2" fmla="*/ 1847273 w 4451927"/>
              <a:gd name="connsiteY2" fmla="*/ 979054 h 5052291"/>
              <a:gd name="connsiteX3" fmla="*/ 1948873 w 4451927"/>
              <a:gd name="connsiteY3" fmla="*/ 1016000 h 5052291"/>
              <a:gd name="connsiteX4" fmla="*/ 2059709 w 4451927"/>
              <a:gd name="connsiteY4" fmla="*/ 1062182 h 5052291"/>
              <a:gd name="connsiteX5" fmla="*/ 2152073 w 4451927"/>
              <a:gd name="connsiteY5" fmla="*/ 1034472 h 5052291"/>
              <a:gd name="connsiteX6" fmla="*/ 2216727 w 4451927"/>
              <a:gd name="connsiteY6" fmla="*/ 1089891 h 5052291"/>
              <a:gd name="connsiteX7" fmla="*/ 2216727 w 4451927"/>
              <a:gd name="connsiteY7" fmla="*/ 1089891 h 5052291"/>
              <a:gd name="connsiteX8" fmla="*/ 2346037 w 4451927"/>
              <a:gd name="connsiteY8" fmla="*/ 1173018 h 5052291"/>
              <a:gd name="connsiteX9" fmla="*/ 2447637 w 4451927"/>
              <a:gd name="connsiteY9" fmla="*/ 1117600 h 5052291"/>
              <a:gd name="connsiteX10" fmla="*/ 2484582 w 4451927"/>
              <a:gd name="connsiteY10" fmla="*/ 1209963 h 5052291"/>
              <a:gd name="connsiteX11" fmla="*/ 2604655 w 4451927"/>
              <a:gd name="connsiteY11" fmla="*/ 1200727 h 5052291"/>
              <a:gd name="connsiteX12" fmla="*/ 2660073 w 4451927"/>
              <a:gd name="connsiteY12" fmla="*/ 1265382 h 5052291"/>
              <a:gd name="connsiteX13" fmla="*/ 2743200 w 4451927"/>
              <a:gd name="connsiteY13" fmla="*/ 1339272 h 5052291"/>
              <a:gd name="connsiteX14" fmla="*/ 2826327 w 4451927"/>
              <a:gd name="connsiteY14" fmla="*/ 1256145 h 5052291"/>
              <a:gd name="connsiteX15" fmla="*/ 2890982 w 4451927"/>
              <a:gd name="connsiteY15" fmla="*/ 1330036 h 5052291"/>
              <a:gd name="connsiteX16" fmla="*/ 2964873 w 4451927"/>
              <a:gd name="connsiteY16" fmla="*/ 1330036 h 5052291"/>
              <a:gd name="connsiteX17" fmla="*/ 3020291 w 4451927"/>
              <a:gd name="connsiteY17" fmla="*/ 1385454 h 5052291"/>
              <a:gd name="connsiteX18" fmla="*/ 3149600 w 4451927"/>
              <a:gd name="connsiteY18" fmla="*/ 1330036 h 5052291"/>
              <a:gd name="connsiteX19" fmla="*/ 3214255 w 4451927"/>
              <a:gd name="connsiteY19" fmla="*/ 1376218 h 5052291"/>
              <a:gd name="connsiteX20" fmla="*/ 3537527 w 4451927"/>
              <a:gd name="connsiteY20" fmla="*/ 1330036 h 5052291"/>
              <a:gd name="connsiteX21" fmla="*/ 3814618 w 4451927"/>
              <a:gd name="connsiteY21" fmla="*/ 1283854 h 5052291"/>
              <a:gd name="connsiteX22" fmla="*/ 4147127 w 4451927"/>
              <a:gd name="connsiteY22" fmla="*/ 1440872 h 5052291"/>
              <a:gd name="connsiteX23" fmla="*/ 4239491 w 4451927"/>
              <a:gd name="connsiteY23" fmla="*/ 1477818 h 5052291"/>
              <a:gd name="connsiteX24" fmla="*/ 4285673 w 4451927"/>
              <a:gd name="connsiteY24" fmla="*/ 2216727 h 5052291"/>
              <a:gd name="connsiteX25" fmla="*/ 4442691 w 4451927"/>
              <a:gd name="connsiteY25" fmla="*/ 2475345 h 5052291"/>
              <a:gd name="connsiteX26" fmla="*/ 4451927 w 4451927"/>
              <a:gd name="connsiteY26" fmla="*/ 2687782 h 5052291"/>
              <a:gd name="connsiteX27" fmla="*/ 4424218 w 4451927"/>
              <a:gd name="connsiteY27" fmla="*/ 2789382 h 5052291"/>
              <a:gd name="connsiteX28" fmla="*/ 4424218 w 4451927"/>
              <a:gd name="connsiteY28" fmla="*/ 2974109 h 5052291"/>
              <a:gd name="connsiteX29" fmla="*/ 4424218 w 4451927"/>
              <a:gd name="connsiteY29" fmla="*/ 3066472 h 5052291"/>
              <a:gd name="connsiteX30" fmla="*/ 4331855 w 4451927"/>
              <a:gd name="connsiteY30" fmla="*/ 3278909 h 5052291"/>
              <a:gd name="connsiteX31" fmla="*/ 4119418 w 4451927"/>
              <a:gd name="connsiteY31" fmla="*/ 3380509 h 5052291"/>
              <a:gd name="connsiteX32" fmla="*/ 3971637 w 4451927"/>
              <a:gd name="connsiteY32" fmla="*/ 3491345 h 5052291"/>
              <a:gd name="connsiteX33" fmla="*/ 3971637 w 4451927"/>
              <a:gd name="connsiteY33" fmla="*/ 3491345 h 5052291"/>
              <a:gd name="connsiteX34" fmla="*/ 3953164 w 4451927"/>
              <a:gd name="connsiteY34" fmla="*/ 3463636 h 5052291"/>
              <a:gd name="connsiteX35" fmla="*/ 4045527 w 4451927"/>
              <a:gd name="connsiteY35" fmla="*/ 3362036 h 5052291"/>
              <a:gd name="connsiteX36" fmla="*/ 3953164 w 4451927"/>
              <a:gd name="connsiteY36" fmla="*/ 3371272 h 5052291"/>
              <a:gd name="connsiteX37" fmla="*/ 3953164 w 4451927"/>
              <a:gd name="connsiteY37" fmla="*/ 3260436 h 5052291"/>
              <a:gd name="connsiteX38" fmla="*/ 3916218 w 4451927"/>
              <a:gd name="connsiteY38" fmla="*/ 3260436 h 5052291"/>
              <a:gd name="connsiteX39" fmla="*/ 3842327 w 4451927"/>
              <a:gd name="connsiteY39" fmla="*/ 3315854 h 5052291"/>
              <a:gd name="connsiteX40" fmla="*/ 3870037 w 4451927"/>
              <a:gd name="connsiteY40" fmla="*/ 3417454 h 5052291"/>
              <a:gd name="connsiteX41" fmla="*/ 3870037 w 4451927"/>
              <a:gd name="connsiteY41" fmla="*/ 3417454 h 5052291"/>
              <a:gd name="connsiteX42" fmla="*/ 3906982 w 4451927"/>
              <a:gd name="connsiteY42" fmla="*/ 3574472 h 5052291"/>
              <a:gd name="connsiteX43" fmla="*/ 3777673 w 4451927"/>
              <a:gd name="connsiteY43" fmla="*/ 3648363 h 5052291"/>
              <a:gd name="connsiteX44" fmla="*/ 3556000 w 4451927"/>
              <a:gd name="connsiteY44" fmla="*/ 3879272 h 5052291"/>
              <a:gd name="connsiteX45" fmla="*/ 3546764 w 4451927"/>
              <a:gd name="connsiteY45" fmla="*/ 3805382 h 5052291"/>
              <a:gd name="connsiteX46" fmla="*/ 3482109 w 4451927"/>
              <a:gd name="connsiteY46" fmla="*/ 3759200 h 5052291"/>
              <a:gd name="connsiteX47" fmla="*/ 3343564 w 4451927"/>
              <a:gd name="connsiteY47" fmla="*/ 3786909 h 5052291"/>
              <a:gd name="connsiteX48" fmla="*/ 3472873 w 4451927"/>
              <a:gd name="connsiteY48" fmla="*/ 3860800 h 5052291"/>
              <a:gd name="connsiteX49" fmla="*/ 3343564 w 4451927"/>
              <a:gd name="connsiteY49" fmla="*/ 3962400 h 5052291"/>
              <a:gd name="connsiteX50" fmla="*/ 3251200 w 4451927"/>
              <a:gd name="connsiteY50" fmla="*/ 3888509 h 5052291"/>
              <a:gd name="connsiteX51" fmla="*/ 3214255 w 4451927"/>
              <a:gd name="connsiteY51" fmla="*/ 3980872 h 5052291"/>
              <a:gd name="connsiteX52" fmla="*/ 3094182 w 4451927"/>
              <a:gd name="connsiteY52" fmla="*/ 4008582 h 5052291"/>
              <a:gd name="connsiteX53" fmla="*/ 3094182 w 4451927"/>
              <a:gd name="connsiteY53" fmla="*/ 4128654 h 5052291"/>
              <a:gd name="connsiteX54" fmla="*/ 3001818 w 4451927"/>
              <a:gd name="connsiteY54" fmla="*/ 4165600 h 5052291"/>
              <a:gd name="connsiteX55" fmla="*/ 2955637 w 4451927"/>
              <a:gd name="connsiteY55" fmla="*/ 4128654 h 5052291"/>
              <a:gd name="connsiteX56" fmla="*/ 2918691 w 4451927"/>
              <a:gd name="connsiteY56" fmla="*/ 4294909 h 5052291"/>
              <a:gd name="connsiteX57" fmla="*/ 2983346 w 4451927"/>
              <a:gd name="connsiteY57" fmla="*/ 4239491 h 5052291"/>
              <a:gd name="connsiteX58" fmla="*/ 3020291 w 4451927"/>
              <a:gd name="connsiteY58" fmla="*/ 4267200 h 5052291"/>
              <a:gd name="connsiteX59" fmla="*/ 2918691 w 4451927"/>
              <a:gd name="connsiteY59" fmla="*/ 4433454 h 5052291"/>
              <a:gd name="connsiteX60" fmla="*/ 2844800 w 4451927"/>
              <a:gd name="connsiteY60" fmla="*/ 4442691 h 5052291"/>
              <a:gd name="connsiteX61" fmla="*/ 2844800 w 4451927"/>
              <a:gd name="connsiteY61" fmla="*/ 4488872 h 5052291"/>
              <a:gd name="connsiteX62" fmla="*/ 2927927 w 4451927"/>
              <a:gd name="connsiteY62" fmla="*/ 4451927 h 5052291"/>
              <a:gd name="connsiteX63" fmla="*/ 2937164 w 4451927"/>
              <a:gd name="connsiteY63" fmla="*/ 4636654 h 5052291"/>
              <a:gd name="connsiteX64" fmla="*/ 2854037 w 4451927"/>
              <a:gd name="connsiteY64" fmla="*/ 4701309 h 5052291"/>
              <a:gd name="connsiteX65" fmla="*/ 2909455 w 4451927"/>
              <a:gd name="connsiteY65" fmla="*/ 4729018 h 5052291"/>
              <a:gd name="connsiteX66" fmla="*/ 3020291 w 4451927"/>
              <a:gd name="connsiteY66" fmla="*/ 4978400 h 5052291"/>
              <a:gd name="connsiteX67" fmla="*/ 3029527 w 4451927"/>
              <a:gd name="connsiteY67" fmla="*/ 5052291 h 5052291"/>
              <a:gd name="connsiteX68" fmla="*/ 2697018 w 4451927"/>
              <a:gd name="connsiteY68" fmla="*/ 4969163 h 5052291"/>
              <a:gd name="connsiteX69" fmla="*/ 2456873 w 4451927"/>
              <a:gd name="connsiteY69" fmla="*/ 4922982 h 5052291"/>
              <a:gd name="connsiteX70" fmla="*/ 2262909 w 4451927"/>
              <a:gd name="connsiteY70" fmla="*/ 4765963 h 5052291"/>
              <a:gd name="connsiteX71" fmla="*/ 2170546 w 4451927"/>
              <a:gd name="connsiteY71" fmla="*/ 4682836 h 5052291"/>
              <a:gd name="connsiteX72" fmla="*/ 2041237 w 4451927"/>
              <a:gd name="connsiteY72" fmla="*/ 4414982 h 5052291"/>
              <a:gd name="connsiteX73" fmla="*/ 2041237 w 4451927"/>
              <a:gd name="connsiteY73" fmla="*/ 4267200 h 5052291"/>
              <a:gd name="connsiteX74" fmla="*/ 1874982 w 4451927"/>
              <a:gd name="connsiteY74" fmla="*/ 4119418 h 5052291"/>
              <a:gd name="connsiteX75" fmla="*/ 1819564 w 4451927"/>
              <a:gd name="connsiteY75" fmla="*/ 4017818 h 5052291"/>
              <a:gd name="connsiteX76" fmla="*/ 1708727 w 4451927"/>
              <a:gd name="connsiteY76" fmla="*/ 3943927 h 5052291"/>
              <a:gd name="connsiteX77" fmla="*/ 1579418 w 4451927"/>
              <a:gd name="connsiteY77" fmla="*/ 3703782 h 5052291"/>
              <a:gd name="connsiteX78" fmla="*/ 1533237 w 4451927"/>
              <a:gd name="connsiteY78" fmla="*/ 3556000 h 5052291"/>
              <a:gd name="connsiteX79" fmla="*/ 1302327 w 4451927"/>
              <a:gd name="connsiteY79" fmla="*/ 3352800 h 5052291"/>
              <a:gd name="connsiteX80" fmla="*/ 1191491 w 4451927"/>
              <a:gd name="connsiteY80" fmla="*/ 3241963 h 5052291"/>
              <a:gd name="connsiteX81" fmla="*/ 942109 w 4451927"/>
              <a:gd name="connsiteY81" fmla="*/ 3214254 h 5052291"/>
              <a:gd name="connsiteX82" fmla="*/ 914400 w 4451927"/>
              <a:gd name="connsiteY82" fmla="*/ 3260436 h 5052291"/>
              <a:gd name="connsiteX83" fmla="*/ 785091 w 4451927"/>
              <a:gd name="connsiteY83" fmla="*/ 3260436 h 5052291"/>
              <a:gd name="connsiteX84" fmla="*/ 646546 w 4451927"/>
              <a:gd name="connsiteY84" fmla="*/ 3389745 h 5052291"/>
              <a:gd name="connsiteX85" fmla="*/ 637309 w 4451927"/>
              <a:gd name="connsiteY85" fmla="*/ 3519054 h 5052291"/>
              <a:gd name="connsiteX86" fmla="*/ 581891 w 4451927"/>
              <a:gd name="connsiteY86" fmla="*/ 3546763 h 5052291"/>
              <a:gd name="connsiteX87" fmla="*/ 563418 w 4451927"/>
              <a:gd name="connsiteY87" fmla="*/ 3666836 h 5052291"/>
              <a:gd name="connsiteX88" fmla="*/ 249382 w 4451927"/>
              <a:gd name="connsiteY88" fmla="*/ 3583709 h 5052291"/>
              <a:gd name="connsiteX89" fmla="*/ 175491 w 4451927"/>
              <a:gd name="connsiteY89" fmla="*/ 3491345 h 5052291"/>
              <a:gd name="connsiteX90" fmla="*/ 0 w 4451927"/>
              <a:gd name="connsiteY90" fmla="*/ 3398982 h 5052291"/>
              <a:gd name="connsiteX91" fmla="*/ 2500746 w 4451927"/>
              <a:gd name="connsiteY91" fmla="*/ 2997777 h 5052291"/>
              <a:gd name="connsiteX92" fmla="*/ 2378364 w 4451927"/>
              <a:gd name="connsiteY92" fmla="*/ 2841336 h 5052291"/>
              <a:gd name="connsiteX93" fmla="*/ 2255405 w 4451927"/>
              <a:gd name="connsiteY93" fmla="*/ 2622550 h 5052291"/>
              <a:gd name="connsiteX94" fmla="*/ 2071255 w 4451927"/>
              <a:gd name="connsiteY94" fmla="*/ 2400877 h 5052291"/>
              <a:gd name="connsiteX95" fmla="*/ 1939059 w 4451927"/>
              <a:gd name="connsiteY95" fmla="*/ 2202872 h 5052291"/>
              <a:gd name="connsiteX96" fmla="*/ 1780887 w 4451927"/>
              <a:gd name="connsiteY96" fmla="*/ 1997363 h 5052291"/>
              <a:gd name="connsiteX97" fmla="*/ 1550555 w 4451927"/>
              <a:gd name="connsiteY97" fmla="*/ 1693718 h 5052291"/>
              <a:gd name="connsiteX98" fmla="*/ 1430482 w 4451927"/>
              <a:gd name="connsiteY98" fmla="*/ 1416050 h 5052291"/>
              <a:gd name="connsiteX99" fmla="*/ 863023 w 4451927"/>
              <a:gd name="connsiteY99" fmla="*/ 876877 h 5052291"/>
              <a:gd name="connsiteX100" fmla="*/ 587853 w 4451927"/>
              <a:gd name="connsiteY100" fmla="*/ 428711 h 5052291"/>
              <a:gd name="connsiteX101" fmla="*/ 591127 w 4451927"/>
              <a:gd name="connsiteY101" fmla="*/ 0 h 5052291"/>
              <a:gd name="connsiteX0" fmla="*/ 415636 w 4276436"/>
              <a:gd name="connsiteY0" fmla="*/ 0 h 5052291"/>
              <a:gd name="connsiteX1" fmla="*/ 1653309 w 4276436"/>
              <a:gd name="connsiteY1" fmla="*/ 9236 h 5052291"/>
              <a:gd name="connsiteX2" fmla="*/ 1671782 w 4276436"/>
              <a:gd name="connsiteY2" fmla="*/ 979054 h 5052291"/>
              <a:gd name="connsiteX3" fmla="*/ 1773382 w 4276436"/>
              <a:gd name="connsiteY3" fmla="*/ 1016000 h 5052291"/>
              <a:gd name="connsiteX4" fmla="*/ 1884218 w 4276436"/>
              <a:gd name="connsiteY4" fmla="*/ 1062182 h 5052291"/>
              <a:gd name="connsiteX5" fmla="*/ 1976582 w 4276436"/>
              <a:gd name="connsiteY5" fmla="*/ 1034472 h 5052291"/>
              <a:gd name="connsiteX6" fmla="*/ 2041236 w 4276436"/>
              <a:gd name="connsiteY6" fmla="*/ 1089891 h 5052291"/>
              <a:gd name="connsiteX7" fmla="*/ 2041236 w 4276436"/>
              <a:gd name="connsiteY7" fmla="*/ 1089891 h 5052291"/>
              <a:gd name="connsiteX8" fmla="*/ 2170546 w 4276436"/>
              <a:gd name="connsiteY8" fmla="*/ 1173018 h 5052291"/>
              <a:gd name="connsiteX9" fmla="*/ 2272146 w 4276436"/>
              <a:gd name="connsiteY9" fmla="*/ 1117600 h 5052291"/>
              <a:gd name="connsiteX10" fmla="*/ 2309091 w 4276436"/>
              <a:gd name="connsiteY10" fmla="*/ 1209963 h 5052291"/>
              <a:gd name="connsiteX11" fmla="*/ 2429164 w 4276436"/>
              <a:gd name="connsiteY11" fmla="*/ 1200727 h 5052291"/>
              <a:gd name="connsiteX12" fmla="*/ 2484582 w 4276436"/>
              <a:gd name="connsiteY12" fmla="*/ 1265382 h 5052291"/>
              <a:gd name="connsiteX13" fmla="*/ 2567709 w 4276436"/>
              <a:gd name="connsiteY13" fmla="*/ 1339272 h 5052291"/>
              <a:gd name="connsiteX14" fmla="*/ 2650836 w 4276436"/>
              <a:gd name="connsiteY14" fmla="*/ 1256145 h 5052291"/>
              <a:gd name="connsiteX15" fmla="*/ 2715491 w 4276436"/>
              <a:gd name="connsiteY15" fmla="*/ 1330036 h 5052291"/>
              <a:gd name="connsiteX16" fmla="*/ 2789382 w 4276436"/>
              <a:gd name="connsiteY16" fmla="*/ 1330036 h 5052291"/>
              <a:gd name="connsiteX17" fmla="*/ 2844800 w 4276436"/>
              <a:gd name="connsiteY17" fmla="*/ 1385454 h 5052291"/>
              <a:gd name="connsiteX18" fmla="*/ 2974109 w 4276436"/>
              <a:gd name="connsiteY18" fmla="*/ 1330036 h 5052291"/>
              <a:gd name="connsiteX19" fmla="*/ 3038764 w 4276436"/>
              <a:gd name="connsiteY19" fmla="*/ 1376218 h 5052291"/>
              <a:gd name="connsiteX20" fmla="*/ 3362036 w 4276436"/>
              <a:gd name="connsiteY20" fmla="*/ 1330036 h 5052291"/>
              <a:gd name="connsiteX21" fmla="*/ 3639127 w 4276436"/>
              <a:gd name="connsiteY21" fmla="*/ 1283854 h 5052291"/>
              <a:gd name="connsiteX22" fmla="*/ 3971636 w 4276436"/>
              <a:gd name="connsiteY22" fmla="*/ 1440872 h 5052291"/>
              <a:gd name="connsiteX23" fmla="*/ 4064000 w 4276436"/>
              <a:gd name="connsiteY23" fmla="*/ 1477818 h 5052291"/>
              <a:gd name="connsiteX24" fmla="*/ 4110182 w 4276436"/>
              <a:gd name="connsiteY24" fmla="*/ 2216727 h 5052291"/>
              <a:gd name="connsiteX25" fmla="*/ 4267200 w 4276436"/>
              <a:gd name="connsiteY25" fmla="*/ 2475345 h 5052291"/>
              <a:gd name="connsiteX26" fmla="*/ 4276436 w 4276436"/>
              <a:gd name="connsiteY26" fmla="*/ 2687782 h 5052291"/>
              <a:gd name="connsiteX27" fmla="*/ 4248727 w 4276436"/>
              <a:gd name="connsiteY27" fmla="*/ 2789382 h 5052291"/>
              <a:gd name="connsiteX28" fmla="*/ 4248727 w 4276436"/>
              <a:gd name="connsiteY28" fmla="*/ 2974109 h 5052291"/>
              <a:gd name="connsiteX29" fmla="*/ 4248727 w 4276436"/>
              <a:gd name="connsiteY29" fmla="*/ 3066472 h 5052291"/>
              <a:gd name="connsiteX30" fmla="*/ 4156364 w 4276436"/>
              <a:gd name="connsiteY30" fmla="*/ 3278909 h 5052291"/>
              <a:gd name="connsiteX31" fmla="*/ 3943927 w 4276436"/>
              <a:gd name="connsiteY31" fmla="*/ 3380509 h 5052291"/>
              <a:gd name="connsiteX32" fmla="*/ 3796146 w 4276436"/>
              <a:gd name="connsiteY32" fmla="*/ 3491345 h 5052291"/>
              <a:gd name="connsiteX33" fmla="*/ 3796146 w 4276436"/>
              <a:gd name="connsiteY33" fmla="*/ 3491345 h 5052291"/>
              <a:gd name="connsiteX34" fmla="*/ 3777673 w 4276436"/>
              <a:gd name="connsiteY34" fmla="*/ 3463636 h 5052291"/>
              <a:gd name="connsiteX35" fmla="*/ 3870036 w 4276436"/>
              <a:gd name="connsiteY35" fmla="*/ 3362036 h 5052291"/>
              <a:gd name="connsiteX36" fmla="*/ 3777673 w 4276436"/>
              <a:gd name="connsiteY36" fmla="*/ 3371272 h 5052291"/>
              <a:gd name="connsiteX37" fmla="*/ 3777673 w 4276436"/>
              <a:gd name="connsiteY37" fmla="*/ 3260436 h 5052291"/>
              <a:gd name="connsiteX38" fmla="*/ 3740727 w 4276436"/>
              <a:gd name="connsiteY38" fmla="*/ 3260436 h 5052291"/>
              <a:gd name="connsiteX39" fmla="*/ 3666836 w 4276436"/>
              <a:gd name="connsiteY39" fmla="*/ 3315854 h 5052291"/>
              <a:gd name="connsiteX40" fmla="*/ 3694546 w 4276436"/>
              <a:gd name="connsiteY40" fmla="*/ 3417454 h 5052291"/>
              <a:gd name="connsiteX41" fmla="*/ 3694546 w 4276436"/>
              <a:gd name="connsiteY41" fmla="*/ 3417454 h 5052291"/>
              <a:gd name="connsiteX42" fmla="*/ 3731491 w 4276436"/>
              <a:gd name="connsiteY42" fmla="*/ 3574472 h 5052291"/>
              <a:gd name="connsiteX43" fmla="*/ 3602182 w 4276436"/>
              <a:gd name="connsiteY43" fmla="*/ 3648363 h 5052291"/>
              <a:gd name="connsiteX44" fmla="*/ 3380509 w 4276436"/>
              <a:gd name="connsiteY44" fmla="*/ 3879272 h 5052291"/>
              <a:gd name="connsiteX45" fmla="*/ 3371273 w 4276436"/>
              <a:gd name="connsiteY45" fmla="*/ 3805382 h 5052291"/>
              <a:gd name="connsiteX46" fmla="*/ 3306618 w 4276436"/>
              <a:gd name="connsiteY46" fmla="*/ 3759200 h 5052291"/>
              <a:gd name="connsiteX47" fmla="*/ 3168073 w 4276436"/>
              <a:gd name="connsiteY47" fmla="*/ 3786909 h 5052291"/>
              <a:gd name="connsiteX48" fmla="*/ 3297382 w 4276436"/>
              <a:gd name="connsiteY48" fmla="*/ 3860800 h 5052291"/>
              <a:gd name="connsiteX49" fmla="*/ 3168073 w 4276436"/>
              <a:gd name="connsiteY49" fmla="*/ 3962400 h 5052291"/>
              <a:gd name="connsiteX50" fmla="*/ 3075709 w 4276436"/>
              <a:gd name="connsiteY50" fmla="*/ 3888509 h 5052291"/>
              <a:gd name="connsiteX51" fmla="*/ 3038764 w 4276436"/>
              <a:gd name="connsiteY51" fmla="*/ 3980872 h 5052291"/>
              <a:gd name="connsiteX52" fmla="*/ 2918691 w 4276436"/>
              <a:gd name="connsiteY52" fmla="*/ 4008582 h 5052291"/>
              <a:gd name="connsiteX53" fmla="*/ 2918691 w 4276436"/>
              <a:gd name="connsiteY53" fmla="*/ 4128654 h 5052291"/>
              <a:gd name="connsiteX54" fmla="*/ 2826327 w 4276436"/>
              <a:gd name="connsiteY54" fmla="*/ 4165600 h 5052291"/>
              <a:gd name="connsiteX55" fmla="*/ 2780146 w 4276436"/>
              <a:gd name="connsiteY55" fmla="*/ 4128654 h 5052291"/>
              <a:gd name="connsiteX56" fmla="*/ 2743200 w 4276436"/>
              <a:gd name="connsiteY56" fmla="*/ 4294909 h 5052291"/>
              <a:gd name="connsiteX57" fmla="*/ 2807855 w 4276436"/>
              <a:gd name="connsiteY57" fmla="*/ 4239491 h 5052291"/>
              <a:gd name="connsiteX58" fmla="*/ 2844800 w 4276436"/>
              <a:gd name="connsiteY58" fmla="*/ 4267200 h 5052291"/>
              <a:gd name="connsiteX59" fmla="*/ 2743200 w 4276436"/>
              <a:gd name="connsiteY59" fmla="*/ 4433454 h 5052291"/>
              <a:gd name="connsiteX60" fmla="*/ 2669309 w 4276436"/>
              <a:gd name="connsiteY60" fmla="*/ 4442691 h 5052291"/>
              <a:gd name="connsiteX61" fmla="*/ 2669309 w 4276436"/>
              <a:gd name="connsiteY61" fmla="*/ 4488872 h 5052291"/>
              <a:gd name="connsiteX62" fmla="*/ 2752436 w 4276436"/>
              <a:gd name="connsiteY62" fmla="*/ 4451927 h 5052291"/>
              <a:gd name="connsiteX63" fmla="*/ 2761673 w 4276436"/>
              <a:gd name="connsiteY63" fmla="*/ 4636654 h 5052291"/>
              <a:gd name="connsiteX64" fmla="*/ 2678546 w 4276436"/>
              <a:gd name="connsiteY64" fmla="*/ 4701309 h 5052291"/>
              <a:gd name="connsiteX65" fmla="*/ 2733964 w 4276436"/>
              <a:gd name="connsiteY65" fmla="*/ 4729018 h 5052291"/>
              <a:gd name="connsiteX66" fmla="*/ 2844800 w 4276436"/>
              <a:gd name="connsiteY66" fmla="*/ 4978400 h 5052291"/>
              <a:gd name="connsiteX67" fmla="*/ 2854036 w 4276436"/>
              <a:gd name="connsiteY67" fmla="*/ 5052291 h 5052291"/>
              <a:gd name="connsiteX68" fmla="*/ 2521527 w 4276436"/>
              <a:gd name="connsiteY68" fmla="*/ 4969163 h 5052291"/>
              <a:gd name="connsiteX69" fmla="*/ 2281382 w 4276436"/>
              <a:gd name="connsiteY69" fmla="*/ 4922982 h 5052291"/>
              <a:gd name="connsiteX70" fmla="*/ 2087418 w 4276436"/>
              <a:gd name="connsiteY70" fmla="*/ 4765963 h 5052291"/>
              <a:gd name="connsiteX71" fmla="*/ 1995055 w 4276436"/>
              <a:gd name="connsiteY71" fmla="*/ 4682836 h 5052291"/>
              <a:gd name="connsiteX72" fmla="*/ 1865746 w 4276436"/>
              <a:gd name="connsiteY72" fmla="*/ 4414982 h 5052291"/>
              <a:gd name="connsiteX73" fmla="*/ 1865746 w 4276436"/>
              <a:gd name="connsiteY73" fmla="*/ 4267200 h 5052291"/>
              <a:gd name="connsiteX74" fmla="*/ 1699491 w 4276436"/>
              <a:gd name="connsiteY74" fmla="*/ 4119418 h 5052291"/>
              <a:gd name="connsiteX75" fmla="*/ 1644073 w 4276436"/>
              <a:gd name="connsiteY75" fmla="*/ 4017818 h 5052291"/>
              <a:gd name="connsiteX76" fmla="*/ 1533236 w 4276436"/>
              <a:gd name="connsiteY76" fmla="*/ 3943927 h 5052291"/>
              <a:gd name="connsiteX77" fmla="*/ 1403927 w 4276436"/>
              <a:gd name="connsiteY77" fmla="*/ 3703782 h 5052291"/>
              <a:gd name="connsiteX78" fmla="*/ 1357746 w 4276436"/>
              <a:gd name="connsiteY78" fmla="*/ 3556000 h 5052291"/>
              <a:gd name="connsiteX79" fmla="*/ 1126836 w 4276436"/>
              <a:gd name="connsiteY79" fmla="*/ 3352800 h 5052291"/>
              <a:gd name="connsiteX80" fmla="*/ 1016000 w 4276436"/>
              <a:gd name="connsiteY80" fmla="*/ 3241963 h 5052291"/>
              <a:gd name="connsiteX81" fmla="*/ 766618 w 4276436"/>
              <a:gd name="connsiteY81" fmla="*/ 3214254 h 5052291"/>
              <a:gd name="connsiteX82" fmla="*/ 738909 w 4276436"/>
              <a:gd name="connsiteY82" fmla="*/ 3260436 h 5052291"/>
              <a:gd name="connsiteX83" fmla="*/ 609600 w 4276436"/>
              <a:gd name="connsiteY83" fmla="*/ 3260436 h 5052291"/>
              <a:gd name="connsiteX84" fmla="*/ 471055 w 4276436"/>
              <a:gd name="connsiteY84" fmla="*/ 3389745 h 5052291"/>
              <a:gd name="connsiteX85" fmla="*/ 461818 w 4276436"/>
              <a:gd name="connsiteY85" fmla="*/ 3519054 h 5052291"/>
              <a:gd name="connsiteX86" fmla="*/ 406400 w 4276436"/>
              <a:gd name="connsiteY86" fmla="*/ 3546763 h 5052291"/>
              <a:gd name="connsiteX87" fmla="*/ 387927 w 4276436"/>
              <a:gd name="connsiteY87" fmla="*/ 3666836 h 5052291"/>
              <a:gd name="connsiteX88" fmla="*/ 73891 w 4276436"/>
              <a:gd name="connsiteY88" fmla="*/ 3583709 h 5052291"/>
              <a:gd name="connsiteX89" fmla="*/ 0 w 4276436"/>
              <a:gd name="connsiteY89" fmla="*/ 3491345 h 5052291"/>
              <a:gd name="connsiteX90" fmla="*/ 2440709 w 4276436"/>
              <a:gd name="connsiteY90" fmla="*/ 3164032 h 5052291"/>
              <a:gd name="connsiteX91" fmla="*/ 2325255 w 4276436"/>
              <a:gd name="connsiteY91" fmla="*/ 2997777 h 5052291"/>
              <a:gd name="connsiteX92" fmla="*/ 2202873 w 4276436"/>
              <a:gd name="connsiteY92" fmla="*/ 2841336 h 5052291"/>
              <a:gd name="connsiteX93" fmla="*/ 2079914 w 4276436"/>
              <a:gd name="connsiteY93" fmla="*/ 2622550 h 5052291"/>
              <a:gd name="connsiteX94" fmla="*/ 1895764 w 4276436"/>
              <a:gd name="connsiteY94" fmla="*/ 2400877 h 5052291"/>
              <a:gd name="connsiteX95" fmla="*/ 1763568 w 4276436"/>
              <a:gd name="connsiteY95" fmla="*/ 2202872 h 5052291"/>
              <a:gd name="connsiteX96" fmla="*/ 1605396 w 4276436"/>
              <a:gd name="connsiteY96" fmla="*/ 1997363 h 5052291"/>
              <a:gd name="connsiteX97" fmla="*/ 1375064 w 4276436"/>
              <a:gd name="connsiteY97" fmla="*/ 1693718 h 5052291"/>
              <a:gd name="connsiteX98" fmla="*/ 1254991 w 4276436"/>
              <a:gd name="connsiteY98" fmla="*/ 1416050 h 5052291"/>
              <a:gd name="connsiteX99" fmla="*/ 687532 w 4276436"/>
              <a:gd name="connsiteY99" fmla="*/ 876877 h 5052291"/>
              <a:gd name="connsiteX100" fmla="*/ 412362 w 4276436"/>
              <a:gd name="connsiteY100" fmla="*/ 428711 h 5052291"/>
              <a:gd name="connsiteX101" fmla="*/ 415636 w 4276436"/>
              <a:gd name="connsiteY101" fmla="*/ 0 h 5052291"/>
              <a:gd name="connsiteX0" fmla="*/ 341745 w 4202545"/>
              <a:gd name="connsiteY0" fmla="*/ 0 h 5052291"/>
              <a:gd name="connsiteX1" fmla="*/ 1579418 w 4202545"/>
              <a:gd name="connsiteY1" fmla="*/ 9236 h 5052291"/>
              <a:gd name="connsiteX2" fmla="*/ 1597891 w 4202545"/>
              <a:gd name="connsiteY2" fmla="*/ 979054 h 5052291"/>
              <a:gd name="connsiteX3" fmla="*/ 1699491 w 4202545"/>
              <a:gd name="connsiteY3" fmla="*/ 1016000 h 5052291"/>
              <a:gd name="connsiteX4" fmla="*/ 1810327 w 4202545"/>
              <a:gd name="connsiteY4" fmla="*/ 1062182 h 5052291"/>
              <a:gd name="connsiteX5" fmla="*/ 1902691 w 4202545"/>
              <a:gd name="connsiteY5" fmla="*/ 1034472 h 5052291"/>
              <a:gd name="connsiteX6" fmla="*/ 1967345 w 4202545"/>
              <a:gd name="connsiteY6" fmla="*/ 1089891 h 5052291"/>
              <a:gd name="connsiteX7" fmla="*/ 1967345 w 4202545"/>
              <a:gd name="connsiteY7" fmla="*/ 1089891 h 5052291"/>
              <a:gd name="connsiteX8" fmla="*/ 2096655 w 4202545"/>
              <a:gd name="connsiteY8" fmla="*/ 1173018 h 5052291"/>
              <a:gd name="connsiteX9" fmla="*/ 2198255 w 4202545"/>
              <a:gd name="connsiteY9" fmla="*/ 1117600 h 5052291"/>
              <a:gd name="connsiteX10" fmla="*/ 2235200 w 4202545"/>
              <a:gd name="connsiteY10" fmla="*/ 1209963 h 5052291"/>
              <a:gd name="connsiteX11" fmla="*/ 2355273 w 4202545"/>
              <a:gd name="connsiteY11" fmla="*/ 1200727 h 5052291"/>
              <a:gd name="connsiteX12" fmla="*/ 2410691 w 4202545"/>
              <a:gd name="connsiteY12" fmla="*/ 1265382 h 5052291"/>
              <a:gd name="connsiteX13" fmla="*/ 2493818 w 4202545"/>
              <a:gd name="connsiteY13" fmla="*/ 1339272 h 5052291"/>
              <a:gd name="connsiteX14" fmla="*/ 2576945 w 4202545"/>
              <a:gd name="connsiteY14" fmla="*/ 1256145 h 5052291"/>
              <a:gd name="connsiteX15" fmla="*/ 2641600 w 4202545"/>
              <a:gd name="connsiteY15" fmla="*/ 1330036 h 5052291"/>
              <a:gd name="connsiteX16" fmla="*/ 2715491 w 4202545"/>
              <a:gd name="connsiteY16" fmla="*/ 1330036 h 5052291"/>
              <a:gd name="connsiteX17" fmla="*/ 2770909 w 4202545"/>
              <a:gd name="connsiteY17" fmla="*/ 1385454 h 5052291"/>
              <a:gd name="connsiteX18" fmla="*/ 2900218 w 4202545"/>
              <a:gd name="connsiteY18" fmla="*/ 1330036 h 5052291"/>
              <a:gd name="connsiteX19" fmla="*/ 2964873 w 4202545"/>
              <a:gd name="connsiteY19" fmla="*/ 1376218 h 5052291"/>
              <a:gd name="connsiteX20" fmla="*/ 3288145 w 4202545"/>
              <a:gd name="connsiteY20" fmla="*/ 1330036 h 5052291"/>
              <a:gd name="connsiteX21" fmla="*/ 3565236 w 4202545"/>
              <a:gd name="connsiteY21" fmla="*/ 1283854 h 5052291"/>
              <a:gd name="connsiteX22" fmla="*/ 3897745 w 4202545"/>
              <a:gd name="connsiteY22" fmla="*/ 1440872 h 5052291"/>
              <a:gd name="connsiteX23" fmla="*/ 3990109 w 4202545"/>
              <a:gd name="connsiteY23" fmla="*/ 1477818 h 5052291"/>
              <a:gd name="connsiteX24" fmla="*/ 4036291 w 4202545"/>
              <a:gd name="connsiteY24" fmla="*/ 2216727 h 5052291"/>
              <a:gd name="connsiteX25" fmla="*/ 4193309 w 4202545"/>
              <a:gd name="connsiteY25" fmla="*/ 2475345 h 5052291"/>
              <a:gd name="connsiteX26" fmla="*/ 4202545 w 4202545"/>
              <a:gd name="connsiteY26" fmla="*/ 2687782 h 5052291"/>
              <a:gd name="connsiteX27" fmla="*/ 4174836 w 4202545"/>
              <a:gd name="connsiteY27" fmla="*/ 2789382 h 5052291"/>
              <a:gd name="connsiteX28" fmla="*/ 4174836 w 4202545"/>
              <a:gd name="connsiteY28" fmla="*/ 2974109 h 5052291"/>
              <a:gd name="connsiteX29" fmla="*/ 4174836 w 4202545"/>
              <a:gd name="connsiteY29" fmla="*/ 3066472 h 5052291"/>
              <a:gd name="connsiteX30" fmla="*/ 4082473 w 4202545"/>
              <a:gd name="connsiteY30" fmla="*/ 3278909 h 5052291"/>
              <a:gd name="connsiteX31" fmla="*/ 3870036 w 4202545"/>
              <a:gd name="connsiteY31" fmla="*/ 3380509 h 5052291"/>
              <a:gd name="connsiteX32" fmla="*/ 3722255 w 4202545"/>
              <a:gd name="connsiteY32" fmla="*/ 3491345 h 5052291"/>
              <a:gd name="connsiteX33" fmla="*/ 3722255 w 4202545"/>
              <a:gd name="connsiteY33" fmla="*/ 3491345 h 5052291"/>
              <a:gd name="connsiteX34" fmla="*/ 3703782 w 4202545"/>
              <a:gd name="connsiteY34" fmla="*/ 3463636 h 5052291"/>
              <a:gd name="connsiteX35" fmla="*/ 3796145 w 4202545"/>
              <a:gd name="connsiteY35" fmla="*/ 3362036 h 5052291"/>
              <a:gd name="connsiteX36" fmla="*/ 3703782 w 4202545"/>
              <a:gd name="connsiteY36" fmla="*/ 3371272 h 5052291"/>
              <a:gd name="connsiteX37" fmla="*/ 3703782 w 4202545"/>
              <a:gd name="connsiteY37" fmla="*/ 3260436 h 5052291"/>
              <a:gd name="connsiteX38" fmla="*/ 3666836 w 4202545"/>
              <a:gd name="connsiteY38" fmla="*/ 3260436 h 5052291"/>
              <a:gd name="connsiteX39" fmla="*/ 3592945 w 4202545"/>
              <a:gd name="connsiteY39" fmla="*/ 3315854 h 5052291"/>
              <a:gd name="connsiteX40" fmla="*/ 3620655 w 4202545"/>
              <a:gd name="connsiteY40" fmla="*/ 3417454 h 5052291"/>
              <a:gd name="connsiteX41" fmla="*/ 3620655 w 4202545"/>
              <a:gd name="connsiteY41" fmla="*/ 3417454 h 5052291"/>
              <a:gd name="connsiteX42" fmla="*/ 3657600 w 4202545"/>
              <a:gd name="connsiteY42" fmla="*/ 3574472 h 5052291"/>
              <a:gd name="connsiteX43" fmla="*/ 3528291 w 4202545"/>
              <a:gd name="connsiteY43" fmla="*/ 3648363 h 5052291"/>
              <a:gd name="connsiteX44" fmla="*/ 3306618 w 4202545"/>
              <a:gd name="connsiteY44" fmla="*/ 3879272 h 5052291"/>
              <a:gd name="connsiteX45" fmla="*/ 3297382 w 4202545"/>
              <a:gd name="connsiteY45" fmla="*/ 3805382 h 5052291"/>
              <a:gd name="connsiteX46" fmla="*/ 3232727 w 4202545"/>
              <a:gd name="connsiteY46" fmla="*/ 3759200 h 5052291"/>
              <a:gd name="connsiteX47" fmla="*/ 3094182 w 4202545"/>
              <a:gd name="connsiteY47" fmla="*/ 3786909 h 5052291"/>
              <a:gd name="connsiteX48" fmla="*/ 3223491 w 4202545"/>
              <a:gd name="connsiteY48" fmla="*/ 3860800 h 5052291"/>
              <a:gd name="connsiteX49" fmla="*/ 3094182 w 4202545"/>
              <a:gd name="connsiteY49" fmla="*/ 3962400 h 5052291"/>
              <a:gd name="connsiteX50" fmla="*/ 3001818 w 4202545"/>
              <a:gd name="connsiteY50" fmla="*/ 3888509 h 5052291"/>
              <a:gd name="connsiteX51" fmla="*/ 2964873 w 4202545"/>
              <a:gd name="connsiteY51" fmla="*/ 3980872 h 5052291"/>
              <a:gd name="connsiteX52" fmla="*/ 2844800 w 4202545"/>
              <a:gd name="connsiteY52" fmla="*/ 4008582 h 5052291"/>
              <a:gd name="connsiteX53" fmla="*/ 2844800 w 4202545"/>
              <a:gd name="connsiteY53" fmla="*/ 4128654 h 5052291"/>
              <a:gd name="connsiteX54" fmla="*/ 2752436 w 4202545"/>
              <a:gd name="connsiteY54" fmla="*/ 4165600 h 5052291"/>
              <a:gd name="connsiteX55" fmla="*/ 2706255 w 4202545"/>
              <a:gd name="connsiteY55" fmla="*/ 4128654 h 5052291"/>
              <a:gd name="connsiteX56" fmla="*/ 2669309 w 4202545"/>
              <a:gd name="connsiteY56" fmla="*/ 4294909 h 5052291"/>
              <a:gd name="connsiteX57" fmla="*/ 2733964 w 4202545"/>
              <a:gd name="connsiteY57" fmla="*/ 4239491 h 5052291"/>
              <a:gd name="connsiteX58" fmla="*/ 2770909 w 4202545"/>
              <a:gd name="connsiteY58" fmla="*/ 4267200 h 5052291"/>
              <a:gd name="connsiteX59" fmla="*/ 2669309 w 4202545"/>
              <a:gd name="connsiteY59" fmla="*/ 4433454 h 5052291"/>
              <a:gd name="connsiteX60" fmla="*/ 2595418 w 4202545"/>
              <a:gd name="connsiteY60" fmla="*/ 4442691 h 5052291"/>
              <a:gd name="connsiteX61" fmla="*/ 2595418 w 4202545"/>
              <a:gd name="connsiteY61" fmla="*/ 4488872 h 5052291"/>
              <a:gd name="connsiteX62" fmla="*/ 2678545 w 4202545"/>
              <a:gd name="connsiteY62" fmla="*/ 4451927 h 5052291"/>
              <a:gd name="connsiteX63" fmla="*/ 2687782 w 4202545"/>
              <a:gd name="connsiteY63" fmla="*/ 4636654 h 5052291"/>
              <a:gd name="connsiteX64" fmla="*/ 2604655 w 4202545"/>
              <a:gd name="connsiteY64" fmla="*/ 4701309 h 5052291"/>
              <a:gd name="connsiteX65" fmla="*/ 2660073 w 4202545"/>
              <a:gd name="connsiteY65" fmla="*/ 4729018 h 5052291"/>
              <a:gd name="connsiteX66" fmla="*/ 2770909 w 4202545"/>
              <a:gd name="connsiteY66" fmla="*/ 4978400 h 5052291"/>
              <a:gd name="connsiteX67" fmla="*/ 2780145 w 4202545"/>
              <a:gd name="connsiteY67" fmla="*/ 5052291 h 5052291"/>
              <a:gd name="connsiteX68" fmla="*/ 2447636 w 4202545"/>
              <a:gd name="connsiteY68" fmla="*/ 4969163 h 5052291"/>
              <a:gd name="connsiteX69" fmla="*/ 2207491 w 4202545"/>
              <a:gd name="connsiteY69" fmla="*/ 4922982 h 5052291"/>
              <a:gd name="connsiteX70" fmla="*/ 2013527 w 4202545"/>
              <a:gd name="connsiteY70" fmla="*/ 4765963 h 5052291"/>
              <a:gd name="connsiteX71" fmla="*/ 1921164 w 4202545"/>
              <a:gd name="connsiteY71" fmla="*/ 4682836 h 5052291"/>
              <a:gd name="connsiteX72" fmla="*/ 1791855 w 4202545"/>
              <a:gd name="connsiteY72" fmla="*/ 4414982 h 5052291"/>
              <a:gd name="connsiteX73" fmla="*/ 1791855 w 4202545"/>
              <a:gd name="connsiteY73" fmla="*/ 4267200 h 5052291"/>
              <a:gd name="connsiteX74" fmla="*/ 1625600 w 4202545"/>
              <a:gd name="connsiteY74" fmla="*/ 4119418 h 5052291"/>
              <a:gd name="connsiteX75" fmla="*/ 1570182 w 4202545"/>
              <a:gd name="connsiteY75" fmla="*/ 4017818 h 5052291"/>
              <a:gd name="connsiteX76" fmla="*/ 1459345 w 4202545"/>
              <a:gd name="connsiteY76" fmla="*/ 3943927 h 5052291"/>
              <a:gd name="connsiteX77" fmla="*/ 1330036 w 4202545"/>
              <a:gd name="connsiteY77" fmla="*/ 3703782 h 5052291"/>
              <a:gd name="connsiteX78" fmla="*/ 1283855 w 4202545"/>
              <a:gd name="connsiteY78" fmla="*/ 3556000 h 5052291"/>
              <a:gd name="connsiteX79" fmla="*/ 1052945 w 4202545"/>
              <a:gd name="connsiteY79" fmla="*/ 3352800 h 5052291"/>
              <a:gd name="connsiteX80" fmla="*/ 942109 w 4202545"/>
              <a:gd name="connsiteY80" fmla="*/ 3241963 h 5052291"/>
              <a:gd name="connsiteX81" fmla="*/ 692727 w 4202545"/>
              <a:gd name="connsiteY81" fmla="*/ 3214254 h 5052291"/>
              <a:gd name="connsiteX82" fmla="*/ 665018 w 4202545"/>
              <a:gd name="connsiteY82" fmla="*/ 3260436 h 5052291"/>
              <a:gd name="connsiteX83" fmla="*/ 535709 w 4202545"/>
              <a:gd name="connsiteY83" fmla="*/ 3260436 h 5052291"/>
              <a:gd name="connsiteX84" fmla="*/ 397164 w 4202545"/>
              <a:gd name="connsiteY84" fmla="*/ 3389745 h 5052291"/>
              <a:gd name="connsiteX85" fmla="*/ 387927 w 4202545"/>
              <a:gd name="connsiteY85" fmla="*/ 3519054 h 5052291"/>
              <a:gd name="connsiteX86" fmla="*/ 332509 w 4202545"/>
              <a:gd name="connsiteY86" fmla="*/ 3546763 h 5052291"/>
              <a:gd name="connsiteX87" fmla="*/ 314036 w 4202545"/>
              <a:gd name="connsiteY87" fmla="*/ 3666836 h 5052291"/>
              <a:gd name="connsiteX88" fmla="*/ 0 w 4202545"/>
              <a:gd name="connsiteY88" fmla="*/ 3583709 h 5052291"/>
              <a:gd name="connsiteX89" fmla="*/ 2618509 w 4202545"/>
              <a:gd name="connsiteY89" fmla="*/ 2938895 h 5052291"/>
              <a:gd name="connsiteX90" fmla="*/ 2366818 w 4202545"/>
              <a:gd name="connsiteY90" fmla="*/ 3164032 h 5052291"/>
              <a:gd name="connsiteX91" fmla="*/ 2251364 w 4202545"/>
              <a:gd name="connsiteY91" fmla="*/ 2997777 h 5052291"/>
              <a:gd name="connsiteX92" fmla="*/ 2128982 w 4202545"/>
              <a:gd name="connsiteY92" fmla="*/ 2841336 h 5052291"/>
              <a:gd name="connsiteX93" fmla="*/ 2006023 w 4202545"/>
              <a:gd name="connsiteY93" fmla="*/ 2622550 h 5052291"/>
              <a:gd name="connsiteX94" fmla="*/ 1821873 w 4202545"/>
              <a:gd name="connsiteY94" fmla="*/ 2400877 h 5052291"/>
              <a:gd name="connsiteX95" fmla="*/ 1689677 w 4202545"/>
              <a:gd name="connsiteY95" fmla="*/ 2202872 h 5052291"/>
              <a:gd name="connsiteX96" fmla="*/ 1531505 w 4202545"/>
              <a:gd name="connsiteY96" fmla="*/ 1997363 h 5052291"/>
              <a:gd name="connsiteX97" fmla="*/ 1301173 w 4202545"/>
              <a:gd name="connsiteY97" fmla="*/ 1693718 h 5052291"/>
              <a:gd name="connsiteX98" fmla="*/ 1181100 w 4202545"/>
              <a:gd name="connsiteY98" fmla="*/ 1416050 h 5052291"/>
              <a:gd name="connsiteX99" fmla="*/ 613641 w 4202545"/>
              <a:gd name="connsiteY99" fmla="*/ 876877 h 5052291"/>
              <a:gd name="connsiteX100" fmla="*/ 338471 w 4202545"/>
              <a:gd name="connsiteY100" fmla="*/ 428711 h 5052291"/>
              <a:gd name="connsiteX101" fmla="*/ 341745 w 4202545"/>
              <a:gd name="connsiteY101" fmla="*/ 0 h 5052291"/>
              <a:gd name="connsiteX0" fmla="*/ 27709 w 3888509"/>
              <a:gd name="connsiteY0" fmla="*/ 0 h 5052291"/>
              <a:gd name="connsiteX1" fmla="*/ 1265382 w 3888509"/>
              <a:gd name="connsiteY1" fmla="*/ 9236 h 5052291"/>
              <a:gd name="connsiteX2" fmla="*/ 1283855 w 3888509"/>
              <a:gd name="connsiteY2" fmla="*/ 979054 h 5052291"/>
              <a:gd name="connsiteX3" fmla="*/ 1385455 w 3888509"/>
              <a:gd name="connsiteY3" fmla="*/ 1016000 h 5052291"/>
              <a:gd name="connsiteX4" fmla="*/ 1496291 w 3888509"/>
              <a:gd name="connsiteY4" fmla="*/ 1062182 h 5052291"/>
              <a:gd name="connsiteX5" fmla="*/ 1588655 w 3888509"/>
              <a:gd name="connsiteY5" fmla="*/ 1034472 h 5052291"/>
              <a:gd name="connsiteX6" fmla="*/ 1653309 w 3888509"/>
              <a:gd name="connsiteY6" fmla="*/ 1089891 h 5052291"/>
              <a:gd name="connsiteX7" fmla="*/ 1653309 w 3888509"/>
              <a:gd name="connsiteY7" fmla="*/ 1089891 h 5052291"/>
              <a:gd name="connsiteX8" fmla="*/ 1782619 w 3888509"/>
              <a:gd name="connsiteY8" fmla="*/ 1173018 h 5052291"/>
              <a:gd name="connsiteX9" fmla="*/ 1884219 w 3888509"/>
              <a:gd name="connsiteY9" fmla="*/ 1117600 h 5052291"/>
              <a:gd name="connsiteX10" fmla="*/ 1921164 w 3888509"/>
              <a:gd name="connsiteY10" fmla="*/ 1209963 h 5052291"/>
              <a:gd name="connsiteX11" fmla="*/ 2041237 w 3888509"/>
              <a:gd name="connsiteY11" fmla="*/ 1200727 h 5052291"/>
              <a:gd name="connsiteX12" fmla="*/ 2096655 w 3888509"/>
              <a:gd name="connsiteY12" fmla="*/ 1265382 h 5052291"/>
              <a:gd name="connsiteX13" fmla="*/ 2179782 w 3888509"/>
              <a:gd name="connsiteY13" fmla="*/ 1339272 h 5052291"/>
              <a:gd name="connsiteX14" fmla="*/ 2262909 w 3888509"/>
              <a:gd name="connsiteY14" fmla="*/ 1256145 h 5052291"/>
              <a:gd name="connsiteX15" fmla="*/ 2327564 w 3888509"/>
              <a:gd name="connsiteY15" fmla="*/ 1330036 h 5052291"/>
              <a:gd name="connsiteX16" fmla="*/ 2401455 w 3888509"/>
              <a:gd name="connsiteY16" fmla="*/ 1330036 h 5052291"/>
              <a:gd name="connsiteX17" fmla="*/ 2456873 w 3888509"/>
              <a:gd name="connsiteY17" fmla="*/ 1385454 h 5052291"/>
              <a:gd name="connsiteX18" fmla="*/ 2586182 w 3888509"/>
              <a:gd name="connsiteY18" fmla="*/ 1330036 h 5052291"/>
              <a:gd name="connsiteX19" fmla="*/ 2650837 w 3888509"/>
              <a:gd name="connsiteY19" fmla="*/ 1376218 h 5052291"/>
              <a:gd name="connsiteX20" fmla="*/ 2974109 w 3888509"/>
              <a:gd name="connsiteY20" fmla="*/ 1330036 h 5052291"/>
              <a:gd name="connsiteX21" fmla="*/ 3251200 w 3888509"/>
              <a:gd name="connsiteY21" fmla="*/ 1283854 h 5052291"/>
              <a:gd name="connsiteX22" fmla="*/ 3583709 w 3888509"/>
              <a:gd name="connsiteY22" fmla="*/ 1440872 h 5052291"/>
              <a:gd name="connsiteX23" fmla="*/ 3676073 w 3888509"/>
              <a:gd name="connsiteY23" fmla="*/ 1477818 h 5052291"/>
              <a:gd name="connsiteX24" fmla="*/ 3722255 w 3888509"/>
              <a:gd name="connsiteY24" fmla="*/ 2216727 h 5052291"/>
              <a:gd name="connsiteX25" fmla="*/ 3879273 w 3888509"/>
              <a:gd name="connsiteY25" fmla="*/ 2475345 h 5052291"/>
              <a:gd name="connsiteX26" fmla="*/ 3888509 w 3888509"/>
              <a:gd name="connsiteY26" fmla="*/ 2687782 h 5052291"/>
              <a:gd name="connsiteX27" fmla="*/ 3860800 w 3888509"/>
              <a:gd name="connsiteY27" fmla="*/ 2789382 h 5052291"/>
              <a:gd name="connsiteX28" fmla="*/ 3860800 w 3888509"/>
              <a:gd name="connsiteY28" fmla="*/ 2974109 h 5052291"/>
              <a:gd name="connsiteX29" fmla="*/ 3860800 w 3888509"/>
              <a:gd name="connsiteY29" fmla="*/ 3066472 h 5052291"/>
              <a:gd name="connsiteX30" fmla="*/ 3768437 w 3888509"/>
              <a:gd name="connsiteY30" fmla="*/ 3278909 h 5052291"/>
              <a:gd name="connsiteX31" fmla="*/ 3556000 w 3888509"/>
              <a:gd name="connsiteY31" fmla="*/ 3380509 h 5052291"/>
              <a:gd name="connsiteX32" fmla="*/ 3408219 w 3888509"/>
              <a:gd name="connsiteY32" fmla="*/ 3491345 h 5052291"/>
              <a:gd name="connsiteX33" fmla="*/ 3408219 w 3888509"/>
              <a:gd name="connsiteY33" fmla="*/ 3491345 h 5052291"/>
              <a:gd name="connsiteX34" fmla="*/ 3389746 w 3888509"/>
              <a:gd name="connsiteY34" fmla="*/ 3463636 h 5052291"/>
              <a:gd name="connsiteX35" fmla="*/ 3482109 w 3888509"/>
              <a:gd name="connsiteY35" fmla="*/ 3362036 h 5052291"/>
              <a:gd name="connsiteX36" fmla="*/ 3389746 w 3888509"/>
              <a:gd name="connsiteY36" fmla="*/ 3371272 h 5052291"/>
              <a:gd name="connsiteX37" fmla="*/ 3389746 w 3888509"/>
              <a:gd name="connsiteY37" fmla="*/ 3260436 h 5052291"/>
              <a:gd name="connsiteX38" fmla="*/ 3352800 w 3888509"/>
              <a:gd name="connsiteY38" fmla="*/ 3260436 h 5052291"/>
              <a:gd name="connsiteX39" fmla="*/ 3278909 w 3888509"/>
              <a:gd name="connsiteY39" fmla="*/ 3315854 h 5052291"/>
              <a:gd name="connsiteX40" fmla="*/ 3306619 w 3888509"/>
              <a:gd name="connsiteY40" fmla="*/ 3417454 h 5052291"/>
              <a:gd name="connsiteX41" fmla="*/ 3306619 w 3888509"/>
              <a:gd name="connsiteY41" fmla="*/ 3417454 h 5052291"/>
              <a:gd name="connsiteX42" fmla="*/ 3343564 w 3888509"/>
              <a:gd name="connsiteY42" fmla="*/ 3574472 h 5052291"/>
              <a:gd name="connsiteX43" fmla="*/ 3214255 w 3888509"/>
              <a:gd name="connsiteY43" fmla="*/ 3648363 h 5052291"/>
              <a:gd name="connsiteX44" fmla="*/ 2992582 w 3888509"/>
              <a:gd name="connsiteY44" fmla="*/ 3879272 h 5052291"/>
              <a:gd name="connsiteX45" fmla="*/ 2983346 w 3888509"/>
              <a:gd name="connsiteY45" fmla="*/ 3805382 h 5052291"/>
              <a:gd name="connsiteX46" fmla="*/ 2918691 w 3888509"/>
              <a:gd name="connsiteY46" fmla="*/ 3759200 h 5052291"/>
              <a:gd name="connsiteX47" fmla="*/ 2780146 w 3888509"/>
              <a:gd name="connsiteY47" fmla="*/ 3786909 h 5052291"/>
              <a:gd name="connsiteX48" fmla="*/ 2909455 w 3888509"/>
              <a:gd name="connsiteY48" fmla="*/ 3860800 h 5052291"/>
              <a:gd name="connsiteX49" fmla="*/ 2780146 w 3888509"/>
              <a:gd name="connsiteY49" fmla="*/ 3962400 h 5052291"/>
              <a:gd name="connsiteX50" fmla="*/ 2687782 w 3888509"/>
              <a:gd name="connsiteY50" fmla="*/ 3888509 h 5052291"/>
              <a:gd name="connsiteX51" fmla="*/ 2650837 w 3888509"/>
              <a:gd name="connsiteY51" fmla="*/ 3980872 h 5052291"/>
              <a:gd name="connsiteX52" fmla="*/ 2530764 w 3888509"/>
              <a:gd name="connsiteY52" fmla="*/ 4008582 h 5052291"/>
              <a:gd name="connsiteX53" fmla="*/ 2530764 w 3888509"/>
              <a:gd name="connsiteY53" fmla="*/ 4128654 h 5052291"/>
              <a:gd name="connsiteX54" fmla="*/ 2438400 w 3888509"/>
              <a:gd name="connsiteY54" fmla="*/ 4165600 h 5052291"/>
              <a:gd name="connsiteX55" fmla="*/ 2392219 w 3888509"/>
              <a:gd name="connsiteY55" fmla="*/ 4128654 h 5052291"/>
              <a:gd name="connsiteX56" fmla="*/ 2355273 w 3888509"/>
              <a:gd name="connsiteY56" fmla="*/ 4294909 h 5052291"/>
              <a:gd name="connsiteX57" fmla="*/ 2419928 w 3888509"/>
              <a:gd name="connsiteY57" fmla="*/ 4239491 h 5052291"/>
              <a:gd name="connsiteX58" fmla="*/ 2456873 w 3888509"/>
              <a:gd name="connsiteY58" fmla="*/ 4267200 h 5052291"/>
              <a:gd name="connsiteX59" fmla="*/ 2355273 w 3888509"/>
              <a:gd name="connsiteY59" fmla="*/ 4433454 h 5052291"/>
              <a:gd name="connsiteX60" fmla="*/ 2281382 w 3888509"/>
              <a:gd name="connsiteY60" fmla="*/ 4442691 h 5052291"/>
              <a:gd name="connsiteX61" fmla="*/ 2281382 w 3888509"/>
              <a:gd name="connsiteY61" fmla="*/ 4488872 h 5052291"/>
              <a:gd name="connsiteX62" fmla="*/ 2364509 w 3888509"/>
              <a:gd name="connsiteY62" fmla="*/ 4451927 h 5052291"/>
              <a:gd name="connsiteX63" fmla="*/ 2373746 w 3888509"/>
              <a:gd name="connsiteY63" fmla="*/ 4636654 h 5052291"/>
              <a:gd name="connsiteX64" fmla="*/ 2290619 w 3888509"/>
              <a:gd name="connsiteY64" fmla="*/ 4701309 h 5052291"/>
              <a:gd name="connsiteX65" fmla="*/ 2346037 w 3888509"/>
              <a:gd name="connsiteY65" fmla="*/ 4729018 h 5052291"/>
              <a:gd name="connsiteX66" fmla="*/ 2456873 w 3888509"/>
              <a:gd name="connsiteY66" fmla="*/ 4978400 h 5052291"/>
              <a:gd name="connsiteX67" fmla="*/ 2466109 w 3888509"/>
              <a:gd name="connsiteY67" fmla="*/ 5052291 h 5052291"/>
              <a:gd name="connsiteX68" fmla="*/ 2133600 w 3888509"/>
              <a:gd name="connsiteY68" fmla="*/ 4969163 h 5052291"/>
              <a:gd name="connsiteX69" fmla="*/ 1893455 w 3888509"/>
              <a:gd name="connsiteY69" fmla="*/ 4922982 h 5052291"/>
              <a:gd name="connsiteX70" fmla="*/ 1699491 w 3888509"/>
              <a:gd name="connsiteY70" fmla="*/ 4765963 h 5052291"/>
              <a:gd name="connsiteX71" fmla="*/ 1607128 w 3888509"/>
              <a:gd name="connsiteY71" fmla="*/ 4682836 h 5052291"/>
              <a:gd name="connsiteX72" fmla="*/ 1477819 w 3888509"/>
              <a:gd name="connsiteY72" fmla="*/ 4414982 h 5052291"/>
              <a:gd name="connsiteX73" fmla="*/ 1477819 w 3888509"/>
              <a:gd name="connsiteY73" fmla="*/ 4267200 h 5052291"/>
              <a:gd name="connsiteX74" fmla="*/ 1311564 w 3888509"/>
              <a:gd name="connsiteY74" fmla="*/ 4119418 h 5052291"/>
              <a:gd name="connsiteX75" fmla="*/ 1256146 w 3888509"/>
              <a:gd name="connsiteY75" fmla="*/ 4017818 h 5052291"/>
              <a:gd name="connsiteX76" fmla="*/ 1145309 w 3888509"/>
              <a:gd name="connsiteY76" fmla="*/ 3943927 h 5052291"/>
              <a:gd name="connsiteX77" fmla="*/ 1016000 w 3888509"/>
              <a:gd name="connsiteY77" fmla="*/ 3703782 h 5052291"/>
              <a:gd name="connsiteX78" fmla="*/ 969819 w 3888509"/>
              <a:gd name="connsiteY78" fmla="*/ 3556000 h 5052291"/>
              <a:gd name="connsiteX79" fmla="*/ 738909 w 3888509"/>
              <a:gd name="connsiteY79" fmla="*/ 3352800 h 5052291"/>
              <a:gd name="connsiteX80" fmla="*/ 628073 w 3888509"/>
              <a:gd name="connsiteY80" fmla="*/ 3241963 h 5052291"/>
              <a:gd name="connsiteX81" fmla="*/ 378691 w 3888509"/>
              <a:gd name="connsiteY81" fmla="*/ 3214254 h 5052291"/>
              <a:gd name="connsiteX82" fmla="*/ 350982 w 3888509"/>
              <a:gd name="connsiteY82" fmla="*/ 3260436 h 5052291"/>
              <a:gd name="connsiteX83" fmla="*/ 221673 w 3888509"/>
              <a:gd name="connsiteY83" fmla="*/ 3260436 h 5052291"/>
              <a:gd name="connsiteX84" fmla="*/ 83128 w 3888509"/>
              <a:gd name="connsiteY84" fmla="*/ 3389745 h 5052291"/>
              <a:gd name="connsiteX85" fmla="*/ 73891 w 3888509"/>
              <a:gd name="connsiteY85" fmla="*/ 3519054 h 5052291"/>
              <a:gd name="connsiteX86" fmla="*/ 18473 w 3888509"/>
              <a:gd name="connsiteY86" fmla="*/ 3546763 h 5052291"/>
              <a:gd name="connsiteX87" fmla="*/ 0 w 3888509"/>
              <a:gd name="connsiteY87" fmla="*/ 3666836 h 5052291"/>
              <a:gd name="connsiteX88" fmla="*/ 2422814 w 3888509"/>
              <a:gd name="connsiteY88" fmla="*/ 2701059 h 5052291"/>
              <a:gd name="connsiteX89" fmla="*/ 2304473 w 3888509"/>
              <a:gd name="connsiteY89" fmla="*/ 2938895 h 5052291"/>
              <a:gd name="connsiteX90" fmla="*/ 2052782 w 3888509"/>
              <a:gd name="connsiteY90" fmla="*/ 3164032 h 5052291"/>
              <a:gd name="connsiteX91" fmla="*/ 1937328 w 3888509"/>
              <a:gd name="connsiteY91" fmla="*/ 2997777 h 5052291"/>
              <a:gd name="connsiteX92" fmla="*/ 1814946 w 3888509"/>
              <a:gd name="connsiteY92" fmla="*/ 2841336 h 5052291"/>
              <a:gd name="connsiteX93" fmla="*/ 1691987 w 3888509"/>
              <a:gd name="connsiteY93" fmla="*/ 2622550 h 5052291"/>
              <a:gd name="connsiteX94" fmla="*/ 1507837 w 3888509"/>
              <a:gd name="connsiteY94" fmla="*/ 2400877 h 5052291"/>
              <a:gd name="connsiteX95" fmla="*/ 1375641 w 3888509"/>
              <a:gd name="connsiteY95" fmla="*/ 2202872 h 5052291"/>
              <a:gd name="connsiteX96" fmla="*/ 1217469 w 3888509"/>
              <a:gd name="connsiteY96" fmla="*/ 1997363 h 5052291"/>
              <a:gd name="connsiteX97" fmla="*/ 987137 w 3888509"/>
              <a:gd name="connsiteY97" fmla="*/ 1693718 h 5052291"/>
              <a:gd name="connsiteX98" fmla="*/ 867064 w 3888509"/>
              <a:gd name="connsiteY98" fmla="*/ 1416050 h 5052291"/>
              <a:gd name="connsiteX99" fmla="*/ 299605 w 3888509"/>
              <a:gd name="connsiteY99" fmla="*/ 876877 h 5052291"/>
              <a:gd name="connsiteX100" fmla="*/ 24435 w 3888509"/>
              <a:gd name="connsiteY100" fmla="*/ 428711 h 5052291"/>
              <a:gd name="connsiteX101" fmla="*/ 27709 w 3888509"/>
              <a:gd name="connsiteY101" fmla="*/ 0 h 5052291"/>
              <a:gd name="connsiteX0" fmla="*/ 9236 w 3870036"/>
              <a:gd name="connsiteY0" fmla="*/ 0 h 5052291"/>
              <a:gd name="connsiteX1" fmla="*/ 1246909 w 3870036"/>
              <a:gd name="connsiteY1" fmla="*/ 9236 h 5052291"/>
              <a:gd name="connsiteX2" fmla="*/ 1265382 w 3870036"/>
              <a:gd name="connsiteY2" fmla="*/ 979054 h 5052291"/>
              <a:gd name="connsiteX3" fmla="*/ 1366982 w 3870036"/>
              <a:gd name="connsiteY3" fmla="*/ 1016000 h 5052291"/>
              <a:gd name="connsiteX4" fmla="*/ 1477818 w 3870036"/>
              <a:gd name="connsiteY4" fmla="*/ 1062182 h 5052291"/>
              <a:gd name="connsiteX5" fmla="*/ 1570182 w 3870036"/>
              <a:gd name="connsiteY5" fmla="*/ 1034472 h 5052291"/>
              <a:gd name="connsiteX6" fmla="*/ 1634836 w 3870036"/>
              <a:gd name="connsiteY6" fmla="*/ 1089891 h 5052291"/>
              <a:gd name="connsiteX7" fmla="*/ 1634836 w 3870036"/>
              <a:gd name="connsiteY7" fmla="*/ 1089891 h 5052291"/>
              <a:gd name="connsiteX8" fmla="*/ 1764146 w 3870036"/>
              <a:gd name="connsiteY8" fmla="*/ 1173018 h 5052291"/>
              <a:gd name="connsiteX9" fmla="*/ 1865746 w 3870036"/>
              <a:gd name="connsiteY9" fmla="*/ 1117600 h 5052291"/>
              <a:gd name="connsiteX10" fmla="*/ 1902691 w 3870036"/>
              <a:gd name="connsiteY10" fmla="*/ 1209963 h 5052291"/>
              <a:gd name="connsiteX11" fmla="*/ 2022764 w 3870036"/>
              <a:gd name="connsiteY11" fmla="*/ 1200727 h 5052291"/>
              <a:gd name="connsiteX12" fmla="*/ 2078182 w 3870036"/>
              <a:gd name="connsiteY12" fmla="*/ 1265382 h 5052291"/>
              <a:gd name="connsiteX13" fmla="*/ 2161309 w 3870036"/>
              <a:gd name="connsiteY13" fmla="*/ 1339272 h 5052291"/>
              <a:gd name="connsiteX14" fmla="*/ 2244436 w 3870036"/>
              <a:gd name="connsiteY14" fmla="*/ 1256145 h 5052291"/>
              <a:gd name="connsiteX15" fmla="*/ 2309091 w 3870036"/>
              <a:gd name="connsiteY15" fmla="*/ 1330036 h 5052291"/>
              <a:gd name="connsiteX16" fmla="*/ 2382982 w 3870036"/>
              <a:gd name="connsiteY16" fmla="*/ 1330036 h 5052291"/>
              <a:gd name="connsiteX17" fmla="*/ 2438400 w 3870036"/>
              <a:gd name="connsiteY17" fmla="*/ 1385454 h 5052291"/>
              <a:gd name="connsiteX18" fmla="*/ 2567709 w 3870036"/>
              <a:gd name="connsiteY18" fmla="*/ 1330036 h 5052291"/>
              <a:gd name="connsiteX19" fmla="*/ 2632364 w 3870036"/>
              <a:gd name="connsiteY19" fmla="*/ 1376218 h 5052291"/>
              <a:gd name="connsiteX20" fmla="*/ 2955636 w 3870036"/>
              <a:gd name="connsiteY20" fmla="*/ 1330036 h 5052291"/>
              <a:gd name="connsiteX21" fmla="*/ 3232727 w 3870036"/>
              <a:gd name="connsiteY21" fmla="*/ 1283854 h 5052291"/>
              <a:gd name="connsiteX22" fmla="*/ 3565236 w 3870036"/>
              <a:gd name="connsiteY22" fmla="*/ 1440872 h 5052291"/>
              <a:gd name="connsiteX23" fmla="*/ 3657600 w 3870036"/>
              <a:gd name="connsiteY23" fmla="*/ 1477818 h 5052291"/>
              <a:gd name="connsiteX24" fmla="*/ 3703782 w 3870036"/>
              <a:gd name="connsiteY24" fmla="*/ 2216727 h 5052291"/>
              <a:gd name="connsiteX25" fmla="*/ 3860800 w 3870036"/>
              <a:gd name="connsiteY25" fmla="*/ 2475345 h 5052291"/>
              <a:gd name="connsiteX26" fmla="*/ 3870036 w 3870036"/>
              <a:gd name="connsiteY26" fmla="*/ 2687782 h 5052291"/>
              <a:gd name="connsiteX27" fmla="*/ 3842327 w 3870036"/>
              <a:gd name="connsiteY27" fmla="*/ 2789382 h 5052291"/>
              <a:gd name="connsiteX28" fmla="*/ 3842327 w 3870036"/>
              <a:gd name="connsiteY28" fmla="*/ 2974109 h 5052291"/>
              <a:gd name="connsiteX29" fmla="*/ 3842327 w 3870036"/>
              <a:gd name="connsiteY29" fmla="*/ 3066472 h 5052291"/>
              <a:gd name="connsiteX30" fmla="*/ 3749964 w 3870036"/>
              <a:gd name="connsiteY30" fmla="*/ 3278909 h 5052291"/>
              <a:gd name="connsiteX31" fmla="*/ 3537527 w 3870036"/>
              <a:gd name="connsiteY31" fmla="*/ 3380509 h 5052291"/>
              <a:gd name="connsiteX32" fmla="*/ 3389746 w 3870036"/>
              <a:gd name="connsiteY32" fmla="*/ 3491345 h 5052291"/>
              <a:gd name="connsiteX33" fmla="*/ 3389746 w 3870036"/>
              <a:gd name="connsiteY33" fmla="*/ 3491345 h 5052291"/>
              <a:gd name="connsiteX34" fmla="*/ 3371273 w 3870036"/>
              <a:gd name="connsiteY34" fmla="*/ 3463636 h 5052291"/>
              <a:gd name="connsiteX35" fmla="*/ 3463636 w 3870036"/>
              <a:gd name="connsiteY35" fmla="*/ 3362036 h 5052291"/>
              <a:gd name="connsiteX36" fmla="*/ 3371273 w 3870036"/>
              <a:gd name="connsiteY36" fmla="*/ 3371272 h 5052291"/>
              <a:gd name="connsiteX37" fmla="*/ 3371273 w 3870036"/>
              <a:gd name="connsiteY37" fmla="*/ 3260436 h 5052291"/>
              <a:gd name="connsiteX38" fmla="*/ 3334327 w 3870036"/>
              <a:gd name="connsiteY38" fmla="*/ 3260436 h 5052291"/>
              <a:gd name="connsiteX39" fmla="*/ 3260436 w 3870036"/>
              <a:gd name="connsiteY39" fmla="*/ 3315854 h 5052291"/>
              <a:gd name="connsiteX40" fmla="*/ 3288146 w 3870036"/>
              <a:gd name="connsiteY40" fmla="*/ 3417454 h 5052291"/>
              <a:gd name="connsiteX41" fmla="*/ 3288146 w 3870036"/>
              <a:gd name="connsiteY41" fmla="*/ 3417454 h 5052291"/>
              <a:gd name="connsiteX42" fmla="*/ 3325091 w 3870036"/>
              <a:gd name="connsiteY42" fmla="*/ 3574472 h 5052291"/>
              <a:gd name="connsiteX43" fmla="*/ 3195782 w 3870036"/>
              <a:gd name="connsiteY43" fmla="*/ 3648363 h 5052291"/>
              <a:gd name="connsiteX44" fmla="*/ 2974109 w 3870036"/>
              <a:gd name="connsiteY44" fmla="*/ 3879272 h 5052291"/>
              <a:gd name="connsiteX45" fmla="*/ 2964873 w 3870036"/>
              <a:gd name="connsiteY45" fmla="*/ 3805382 h 5052291"/>
              <a:gd name="connsiteX46" fmla="*/ 2900218 w 3870036"/>
              <a:gd name="connsiteY46" fmla="*/ 3759200 h 5052291"/>
              <a:gd name="connsiteX47" fmla="*/ 2761673 w 3870036"/>
              <a:gd name="connsiteY47" fmla="*/ 3786909 h 5052291"/>
              <a:gd name="connsiteX48" fmla="*/ 2890982 w 3870036"/>
              <a:gd name="connsiteY48" fmla="*/ 3860800 h 5052291"/>
              <a:gd name="connsiteX49" fmla="*/ 2761673 w 3870036"/>
              <a:gd name="connsiteY49" fmla="*/ 3962400 h 5052291"/>
              <a:gd name="connsiteX50" fmla="*/ 2669309 w 3870036"/>
              <a:gd name="connsiteY50" fmla="*/ 3888509 h 5052291"/>
              <a:gd name="connsiteX51" fmla="*/ 2632364 w 3870036"/>
              <a:gd name="connsiteY51" fmla="*/ 3980872 h 5052291"/>
              <a:gd name="connsiteX52" fmla="*/ 2512291 w 3870036"/>
              <a:gd name="connsiteY52" fmla="*/ 4008582 h 5052291"/>
              <a:gd name="connsiteX53" fmla="*/ 2512291 w 3870036"/>
              <a:gd name="connsiteY53" fmla="*/ 4128654 h 5052291"/>
              <a:gd name="connsiteX54" fmla="*/ 2419927 w 3870036"/>
              <a:gd name="connsiteY54" fmla="*/ 4165600 h 5052291"/>
              <a:gd name="connsiteX55" fmla="*/ 2373746 w 3870036"/>
              <a:gd name="connsiteY55" fmla="*/ 4128654 h 5052291"/>
              <a:gd name="connsiteX56" fmla="*/ 2336800 w 3870036"/>
              <a:gd name="connsiteY56" fmla="*/ 4294909 h 5052291"/>
              <a:gd name="connsiteX57" fmla="*/ 2401455 w 3870036"/>
              <a:gd name="connsiteY57" fmla="*/ 4239491 h 5052291"/>
              <a:gd name="connsiteX58" fmla="*/ 2438400 w 3870036"/>
              <a:gd name="connsiteY58" fmla="*/ 4267200 h 5052291"/>
              <a:gd name="connsiteX59" fmla="*/ 2336800 w 3870036"/>
              <a:gd name="connsiteY59" fmla="*/ 4433454 h 5052291"/>
              <a:gd name="connsiteX60" fmla="*/ 2262909 w 3870036"/>
              <a:gd name="connsiteY60" fmla="*/ 4442691 h 5052291"/>
              <a:gd name="connsiteX61" fmla="*/ 2262909 w 3870036"/>
              <a:gd name="connsiteY61" fmla="*/ 4488872 h 5052291"/>
              <a:gd name="connsiteX62" fmla="*/ 2346036 w 3870036"/>
              <a:gd name="connsiteY62" fmla="*/ 4451927 h 5052291"/>
              <a:gd name="connsiteX63" fmla="*/ 2355273 w 3870036"/>
              <a:gd name="connsiteY63" fmla="*/ 4636654 h 5052291"/>
              <a:gd name="connsiteX64" fmla="*/ 2272146 w 3870036"/>
              <a:gd name="connsiteY64" fmla="*/ 4701309 h 5052291"/>
              <a:gd name="connsiteX65" fmla="*/ 2327564 w 3870036"/>
              <a:gd name="connsiteY65" fmla="*/ 4729018 h 5052291"/>
              <a:gd name="connsiteX66" fmla="*/ 2438400 w 3870036"/>
              <a:gd name="connsiteY66" fmla="*/ 4978400 h 5052291"/>
              <a:gd name="connsiteX67" fmla="*/ 2447636 w 3870036"/>
              <a:gd name="connsiteY67" fmla="*/ 5052291 h 5052291"/>
              <a:gd name="connsiteX68" fmla="*/ 2115127 w 3870036"/>
              <a:gd name="connsiteY68" fmla="*/ 4969163 h 5052291"/>
              <a:gd name="connsiteX69" fmla="*/ 1874982 w 3870036"/>
              <a:gd name="connsiteY69" fmla="*/ 4922982 h 5052291"/>
              <a:gd name="connsiteX70" fmla="*/ 1681018 w 3870036"/>
              <a:gd name="connsiteY70" fmla="*/ 4765963 h 5052291"/>
              <a:gd name="connsiteX71" fmla="*/ 1588655 w 3870036"/>
              <a:gd name="connsiteY71" fmla="*/ 4682836 h 5052291"/>
              <a:gd name="connsiteX72" fmla="*/ 1459346 w 3870036"/>
              <a:gd name="connsiteY72" fmla="*/ 4414982 h 5052291"/>
              <a:gd name="connsiteX73" fmla="*/ 1459346 w 3870036"/>
              <a:gd name="connsiteY73" fmla="*/ 4267200 h 5052291"/>
              <a:gd name="connsiteX74" fmla="*/ 1293091 w 3870036"/>
              <a:gd name="connsiteY74" fmla="*/ 4119418 h 5052291"/>
              <a:gd name="connsiteX75" fmla="*/ 1237673 w 3870036"/>
              <a:gd name="connsiteY75" fmla="*/ 4017818 h 5052291"/>
              <a:gd name="connsiteX76" fmla="*/ 1126836 w 3870036"/>
              <a:gd name="connsiteY76" fmla="*/ 3943927 h 5052291"/>
              <a:gd name="connsiteX77" fmla="*/ 997527 w 3870036"/>
              <a:gd name="connsiteY77" fmla="*/ 3703782 h 5052291"/>
              <a:gd name="connsiteX78" fmla="*/ 951346 w 3870036"/>
              <a:gd name="connsiteY78" fmla="*/ 3556000 h 5052291"/>
              <a:gd name="connsiteX79" fmla="*/ 720436 w 3870036"/>
              <a:gd name="connsiteY79" fmla="*/ 3352800 h 5052291"/>
              <a:gd name="connsiteX80" fmla="*/ 609600 w 3870036"/>
              <a:gd name="connsiteY80" fmla="*/ 3241963 h 5052291"/>
              <a:gd name="connsiteX81" fmla="*/ 360218 w 3870036"/>
              <a:gd name="connsiteY81" fmla="*/ 3214254 h 5052291"/>
              <a:gd name="connsiteX82" fmla="*/ 332509 w 3870036"/>
              <a:gd name="connsiteY82" fmla="*/ 3260436 h 5052291"/>
              <a:gd name="connsiteX83" fmla="*/ 203200 w 3870036"/>
              <a:gd name="connsiteY83" fmla="*/ 3260436 h 5052291"/>
              <a:gd name="connsiteX84" fmla="*/ 64655 w 3870036"/>
              <a:gd name="connsiteY84" fmla="*/ 3389745 h 5052291"/>
              <a:gd name="connsiteX85" fmla="*/ 55418 w 3870036"/>
              <a:gd name="connsiteY85" fmla="*/ 3519054 h 5052291"/>
              <a:gd name="connsiteX86" fmla="*/ 0 w 3870036"/>
              <a:gd name="connsiteY86" fmla="*/ 3546763 h 5052291"/>
              <a:gd name="connsiteX87" fmla="*/ 2591377 w 3870036"/>
              <a:gd name="connsiteY87" fmla="*/ 2466686 h 5052291"/>
              <a:gd name="connsiteX88" fmla="*/ 2404341 w 3870036"/>
              <a:gd name="connsiteY88" fmla="*/ 2701059 h 5052291"/>
              <a:gd name="connsiteX89" fmla="*/ 2286000 w 3870036"/>
              <a:gd name="connsiteY89" fmla="*/ 2938895 h 5052291"/>
              <a:gd name="connsiteX90" fmla="*/ 2034309 w 3870036"/>
              <a:gd name="connsiteY90" fmla="*/ 3164032 h 5052291"/>
              <a:gd name="connsiteX91" fmla="*/ 1918855 w 3870036"/>
              <a:gd name="connsiteY91" fmla="*/ 2997777 h 5052291"/>
              <a:gd name="connsiteX92" fmla="*/ 1796473 w 3870036"/>
              <a:gd name="connsiteY92" fmla="*/ 2841336 h 5052291"/>
              <a:gd name="connsiteX93" fmla="*/ 1673514 w 3870036"/>
              <a:gd name="connsiteY93" fmla="*/ 2622550 h 5052291"/>
              <a:gd name="connsiteX94" fmla="*/ 1489364 w 3870036"/>
              <a:gd name="connsiteY94" fmla="*/ 2400877 h 5052291"/>
              <a:gd name="connsiteX95" fmla="*/ 1357168 w 3870036"/>
              <a:gd name="connsiteY95" fmla="*/ 2202872 h 5052291"/>
              <a:gd name="connsiteX96" fmla="*/ 1198996 w 3870036"/>
              <a:gd name="connsiteY96" fmla="*/ 1997363 h 5052291"/>
              <a:gd name="connsiteX97" fmla="*/ 968664 w 3870036"/>
              <a:gd name="connsiteY97" fmla="*/ 1693718 h 5052291"/>
              <a:gd name="connsiteX98" fmla="*/ 848591 w 3870036"/>
              <a:gd name="connsiteY98" fmla="*/ 1416050 h 5052291"/>
              <a:gd name="connsiteX99" fmla="*/ 281132 w 3870036"/>
              <a:gd name="connsiteY99" fmla="*/ 876877 h 5052291"/>
              <a:gd name="connsiteX100" fmla="*/ 5962 w 3870036"/>
              <a:gd name="connsiteY100" fmla="*/ 428711 h 5052291"/>
              <a:gd name="connsiteX101" fmla="*/ 9236 w 3870036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49456 w 3864074"/>
              <a:gd name="connsiteY85" fmla="*/ 35190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184047 w 3864074"/>
              <a:gd name="connsiteY82" fmla="*/ 161578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3397638 w 3864074"/>
              <a:gd name="connsiteY79" fmla="*/ 1356013 h 5052291"/>
              <a:gd name="connsiteX80" fmla="*/ 3224456 w 3864074"/>
              <a:gd name="connsiteY80" fmla="*/ 1550554 h 5052291"/>
              <a:gd name="connsiteX81" fmla="*/ 3184047 w 3864074"/>
              <a:gd name="connsiteY81" fmla="*/ 1615786 h 5052291"/>
              <a:gd name="connsiteX82" fmla="*/ 3149988 w 3864074"/>
              <a:gd name="connsiteY82" fmla="*/ 1704686 h 5052291"/>
              <a:gd name="connsiteX83" fmla="*/ 3024143 w 3864074"/>
              <a:gd name="connsiteY83" fmla="*/ 1878445 h 5052291"/>
              <a:gd name="connsiteX84" fmla="*/ 2926006 w 3864074"/>
              <a:gd name="connsiteY84" fmla="*/ 2058554 h 5052291"/>
              <a:gd name="connsiteX85" fmla="*/ 2724538 w 3864074"/>
              <a:gd name="connsiteY85" fmla="*/ 2245013 h 5052291"/>
              <a:gd name="connsiteX86" fmla="*/ 2585415 w 3864074"/>
              <a:gd name="connsiteY86" fmla="*/ 2466686 h 5052291"/>
              <a:gd name="connsiteX87" fmla="*/ 2398379 w 3864074"/>
              <a:gd name="connsiteY87" fmla="*/ 2701059 h 5052291"/>
              <a:gd name="connsiteX88" fmla="*/ 2280038 w 3864074"/>
              <a:gd name="connsiteY88" fmla="*/ 2938895 h 5052291"/>
              <a:gd name="connsiteX89" fmla="*/ 2028347 w 3864074"/>
              <a:gd name="connsiteY89" fmla="*/ 3164032 h 5052291"/>
              <a:gd name="connsiteX90" fmla="*/ 1912893 w 3864074"/>
              <a:gd name="connsiteY90" fmla="*/ 2997777 h 5052291"/>
              <a:gd name="connsiteX91" fmla="*/ 1790511 w 3864074"/>
              <a:gd name="connsiteY91" fmla="*/ 2841336 h 5052291"/>
              <a:gd name="connsiteX92" fmla="*/ 1667552 w 3864074"/>
              <a:gd name="connsiteY92" fmla="*/ 2622550 h 5052291"/>
              <a:gd name="connsiteX93" fmla="*/ 1483402 w 3864074"/>
              <a:gd name="connsiteY93" fmla="*/ 2400877 h 5052291"/>
              <a:gd name="connsiteX94" fmla="*/ 1351206 w 3864074"/>
              <a:gd name="connsiteY94" fmla="*/ 2202872 h 5052291"/>
              <a:gd name="connsiteX95" fmla="*/ 1193034 w 3864074"/>
              <a:gd name="connsiteY95" fmla="*/ 1997363 h 5052291"/>
              <a:gd name="connsiteX96" fmla="*/ 962702 w 3864074"/>
              <a:gd name="connsiteY96" fmla="*/ 1693718 h 5052291"/>
              <a:gd name="connsiteX97" fmla="*/ 842629 w 3864074"/>
              <a:gd name="connsiteY97" fmla="*/ 1416050 h 5052291"/>
              <a:gd name="connsiteX98" fmla="*/ 275170 w 3864074"/>
              <a:gd name="connsiteY98" fmla="*/ 876877 h 5052291"/>
              <a:gd name="connsiteX99" fmla="*/ 0 w 3864074"/>
              <a:gd name="connsiteY99" fmla="*/ 428711 h 5052291"/>
              <a:gd name="connsiteX100" fmla="*/ 3274 w 3864074"/>
              <a:gd name="connsiteY100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3397638 w 3864074"/>
              <a:gd name="connsiteY78" fmla="*/ 1356013 h 5052291"/>
              <a:gd name="connsiteX79" fmla="*/ 3224456 w 3864074"/>
              <a:gd name="connsiteY79" fmla="*/ 1550554 h 5052291"/>
              <a:gd name="connsiteX80" fmla="*/ 3184047 w 3864074"/>
              <a:gd name="connsiteY80" fmla="*/ 1615786 h 5052291"/>
              <a:gd name="connsiteX81" fmla="*/ 3149988 w 3864074"/>
              <a:gd name="connsiteY81" fmla="*/ 1704686 h 5052291"/>
              <a:gd name="connsiteX82" fmla="*/ 3024143 w 3864074"/>
              <a:gd name="connsiteY82" fmla="*/ 1878445 h 5052291"/>
              <a:gd name="connsiteX83" fmla="*/ 2926006 w 3864074"/>
              <a:gd name="connsiteY83" fmla="*/ 2058554 h 5052291"/>
              <a:gd name="connsiteX84" fmla="*/ 2724538 w 3864074"/>
              <a:gd name="connsiteY84" fmla="*/ 2245013 h 5052291"/>
              <a:gd name="connsiteX85" fmla="*/ 2585415 w 3864074"/>
              <a:gd name="connsiteY85" fmla="*/ 2466686 h 5052291"/>
              <a:gd name="connsiteX86" fmla="*/ 2398379 w 3864074"/>
              <a:gd name="connsiteY86" fmla="*/ 2701059 h 5052291"/>
              <a:gd name="connsiteX87" fmla="*/ 2280038 w 3864074"/>
              <a:gd name="connsiteY87" fmla="*/ 2938895 h 5052291"/>
              <a:gd name="connsiteX88" fmla="*/ 2028347 w 3864074"/>
              <a:gd name="connsiteY88" fmla="*/ 3164032 h 5052291"/>
              <a:gd name="connsiteX89" fmla="*/ 1912893 w 3864074"/>
              <a:gd name="connsiteY89" fmla="*/ 2997777 h 5052291"/>
              <a:gd name="connsiteX90" fmla="*/ 1790511 w 3864074"/>
              <a:gd name="connsiteY90" fmla="*/ 2841336 h 5052291"/>
              <a:gd name="connsiteX91" fmla="*/ 1667552 w 3864074"/>
              <a:gd name="connsiteY91" fmla="*/ 2622550 h 5052291"/>
              <a:gd name="connsiteX92" fmla="*/ 1483402 w 3864074"/>
              <a:gd name="connsiteY92" fmla="*/ 2400877 h 5052291"/>
              <a:gd name="connsiteX93" fmla="*/ 1351206 w 3864074"/>
              <a:gd name="connsiteY93" fmla="*/ 2202872 h 5052291"/>
              <a:gd name="connsiteX94" fmla="*/ 1193034 w 3864074"/>
              <a:gd name="connsiteY94" fmla="*/ 1997363 h 5052291"/>
              <a:gd name="connsiteX95" fmla="*/ 962702 w 3864074"/>
              <a:gd name="connsiteY95" fmla="*/ 1693718 h 5052291"/>
              <a:gd name="connsiteX96" fmla="*/ 842629 w 3864074"/>
              <a:gd name="connsiteY96" fmla="*/ 1416050 h 5052291"/>
              <a:gd name="connsiteX97" fmla="*/ 275170 w 3864074"/>
              <a:gd name="connsiteY97" fmla="*/ 876877 h 5052291"/>
              <a:gd name="connsiteX98" fmla="*/ 0 w 3864074"/>
              <a:gd name="connsiteY98" fmla="*/ 428711 h 5052291"/>
              <a:gd name="connsiteX99" fmla="*/ 3274 w 3864074"/>
              <a:gd name="connsiteY99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3397638 w 3864074"/>
              <a:gd name="connsiteY77" fmla="*/ 1356013 h 5052291"/>
              <a:gd name="connsiteX78" fmla="*/ 3224456 w 3864074"/>
              <a:gd name="connsiteY78" fmla="*/ 1550554 h 5052291"/>
              <a:gd name="connsiteX79" fmla="*/ 3184047 w 3864074"/>
              <a:gd name="connsiteY79" fmla="*/ 1615786 h 5052291"/>
              <a:gd name="connsiteX80" fmla="*/ 3149988 w 3864074"/>
              <a:gd name="connsiteY80" fmla="*/ 1704686 h 5052291"/>
              <a:gd name="connsiteX81" fmla="*/ 3024143 w 3864074"/>
              <a:gd name="connsiteY81" fmla="*/ 1878445 h 5052291"/>
              <a:gd name="connsiteX82" fmla="*/ 2926006 w 3864074"/>
              <a:gd name="connsiteY82" fmla="*/ 2058554 h 5052291"/>
              <a:gd name="connsiteX83" fmla="*/ 2724538 w 3864074"/>
              <a:gd name="connsiteY83" fmla="*/ 2245013 h 5052291"/>
              <a:gd name="connsiteX84" fmla="*/ 2585415 w 3864074"/>
              <a:gd name="connsiteY84" fmla="*/ 2466686 h 5052291"/>
              <a:gd name="connsiteX85" fmla="*/ 2398379 w 3864074"/>
              <a:gd name="connsiteY85" fmla="*/ 2701059 h 5052291"/>
              <a:gd name="connsiteX86" fmla="*/ 2280038 w 3864074"/>
              <a:gd name="connsiteY86" fmla="*/ 2938895 h 5052291"/>
              <a:gd name="connsiteX87" fmla="*/ 2028347 w 3864074"/>
              <a:gd name="connsiteY87" fmla="*/ 3164032 h 5052291"/>
              <a:gd name="connsiteX88" fmla="*/ 1912893 w 3864074"/>
              <a:gd name="connsiteY88" fmla="*/ 2997777 h 5052291"/>
              <a:gd name="connsiteX89" fmla="*/ 1790511 w 3864074"/>
              <a:gd name="connsiteY89" fmla="*/ 2841336 h 5052291"/>
              <a:gd name="connsiteX90" fmla="*/ 1667552 w 3864074"/>
              <a:gd name="connsiteY90" fmla="*/ 2622550 h 5052291"/>
              <a:gd name="connsiteX91" fmla="*/ 1483402 w 3864074"/>
              <a:gd name="connsiteY91" fmla="*/ 2400877 h 5052291"/>
              <a:gd name="connsiteX92" fmla="*/ 1351206 w 3864074"/>
              <a:gd name="connsiteY92" fmla="*/ 2202872 h 5052291"/>
              <a:gd name="connsiteX93" fmla="*/ 1193034 w 3864074"/>
              <a:gd name="connsiteY93" fmla="*/ 1997363 h 5052291"/>
              <a:gd name="connsiteX94" fmla="*/ 962702 w 3864074"/>
              <a:gd name="connsiteY94" fmla="*/ 1693718 h 5052291"/>
              <a:gd name="connsiteX95" fmla="*/ 842629 w 3864074"/>
              <a:gd name="connsiteY95" fmla="*/ 1416050 h 5052291"/>
              <a:gd name="connsiteX96" fmla="*/ 275170 w 3864074"/>
              <a:gd name="connsiteY96" fmla="*/ 876877 h 5052291"/>
              <a:gd name="connsiteX97" fmla="*/ 0 w 3864074"/>
              <a:gd name="connsiteY97" fmla="*/ 428711 h 5052291"/>
              <a:gd name="connsiteX98" fmla="*/ 3274 w 3864074"/>
              <a:gd name="connsiteY98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3397638 w 3864074"/>
              <a:gd name="connsiteY76" fmla="*/ 1356013 h 5052291"/>
              <a:gd name="connsiteX77" fmla="*/ 3224456 w 3864074"/>
              <a:gd name="connsiteY77" fmla="*/ 1550554 h 5052291"/>
              <a:gd name="connsiteX78" fmla="*/ 3184047 w 3864074"/>
              <a:gd name="connsiteY78" fmla="*/ 1615786 h 5052291"/>
              <a:gd name="connsiteX79" fmla="*/ 3149988 w 3864074"/>
              <a:gd name="connsiteY79" fmla="*/ 1704686 h 5052291"/>
              <a:gd name="connsiteX80" fmla="*/ 3024143 w 3864074"/>
              <a:gd name="connsiteY80" fmla="*/ 1878445 h 5052291"/>
              <a:gd name="connsiteX81" fmla="*/ 2926006 w 3864074"/>
              <a:gd name="connsiteY81" fmla="*/ 2058554 h 5052291"/>
              <a:gd name="connsiteX82" fmla="*/ 2724538 w 3864074"/>
              <a:gd name="connsiteY82" fmla="*/ 2245013 h 5052291"/>
              <a:gd name="connsiteX83" fmla="*/ 2585415 w 3864074"/>
              <a:gd name="connsiteY83" fmla="*/ 2466686 h 5052291"/>
              <a:gd name="connsiteX84" fmla="*/ 2398379 w 3864074"/>
              <a:gd name="connsiteY84" fmla="*/ 2701059 h 5052291"/>
              <a:gd name="connsiteX85" fmla="*/ 2280038 w 3864074"/>
              <a:gd name="connsiteY85" fmla="*/ 2938895 h 5052291"/>
              <a:gd name="connsiteX86" fmla="*/ 2028347 w 3864074"/>
              <a:gd name="connsiteY86" fmla="*/ 3164032 h 5052291"/>
              <a:gd name="connsiteX87" fmla="*/ 1912893 w 3864074"/>
              <a:gd name="connsiteY87" fmla="*/ 2997777 h 5052291"/>
              <a:gd name="connsiteX88" fmla="*/ 1790511 w 3864074"/>
              <a:gd name="connsiteY88" fmla="*/ 2841336 h 5052291"/>
              <a:gd name="connsiteX89" fmla="*/ 1667552 w 3864074"/>
              <a:gd name="connsiteY89" fmla="*/ 2622550 h 5052291"/>
              <a:gd name="connsiteX90" fmla="*/ 1483402 w 3864074"/>
              <a:gd name="connsiteY90" fmla="*/ 2400877 h 5052291"/>
              <a:gd name="connsiteX91" fmla="*/ 1351206 w 3864074"/>
              <a:gd name="connsiteY91" fmla="*/ 2202872 h 5052291"/>
              <a:gd name="connsiteX92" fmla="*/ 1193034 w 3864074"/>
              <a:gd name="connsiteY92" fmla="*/ 1997363 h 5052291"/>
              <a:gd name="connsiteX93" fmla="*/ 962702 w 3864074"/>
              <a:gd name="connsiteY93" fmla="*/ 1693718 h 5052291"/>
              <a:gd name="connsiteX94" fmla="*/ 842629 w 3864074"/>
              <a:gd name="connsiteY94" fmla="*/ 1416050 h 5052291"/>
              <a:gd name="connsiteX95" fmla="*/ 275170 w 3864074"/>
              <a:gd name="connsiteY95" fmla="*/ 876877 h 5052291"/>
              <a:gd name="connsiteX96" fmla="*/ 0 w 3864074"/>
              <a:gd name="connsiteY96" fmla="*/ 428711 h 5052291"/>
              <a:gd name="connsiteX97" fmla="*/ 3274 w 3864074"/>
              <a:gd name="connsiteY97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3397638 w 3864074"/>
              <a:gd name="connsiteY75" fmla="*/ 1356013 h 5052291"/>
              <a:gd name="connsiteX76" fmla="*/ 3224456 w 3864074"/>
              <a:gd name="connsiteY76" fmla="*/ 1550554 h 5052291"/>
              <a:gd name="connsiteX77" fmla="*/ 3184047 w 3864074"/>
              <a:gd name="connsiteY77" fmla="*/ 1615786 h 5052291"/>
              <a:gd name="connsiteX78" fmla="*/ 3149988 w 3864074"/>
              <a:gd name="connsiteY78" fmla="*/ 1704686 h 5052291"/>
              <a:gd name="connsiteX79" fmla="*/ 3024143 w 3864074"/>
              <a:gd name="connsiteY79" fmla="*/ 1878445 h 5052291"/>
              <a:gd name="connsiteX80" fmla="*/ 2926006 w 3864074"/>
              <a:gd name="connsiteY80" fmla="*/ 2058554 h 5052291"/>
              <a:gd name="connsiteX81" fmla="*/ 2724538 w 3864074"/>
              <a:gd name="connsiteY81" fmla="*/ 2245013 h 5052291"/>
              <a:gd name="connsiteX82" fmla="*/ 2585415 w 3864074"/>
              <a:gd name="connsiteY82" fmla="*/ 2466686 h 5052291"/>
              <a:gd name="connsiteX83" fmla="*/ 2398379 w 3864074"/>
              <a:gd name="connsiteY83" fmla="*/ 2701059 h 5052291"/>
              <a:gd name="connsiteX84" fmla="*/ 2280038 w 3864074"/>
              <a:gd name="connsiteY84" fmla="*/ 2938895 h 5052291"/>
              <a:gd name="connsiteX85" fmla="*/ 2028347 w 3864074"/>
              <a:gd name="connsiteY85" fmla="*/ 3164032 h 5052291"/>
              <a:gd name="connsiteX86" fmla="*/ 1912893 w 3864074"/>
              <a:gd name="connsiteY86" fmla="*/ 2997777 h 5052291"/>
              <a:gd name="connsiteX87" fmla="*/ 1790511 w 3864074"/>
              <a:gd name="connsiteY87" fmla="*/ 2841336 h 5052291"/>
              <a:gd name="connsiteX88" fmla="*/ 1667552 w 3864074"/>
              <a:gd name="connsiteY88" fmla="*/ 2622550 h 5052291"/>
              <a:gd name="connsiteX89" fmla="*/ 1483402 w 3864074"/>
              <a:gd name="connsiteY89" fmla="*/ 2400877 h 5052291"/>
              <a:gd name="connsiteX90" fmla="*/ 1351206 w 3864074"/>
              <a:gd name="connsiteY90" fmla="*/ 2202872 h 5052291"/>
              <a:gd name="connsiteX91" fmla="*/ 1193034 w 3864074"/>
              <a:gd name="connsiteY91" fmla="*/ 1997363 h 5052291"/>
              <a:gd name="connsiteX92" fmla="*/ 962702 w 3864074"/>
              <a:gd name="connsiteY92" fmla="*/ 1693718 h 5052291"/>
              <a:gd name="connsiteX93" fmla="*/ 842629 w 3864074"/>
              <a:gd name="connsiteY93" fmla="*/ 1416050 h 5052291"/>
              <a:gd name="connsiteX94" fmla="*/ 275170 w 3864074"/>
              <a:gd name="connsiteY94" fmla="*/ 876877 h 5052291"/>
              <a:gd name="connsiteX95" fmla="*/ 0 w 3864074"/>
              <a:gd name="connsiteY95" fmla="*/ 428711 h 5052291"/>
              <a:gd name="connsiteX96" fmla="*/ 3274 w 3864074"/>
              <a:gd name="connsiteY96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3397638 w 3864074"/>
              <a:gd name="connsiteY74" fmla="*/ 1356013 h 5052291"/>
              <a:gd name="connsiteX75" fmla="*/ 3224456 w 3864074"/>
              <a:gd name="connsiteY75" fmla="*/ 1550554 h 5052291"/>
              <a:gd name="connsiteX76" fmla="*/ 3184047 w 3864074"/>
              <a:gd name="connsiteY76" fmla="*/ 1615786 h 5052291"/>
              <a:gd name="connsiteX77" fmla="*/ 3149988 w 3864074"/>
              <a:gd name="connsiteY77" fmla="*/ 1704686 h 5052291"/>
              <a:gd name="connsiteX78" fmla="*/ 3024143 w 3864074"/>
              <a:gd name="connsiteY78" fmla="*/ 1878445 h 5052291"/>
              <a:gd name="connsiteX79" fmla="*/ 2926006 w 3864074"/>
              <a:gd name="connsiteY79" fmla="*/ 2058554 h 5052291"/>
              <a:gd name="connsiteX80" fmla="*/ 2724538 w 3864074"/>
              <a:gd name="connsiteY80" fmla="*/ 2245013 h 5052291"/>
              <a:gd name="connsiteX81" fmla="*/ 2585415 w 3864074"/>
              <a:gd name="connsiteY81" fmla="*/ 2466686 h 5052291"/>
              <a:gd name="connsiteX82" fmla="*/ 2398379 w 3864074"/>
              <a:gd name="connsiteY82" fmla="*/ 2701059 h 5052291"/>
              <a:gd name="connsiteX83" fmla="*/ 2280038 w 3864074"/>
              <a:gd name="connsiteY83" fmla="*/ 2938895 h 5052291"/>
              <a:gd name="connsiteX84" fmla="*/ 2028347 w 3864074"/>
              <a:gd name="connsiteY84" fmla="*/ 3164032 h 5052291"/>
              <a:gd name="connsiteX85" fmla="*/ 1912893 w 3864074"/>
              <a:gd name="connsiteY85" fmla="*/ 2997777 h 5052291"/>
              <a:gd name="connsiteX86" fmla="*/ 1790511 w 3864074"/>
              <a:gd name="connsiteY86" fmla="*/ 2841336 h 5052291"/>
              <a:gd name="connsiteX87" fmla="*/ 1667552 w 3864074"/>
              <a:gd name="connsiteY87" fmla="*/ 2622550 h 5052291"/>
              <a:gd name="connsiteX88" fmla="*/ 1483402 w 3864074"/>
              <a:gd name="connsiteY88" fmla="*/ 2400877 h 5052291"/>
              <a:gd name="connsiteX89" fmla="*/ 1351206 w 3864074"/>
              <a:gd name="connsiteY89" fmla="*/ 2202872 h 5052291"/>
              <a:gd name="connsiteX90" fmla="*/ 1193034 w 3864074"/>
              <a:gd name="connsiteY90" fmla="*/ 1997363 h 5052291"/>
              <a:gd name="connsiteX91" fmla="*/ 962702 w 3864074"/>
              <a:gd name="connsiteY91" fmla="*/ 1693718 h 5052291"/>
              <a:gd name="connsiteX92" fmla="*/ 842629 w 3864074"/>
              <a:gd name="connsiteY92" fmla="*/ 1416050 h 5052291"/>
              <a:gd name="connsiteX93" fmla="*/ 275170 w 3864074"/>
              <a:gd name="connsiteY93" fmla="*/ 876877 h 5052291"/>
              <a:gd name="connsiteX94" fmla="*/ 0 w 3864074"/>
              <a:gd name="connsiteY94" fmla="*/ 428711 h 5052291"/>
              <a:gd name="connsiteX95" fmla="*/ 3274 w 3864074"/>
              <a:gd name="connsiteY95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3397638 w 3864074"/>
              <a:gd name="connsiteY73" fmla="*/ 1356013 h 5052291"/>
              <a:gd name="connsiteX74" fmla="*/ 3224456 w 3864074"/>
              <a:gd name="connsiteY74" fmla="*/ 1550554 h 5052291"/>
              <a:gd name="connsiteX75" fmla="*/ 3184047 w 3864074"/>
              <a:gd name="connsiteY75" fmla="*/ 1615786 h 5052291"/>
              <a:gd name="connsiteX76" fmla="*/ 3149988 w 3864074"/>
              <a:gd name="connsiteY76" fmla="*/ 1704686 h 5052291"/>
              <a:gd name="connsiteX77" fmla="*/ 3024143 w 3864074"/>
              <a:gd name="connsiteY77" fmla="*/ 1878445 h 5052291"/>
              <a:gd name="connsiteX78" fmla="*/ 2926006 w 3864074"/>
              <a:gd name="connsiteY78" fmla="*/ 2058554 h 5052291"/>
              <a:gd name="connsiteX79" fmla="*/ 2724538 w 3864074"/>
              <a:gd name="connsiteY79" fmla="*/ 2245013 h 5052291"/>
              <a:gd name="connsiteX80" fmla="*/ 2585415 w 3864074"/>
              <a:gd name="connsiteY80" fmla="*/ 2466686 h 5052291"/>
              <a:gd name="connsiteX81" fmla="*/ 2398379 w 3864074"/>
              <a:gd name="connsiteY81" fmla="*/ 2701059 h 5052291"/>
              <a:gd name="connsiteX82" fmla="*/ 2280038 w 3864074"/>
              <a:gd name="connsiteY82" fmla="*/ 2938895 h 5052291"/>
              <a:gd name="connsiteX83" fmla="*/ 2028347 w 3864074"/>
              <a:gd name="connsiteY83" fmla="*/ 3164032 h 5052291"/>
              <a:gd name="connsiteX84" fmla="*/ 1912893 w 3864074"/>
              <a:gd name="connsiteY84" fmla="*/ 2997777 h 5052291"/>
              <a:gd name="connsiteX85" fmla="*/ 1790511 w 3864074"/>
              <a:gd name="connsiteY85" fmla="*/ 2841336 h 5052291"/>
              <a:gd name="connsiteX86" fmla="*/ 1667552 w 3864074"/>
              <a:gd name="connsiteY86" fmla="*/ 2622550 h 5052291"/>
              <a:gd name="connsiteX87" fmla="*/ 1483402 w 3864074"/>
              <a:gd name="connsiteY87" fmla="*/ 2400877 h 5052291"/>
              <a:gd name="connsiteX88" fmla="*/ 1351206 w 3864074"/>
              <a:gd name="connsiteY88" fmla="*/ 2202872 h 5052291"/>
              <a:gd name="connsiteX89" fmla="*/ 1193034 w 3864074"/>
              <a:gd name="connsiteY89" fmla="*/ 1997363 h 5052291"/>
              <a:gd name="connsiteX90" fmla="*/ 962702 w 3864074"/>
              <a:gd name="connsiteY90" fmla="*/ 1693718 h 5052291"/>
              <a:gd name="connsiteX91" fmla="*/ 842629 w 3864074"/>
              <a:gd name="connsiteY91" fmla="*/ 1416050 h 5052291"/>
              <a:gd name="connsiteX92" fmla="*/ 275170 w 3864074"/>
              <a:gd name="connsiteY92" fmla="*/ 876877 h 5052291"/>
              <a:gd name="connsiteX93" fmla="*/ 0 w 3864074"/>
              <a:gd name="connsiteY93" fmla="*/ 428711 h 5052291"/>
              <a:gd name="connsiteX94" fmla="*/ 3274 w 3864074"/>
              <a:gd name="connsiteY94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3397638 w 3864074"/>
              <a:gd name="connsiteY72" fmla="*/ 1356013 h 5052291"/>
              <a:gd name="connsiteX73" fmla="*/ 3224456 w 3864074"/>
              <a:gd name="connsiteY73" fmla="*/ 1550554 h 5052291"/>
              <a:gd name="connsiteX74" fmla="*/ 3184047 w 3864074"/>
              <a:gd name="connsiteY74" fmla="*/ 1615786 h 5052291"/>
              <a:gd name="connsiteX75" fmla="*/ 3149988 w 3864074"/>
              <a:gd name="connsiteY75" fmla="*/ 1704686 h 5052291"/>
              <a:gd name="connsiteX76" fmla="*/ 3024143 w 3864074"/>
              <a:gd name="connsiteY76" fmla="*/ 1878445 h 5052291"/>
              <a:gd name="connsiteX77" fmla="*/ 2926006 w 3864074"/>
              <a:gd name="connsiteY77" fmla="*/ 2058554 h 5052291"/>
              <a:gd name="connsiteX78" fmla="*/ 2724538 w 3864074"/>
              <a:gd name="connsiteY78" fmla="*/ 2245013 h 5052291"/>
              <a:gd name="connsiteX79" fmla="*/ 2585415 w 3864074"/>
              <a:gd name="connsiteY79" fmla="*/ 2466686 h 5052291"/>
              <a:gd name="connsiteX80" fmla="*/ 2398379 w 3864074"/>
              <a:gd name="connsiteY80" fmla="*/ 2701059 h 5052291"/>
              <a:gd name="connsiteX81" fmla="*/ 2280038 w 3864074"/>
              <a:gd name="connsiteY81" fmla="*/ 2938895 h 5052291"/>
              <a:gd name="connsiteX82" fmla="*/ 2028347 w 3864074"/>
              <a:gd name="connsiteY82" fmla="*/ 3164032 h 5052291"/>
              <a:gd name="connsiteX83" fmla="*/ 1912893 w 3864074"/>
              <a:gd name="connsiteY83" fmla="*/ 2997777 h 5052291"/>
              <a:gd name="connsiteX84" fmla="*/ 1790511 w 3864074"/>
              <a:gd name="connsiteY84" fmla="*/ 2841336 h 5052291"/>
              <a:gd name="connsiteX85" fmla="*/ 1667552 w 3864074"/>
              <a:gd name="connsiteY85" fmla="*/ 2622550 h 5052291"/>
              <a:gd name="connsiteX86" fmla="*/ 1483402 w 3864074"/>
              <a:gd name="connsiteY86" fmla="*/ 2400877 h 5052291"/>
              <a:gd name="connsiteX87" fmla="*/ 1351206 w 3864074"/>
              <a:gd name="connsiteY87" fmla="*/ 2202872 h 5052291"/>
              <a:gd name="connsiteX88" fmla="*/ 1193034 w 3864074"/>
              <a:gd name="connsiteY88" fmla="*/ 1997363 h 5052291"/>
              <a:gd name="connsiteX89" fmla="*/ 962702 w 3864074"/>
              <a:gd name="connsiteY89" fmla="*/ 1693718 h 5052291"/>
              <a:gd name="connsiteX90" fmla="*/ 842629 w 3864074"/>
              <a:gd name="connsiteY90" fmla="*/ 1416050 h 5052291"/>
              <a:gd name="connsiteX91" fmla="*/ 275170 w 3864074"/>
              <a:gd name="connsiteY91" fmla="*/ 876877 h 5052291"/>
              <a:gd name="connsiteX92" fmla="*/ 0 w 3864074"/>
              <a:gd name="connsiteY92" fmla="*/ 428711 h 5052291"/>
              <a:gd name="connsiteX93" fmla="*/ 3274 w 3864074"/>
              <a:gd name="connsiteY93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3397638 w 3864074"/>
              <a:gd name="connsiteY71" fmla="*/ 1356013 h 5052291"/>
              <a:gd name="connsiteX72" fmla="*/ 3224456 w 3864074"/>
              <a:gd name="connsiteY72" fmla="*/ 1550554 h 5052291"/>
              <a:gd name="connsiteX73" fmla="*/ 3184047 w 3864074"/>
              <a:gd name="connsiteY73" fmla="*/ 1615786 h 5052291"/>
              <a:gd name="connsiteX74" fmla="*/ 3149988 w 3864074"/>
              <a:gd name="connsiteY74" fmla="*/ 1704686 h 5052291"/>
              <a:gd name="connsiteX75" fmla="*/ 3024143 w 3864074"/>
              <a:gd name="connsiteY75" fmla="*/ 1878445 h 5052291"/>
              <a:gd name="connsiteX76" fmla="*/ 2926006 w 3864074"/>
              <a:gd name="connsiteY76" fmla="*/ 2058554 h 5052291"/>
              <a:gd name="connsiteX77" fmla="*/ 2724538 w 3864074"/>
              <a:gd name="connsiteY77" fmla="*/ 2245013 h 5052291"/>
              <a:gd name="connsiteX78" fmla="*/ 2585415 w 3864074"/>
              <a:gd name="connsiteY78" fmla="*/ 2466686 h 5052291"/>
              <a:gd name="connsiteX79" fmla="*/ 2398379 w 3864074"/>
              <a:gd name="connsiteY79" fmla="*/ 2701059 h 5052291"/>
              <a:gd name="connsiteX80" fmla="*/ 2280038 w 3864074"/>
              <a:gd name="connsiteY80" fmla="*/ 2938895 h 5052291"/>
              <a:gd name="connsiteX81" fmla="*/ 2028347 w 3864074"/>
              <a:gd name="connsiteY81" fmla="*/ 3164032 h 5052291"/>
              <a:gd name="connsiteX82" fmla="*/ 1912893 w 3864074"/>
              <a:gd name="connsiteY82" fmla="*/ 2997777 h 5052291"/>
              <a:gd name="connsiteX83" fmla="*/ 1790511 w 3864074"/>
              <a:gd name="connsiteY83" fmla="*/ 2841336 h 5052291"/>
              <a:gd name="connsiteX84" fmla="*/ 1667552 w 3864074"/>
              <a:gd name="connsiteY84" fmla="*/ 2622550 h 5052291"/>
              <a:gd name="connsiteX85" fmla="*/ 1483402 w 3864074"/>
              <a:gd name="connsiteY85" fmla="*/ 2400877 h 5052291"/>
              <a:gd name="connsiteX86" fmla="*/ 1351206 w 3864074"/>
              <a:gd name="connsiteY86" fmla="*/ 2202872 h 5052291"/>
              <a:gd name="connsiteX87" fmla="*/ 1193034 w 3864074"/>
              <a:gd name="connsiteY87" fmla="*/ 1997363 h 5052291"/>
              <a:gd name="connsiteX88" fmla="*/ 962702 w 3864074"/>
              <a:gd name="connsiteY88" fmla="*/ 1693718 h 5052291"/>
              <a:gd name="connsiteX89" fmla="*/ 842629 w 3864074"/>
              <a:gd name="connsiteY89" fmla="*/ 1416050 h 5052291"/>
              <a:gd name="connsiteX90" fmla="*/ 275170 w 3864074"/>
              <a:gd name="connsiteY90" fmla="*/ 876877 h 5052291"/>
              <a:gd name="connsiteX91" fmla="*/ 0 w 3864074"/>
              <a:gd name="connsiteY91" fmla="*/ 428711 h 5052291"/>
              <a:gd name="connsiteX92" fmla="*/ 3274 w 3864074"/>
              <a:gd name="connsiteY92" fmla="*/ 0 h 5052291"/>
              <a:gd name="connsiteX0" fmla="*/ 1675056 w 3864074"/>
              <a:gd name="connsiteY0" fmla="*/ 4765963 h 5052291"/>
              <a:gd name="connsiteX1" fmla="*/ 3397638 w 3864074"/>
              <a:gd name="connsiteY1" fmla="*/ 1356013 h 5052291"/>
              <a:gd name="connsiteX2" fmla="*/ 3224456 w 3864074"/>
              <a:gd name="connsiteY2" fmla="*/ 1550554 h 5052291"/>
              <a:gd name="connsiteX3" fmla="*/ 3184047 w 3864074"/>
              <a:gd name="connsiteY3" fmla="*/ 1615786 h 5052291"/>
              <a:gd name="connsiteX4" fmla="*/ 3149988 w 3864074"/>
              <a:gd name="connsiteY4" fmla="*/ 1704686 h 5052291"/>
              <a:gd name="connsiteX5" fmla="*/ 3024143 w 3864074"/>
              <a:gd name="connsiteY5" fmla="*/ 1878445 h 5052291"/>
              <a:gd name="connsiteX6" fmla="*/ 2926006 w 3864074"/>
              <a:gd name="connsiteY6" fmla="*/ 2058554 h 5052291"/>
              <a:gd name="connsiteX7" fmla="*/ 2724538 w 3864074"/>
              <a:gd name="connsiteY7" fmla="*/ 2245013 h 5052291"/>
              <a:gd name="connsiteX8" fmla="*/ 2585415 w 3864074"/>
              <a:gd name="connsiteY8" fmla="*/ 2466686 h 5052291"/>
              <a:gd name="connsiteX9" fmla="*/ 2398379 w 3864074"/>
              <a:gd name="connsiteY9" fmla="*/ 2701059 h 5052291"/>
              <a:gd name="connsiteX10" fmla="*/ 2280038 w 3864074"/>
              <a:gd name="connsiteY10" fmla="*/ 2938895 h 5052291"/>
              <a:gd name="connsiteX11" fmla="*/ 2028347 w 3864074"/>
              <a:gd name="connsiteY11" fmla="*/ 3164032 h 5052291"/>
              <a:gd name="connsiteX12" fmla="*/ 1912893 w 3864074"/>
              <a:gd name="connsiteY12" fmla="*/ 2997777 h 5052291"/>
              <a:gd name="connsiteX13" fmla="*/ 1790511 w 3864074"/>
              <a:gd name="connsiteY13" fmla="*/ 2841336 h 5052291"/>
              <a:gd name="connsiteX14" fmla="*/ 1667552 w 3864074"/>
              <a:gd name="connsiteY14" fmla="*/ 2622550 h 5052291"/>
              <a:gd name="connsiteX15" fmla="*/ 1483402 w 3864074"/>
              <a:gd name="connsiteY15" fmla="*/ 2400877 h 5052291"/>
              <a:gd name="connsiteX16" fmla="*/ 1351206 w 3864074"/>
              <a:gd name="connsiteY16" fmla="*/ 2202872 h 5052291"/>
              <a:gd name="connsiteX17" fmla="*/ 1193034 w 3864074"/>
              <a:gd name="connsiteY17" fmla="*/ 1997363 h 5052291"/>
              <a:gd name="connsiteX18" fmla="*/ 962702 w 3864074"/>
              <a:gd name="connsiteY18" fmla="*/ 1693718 h 5052291"/>
              <a:gd name="connsiteX19" fmla="*/ 842629 w 3864074"/>
              <a:gd name="connsiteY19" fmla="*/ 1416050 h 5052291"/>
              <a:gd name="connsiteX20" fmla="*/ 275170 w 3864074"/>
              <a:gd name="connsiteY20" fmla="*/ 876877 h 5052291"/>
              <a:gd name="connsiteX21" fmla="*/ 0 w 3864074"/>
              <a:gd name="connsiteY21" fmla="*/ 428711 h 5052291"/>
              <a:gd name="connsiteX22" fmla="*/ 3274 w 3864074"/>
              <a:gd name="connsiteY22" fmla="*/ 0 h 5052291"/>
              <a:gd name="connsiteX23" fmla="*/ 1240947 w 3864074"/>
              <a:gd name="connsiteY23" fmla="*/ 9236 h 5052291"/>
              <a:gd name="connsiteX24" fmla="*/ 1259420 w 3864074"/>
              <a:gd name="connsiteY24" fmla="*/ 979054 h 5052291"/>
              <a:gd name="connsiteX25" fmla="*/ 1361020 w 3864074"/>
              <a:gd name="connsiteY25" fmla="*/ 1016000 h 5052291"/>
              <a:gd name="connsiteX26" fmla="*/ 1471856 w 3864074"/>
              <a:gd name="connsiteY26" fmla="*/ 1062182 h 5052291"/>
              <a:gd name="connsiteX27" fmla="*/ 1564220 w 3864074"/>
              <a:gd name="connsiteY27" fmla="*/ 1034472 h 5052291"/>
              <a:gd name="connsiteX28" fmla="*/ 1628874 w 3864074"/>
              <a:gd name="connsiteY28" fmla="*/ 1089891 h 5052291"/>
              <a:gd name="connsiteX29" fmla="*/ 1628874 w 3864074"/>
              <a:gd name="connsiteY29" fmla="*/ 1089891 h 5052291"/>
              <a:gd name="connsiteX30" fmla="*/ 1758184 w 3864074"/>
              <a:gd name="connsiteY30" fmla="*/ 1173018 h 5052291"/>
              <a:gd name="connsiteX31" fmla="*/ 1859784 w 3864074"/>
              <a:gd name="connsiteY31" fmla="*/ 1117600 h 5052291"/>
              <a:gd name="connsiteX32" fmla="*/ 1896729 w 3864074"/>
              <a:gd name="connsiteY32" fmla="*/ 1209963 h 5052291"/>
              <a:gd name="connsiteX33" fmla="*/ 2016802 w 3864074"/>
              <a:gd name="connsiteY33" fmla="*/ 1200727 h 5052291"/>
              <a:gd name="connsiteX34" fmla="*/ 2072220 w 3864074"/>
              <a:gd name="connsiteY34" fmla="*/ 1265382 h 5052291"/>
              <a:gd name="connsiteX35" fmla="*/ 2155347 w 3864074"/>
              <a:gd name="connsiteY35" fmla="*/ 1339272 h 5052291"/>
              <a:gd name="connsiteX36" fmla="*/ 2238474 w 3864074"/>
              <a:gd name="connsiteY36" fmla="*/ 1256145 h 5052291"/>
              <a:gd name="connsiteX37" fmla="*/ 2303129 w 3864074"/>
              <a:gd name="connsiteY37" fmla="*/ 1330036 h 5052291"/>
              <a:gd name="connsiteX38" fmla="*/ 2377020 w 3864074"/>
              <a:gd name="connsiteY38" fmla="*/ 1330036 h 5052291"/>
              <a:gd name="connsiteX39" fmla="*/ 2432438 w 3864074"/>
              <a:gd name="connsiteY39" fmla="*/ 1385454 h 5052291"/>
              <a:gd name="connsiteX40" fmla="*/ 2561747 w 3864074"/>
              <a:gd name="connsiteY40" fmla="*/ 1330036 h 5052291"/>
              <a:gd name="connsiteX41" fmla="*/ 2626402 w 3864074"/>
              <a:gd name="connsiteY41" fmla="*/ 1376218 h 5052291"/>
              <a:gd name="connsiteX42" fmla="*/ 2949674 w 3864074"/>
              <a:gd name="connsiteY42" fmla="*/ 1330036 h 5052291"/>
              <a:gd name="connsiteX43" fmla="*/ 3226765 w 3864074"/>
              <a:gd name="connsiteY43" fmla="*/ 1283854 h 5052291"/>
              <a:gd name="connsiteX44" fmla="*/ 3559274 w 3864074"/>
              <a:gd name="connsiteY44" fmla="*/ 1440872 h 5052291"/>
              <a:gd name="connsiteX45" fmla="*/ 3651638 w 3864074"/>
              <a:gd name="connsiteY45" fmla="*/ 1477818 h 5052291"/>
              <a:gd name="connsiteX46" fmla="*/ 3697820 w 3864074"/>
              <a:gd name="connsiteY46" fmla="*/ 2216727 h 5052291"/>
              <a:gd name="connsiteX47" fmla="*/ 3854838 w 3864074"/>
              <a:gd name="connsiteY47" fmla="*/ 2475345 h 5052291"/>
              <a:gd name="connsiteX48" fmla="*/ 3864074 w 3864074"/>
              <a:gd name="connsiteY48" fmla="*/ 2687782 h 5052291"/>
              <a:gd name="connsiteX49" fmla="*/ 3836365 w 3864074"/>
              <a:gd name="connsiteY49" fmla="*/ 2789382 h 5052291"/>
              <a:gd name="connsiteX50" fmla="*/ 3836365 w 3864074"/>
              <a:gd name="connsiteY50" fmla="*/ 2974109 h 5052291"/>
              <a:gd name="connsiteX51" fmla="*/ 3836365 w 3864074"/>
              <a:gd name="connsiteY51" fmla="*/ 3066472 h 5052291"/>
              <a:gd name="connsiteX52" fmla="*/ 3744002 w 3864074"/>
              <a:gd name="connsiteY52" fmla="*/ 3278909 h 5052291"/>
              <a:gd name="connsiteX53" fmla="*/ 3531565 w 3864074"/>
              <a:gd name="connsiteY53" fmla="*/ 3380509 h 5052291"/>
              <a:gd name="connsiteX54" fmla="*/ 3383784 w 3864074"/>
              <a:gd name="connsiteY54" fmla="*/ 3491345 h 5052291"/>
              <a:gd name="connsiteX55" fmla="*/ 3383784 w 3864074"/>
              <a:gd name="connsiteY55" fmla="*/ 3491345 h 5052291"/>
              <a:gd name="connsiteX56" fmla="*/ 3365311 w 3864074"/>
              <a:gd name="connsiteY56" fmla="*/ 3463636 h 5052291"/>
              <a:gd name="connsiteX57" fmla="*/ 3457674 w 3864074"/>
              <a:gd name="connsiteY57" fmla="*/ 3362036 h 5052291"/>
              <a:gd name="connsiteX58" fmla="*/ 3365311 w 3864074"/>
              <a:gd name="connsiteY58" fmla="*/ 3371272 h 5052291"/>
              <a:gd name="connsiteX59" fmla="*/ 3365311 w 3864074"/>
              <a:gd name="connsiteY59" fmla="*/ 3260436 h 5052291"/>
              <a:gd name="connsiteX60" fmla="*/ 3328365 w 3864074"/>
              <a:gd name="connsiteY60" fmla="*/ 3260436 h 5052291"/>
              <a:gd name="connsiteX61" fmla="*/ 3254474 w 3864074"/>
              <a:gd name="connsiteY61" fmla="*/ 3315854 h 5052291"/>
              <a:gd name="connsiteX62" fmla="*/ 3282184 w 3864074"/>
              <a:gd name="connsiteY62" fmla="*/ 3417454 h 5052291"/>
              <a:gd name="connsiteX63" fmla="*/ 3282184 w 3864074"/>
              <a:gd name="connsiteY63" fmla="*/ 3417454 h 5052291"/>
              <a:gd name="connsiteX64" fmla="*/ 3319129 w 3864074"/>
              <a:gd name="connsiteY64" fmla="*/ 3574472 h 5052291"/>
              <a:gd name="connsiteX65" fmla="*/ 3189820 w 3864074"/>
              <a:gd name="connsiteY65" fmla="*/ 3648363 h 5052291"/>
              <a:gd name="connsiteX66" fmla="*/ 2968147 w 3864074"/>
              <a:gd name="connsiteY66" fmla="*/ 3879272 h 5052291"/>
              <a:gd name="connsiteX67" fmla="*/ 2958911 w 3864074"/>
              <a:gd name="connsiteY67" fmla="*/ 3805382 h 5052291"/>
              <a:gd name="connsiteX68" fmla="*/ 2894256 w 3864074"/>
              <a:gd name="connsiteY68" fmla="*/ 3759200 h 5052291"/>
              <a:gd name="connsiteX69" fmla="*/ 2755711 w 3864074"/>
              <a:gd name="connsiteY69" fmla="*/ 3786909 h 5052291"/>
              <a:gd name="connsiteX70" fmla="*/ 2885020 w 3864074"/>
              <a:gd name="connsiteY70" fmla="*/ 3860800 h 5052291"/>
              <a:gd name="connsiteX71" fmla="*/ 2755711 w 3864074"/>
              <a:gd name="connsiteY71" fmla="*/ 3962400 h 5052291"/>
              <a:gd name="connsiteX72" fmla="*/ 2663347 w 3864074"/>
              <a:gd name="connsiteY72" fmla="*/ 3888509 h 5052291"/>
              <a:gd name="connsiteX73" fmla="*/ 2626402 w 3864074"/>
              <a:gd name="connsiteY73" fmla="*/ 3980872 h 5052291"/>
              <a:gd name="connsiteX74" fmla="*/ 2506329 w 3864074"/>
              <a:gd name="connsiteY74" fmla="*/ 4008582 h 5052291"/>
              <a:gd name="connsiteX75" fmla="*/ 2506329 w 3864074"/>
              <a:gd name="connsiteY75" fmla="*/ 4128654 h 5052291"/>
              <a:gd name="connsiteX76" fmla="*/ 2413965 w 3864074"/>
              <a:gd name="connsiteY76" fmla="*/ 4165600 h 5052291"/>
              <a:gd name="connsiteX77" fmla="*/ 2367784 w 3864074"/>
              <a:gd name="connsiteY77" fmla="*/ 4128654 h 5052291"/>
              <a:gd name="connsiteX78" fmla="*/ 2330838 w 3864074"/>
              <a:gd name="connsiteY78" fmla="*/ 4294909 h 5052291"/>
              <a:gd name="connsiteX79" fmla="*/ 2395493 w 3864074"/>
              <a:gd name="connsiteY79" fmla="*/ 4239491 h 5052291"/>
              <a:gd name="connsiteX80" fmla="*/ 2432438 w 3864074"/>
              <a:gd name="connsiteY80" fmla="*/ 4267200 h 5052291"/>
              <a:gd name="connsiteX81" fmla="*/ 2330838 w 3864074"/>
              <a:gd name="connsiteY81" fmla="*/ 4433454 h 5052291"/>
              <a:gd name="connsiteX82" fmla="*/ 2256947 w 3864074"/>
              <a:gd name="connsiteY82" fmla="*/ 4442691 h 5052291"/>
              <a:gd name="connsiteX83" fmla="*/ 2256947 w 3864074"/>
              <a:gd name="connsiteY83" fmla="*/ 4488872 h 5052291"/>
              <a:gd name="connsiteX84" fmla="*/ 2340074 w 3864074"/>
              <a:gd name="connsiteY84" fmla="*/ 4451927 h 5052291"/>
              <a:gd name="connsiteX85" fmla="*/ 2349311 w 3864074"/>
              <a:gd name="connsiteY85" fmla="*/ 4636654 h 5052291"/>
              <a:gd name="connsiteX86" fmla="*/ 2266184 w 3864074"/>
              <a:gd name="connsiteY86" fmla="*/ 4701309 h 5052291"/>
              <a:gd name="connsiteX87" fmla="*/ 2321602 w 3864074"/>
              <a:gd name="connsiteY87" fmla="*/ 4729018 h 5052291"/>
              <a:gd name="connsiteX88" fmla="*/ 2432438 w 3864074"/>
              <a:gd name="connsiteY88" fmla="*/ 4978400 h 5052291"/>
              <a:gd name="connsiteX89" fmla="*/ 2441674 w 3864074"/>
              <a:gd name="connsiteY89" fmla="*/ 5052291 h 5052291"/>
              <a:gd name="connsiteX90" fmla="*/ 2109165 w 3864074"/>
              <a:gd name="connsiteY90" fmla="*/ 4969163 h 5052291"/>
              <a:gd name="connsiteX91" fmla="*/ 1960460 w 3864074"/>
              <a:gd name="connsiteY91" fmla="*/ 5014422 h 5052291"/>
              <a:gd name="connsiteX0" fmla="*/ 3397638 w 3864074"/>
              <a:gd name="connsiteY0" fmla="*/ 1356013 h 5052291"/>
              <a:gd name="connsiteX1" fmla="*/ 3224456 w 3864074"/>
              <a:gd name="connsiteY1" fmla="*/ 1550554 h 5052291"/>
              <a:gd name="connsiteX2" fmla="*/ 3184047 w 3864074"/>
              <a:gd name="connsiteY2" fmla="*/ 1615786 h 5052291"/>
              <a:gd name="connsiteX3" fmla="*/ 3149988 w 3864074"/>
              <a:gd name="connsiteY3" fmla="*/ 1704686 h 5052291"/>
              <a:gd name="connsiteX4" fmla="*/ 3024143 w 3864074"/>
              <a:gd name="connsiteY4" fmla="*/ 1878445 h 5052291"/>
              <a:gd name="connsiteX5" fmla="*/ 2926006 w 3864074"/>
              <a:gd name="connsiteY5" fmla="*/ 2058554 h 5052291"/>
              <a:gd name="connsiteX6" fmla="*/ 2724538 w 3864074"/>
              <a:gd name="connsiteY6" fmla="*/ 2245013 h 5052291"/>
              <a:gd name="connsiteX7" fmla="*/ 2585415 w 3864074"/>
              <a:gd name="connsiteY7" fmla="*/ 2466686 h 5052291"/>
              <a:gd name="connsiteX8" fmla="*/ 2398379 w 3864074"/>
              <a:gd name="connsiteY8" fmla="*/ 2701059 h 5052291"/>
              <a:gd name="connsiteX9" fmla="*/ 2280038 w 3864074"/>
              <a:gd name="connsiteY9" fmla="*/ 2938895 h 5052291"/>
              <a:gd name="connsiteX10" fmla="*/ 2028347 w 3864074"/>
              <a:gd name="connsiteY10" fmla="*/ 3164032 h 5052291"/>
              <a:gd name="connsiteX11" fmla="*/ 1912893 w 3864074"/>
              <a:gd name="connsiteY11" fmla="*/ 2997777 h 5052291"/>
              <a:gd name="connsiteX12" fmla="*/ 1790511 w 3864074"/>
              <a:gd name="connsiteY12" fmla="*/ 2841336 h 5052291"/>
              <a:gd name="connsiteX13" fmla="*/ 1667552 w 3864074"/>
              <a:gd name="connsiteY13" fmla="*/ 2622550 h 5052291"/>
              <a:gd name="connsiteX14" fmla="*/ 1483402 w 3864074"/>
              <a:gd name="connsiteY14" fmla="*/ 2400877 h 5052291"/>
              <a:gd name="connsiteX15" fmla="*/ 1351206 w 3864074"/>
              <a:gd name="connsiteY15" fmla="*/ 2202872 h 5052291"/>
              <a:gd name="connsiteX16" fmla="*/ 1193034 w 3864074"/>
              <a:gd name="connsiteY16" fmla="*/ 1997363 h 5052291"/>
              <a:gd name="connsiteX17" fmla="*/ 962702 w 3864074"/>
              <a:gd name="connsiteY17" fmla="*/ 1693718 h 5052291"/>
              <a:gd name="connsiteX18" fmla="*/ 842629 w 3864074"/>
              <a:gd name="connsiteY18" fmla="*/ 1416050 h 5052291"/>
              <a:gd name="connsiteX19" fmla="*/ 275170 w 3864074"/>
              <a:gd name="connsiteY19" fmla="*/ 876877 h 5052291"/>
              <a:gd name="connsiteX20" fmla="*/ 0 w 3864074"/>
              <a:gd name="connsiteY20" fmla="*/ 428711 h 5052291"/>
              <a:gd name="connsiteX21" fmla="*/ 3274 w 3864074"/>
              <a:gd name="connsiteY21" fmla="*/ 0 h 5052291"/>
              <a:gd name="connsiteX22" fmla="*/ 1240947 w 3864074"/>
              <a:gd name="connsiteY22" fmla="*/ 9236 h 5052291"/>
              <a:gd name="connsiteX23" fmla="*/ 1259420 w 3864074"/>
              <a:gd name="connsiteY23" fmla="*/ 979054 h 5052291"/>
              <a:gd name="connsiteX24" fmla="*/ 1361020 w 3864074"/>
              <a:gd name="connsiteY24" fmla="*/ 1016000 h 5052291"/>
              <a:gd name="connsiteX25" fmla="*/ 1471856 w 3864074"/>
              <a:gd name="connsiteY25" fmla="*/ 1062182 h 5052291"/>
              <a:gd name="connsiteX26" fmla="*/ 1564220 w 3864074"/>
              <a:gd name="connsiteY26" fmla="*/ 1034472 h 5052291"/>
              <a:gd name="connsiteX27" fmla="*/ 1628874 w 3864074"/>
              <a:gd name="connsiteY27" fmla="*/ 1089891 h 5052291"/>
              <a:gd name="connsiteX28" fmla="*/ 1628874 w 3864074"/>
              <a:gd name="connsiteY28" fmla="*/ 1089891 h 5052291"/>
              <a:gd name="connsiteX29" fmla="*/ 1758184 w 3864074"/>
              <a:gd name="connsiteY29" fmla="*/ 1173018 h 5052291"/>
              <a:gd name="connsiteX30" fmla="*/ 1859784 w 3864074"/>
              <a:gd name="connsiteY30" fmla="*/ 1117600 h 5052291"/>
              <a:gd name="connsiteX31" fmla="*/ 1896729 w 3864074"/>
              <a:gd name="connsiteY31" fmla="*/ 1209963 h 5052291"/>
              <a:gd name="connsiteX32" fmla="*/ 2016802 w 3864074"/>
              <a:gd name="connsiteY32" fmla="*/ 1200727 h 5052291"/>
              <a:gd name="connsiteX33" fmla="*/ 2072220 w 3864074"/>
              <a:gd name="connsiteY33" fmla="*/ 1265382 h 5052291"/>
              <a:gd name="connsiteX34" fmla="*/ 2155347 w 3864074"/>
              <a:gd name="connsiteY34" fmla="*/ 1339272 h 5052291"/>
              <a:gd name="connsiteX35" fmla="*/ 2238474 w 3864074"/>
              <a:gd name="connsiteY35" fmla="*/ 1256145 h 5052291"/>
              <a:gd name="connsiteX36" fmla="*/ 2303129 w 3864074"/>
              <a:gd name="connsiteY36" fmla="*/ 1330036 h 5052291"/>
              <a:gd name="connsiteX37" fmla="*/ 2377020 w 3864074"/>
              <a:gd name="connsiteY37" fmla="*/ 1330036 h 5052291"/>
              <a:gd name="connsiteX38" fmla="*/ 2432438 w 3864074"/>
              <a:gd name="connsiteY38" fmla="*/ 1385454 h 5052291"/>
              <a:gd name="connsiteX39" fmla="*/ 2561747 w 3864074"/>
              <a:gd name="connsiteY39" fmla="*/ 1330036 h 5052291"/>
              <a:gd name="connsiteX40" fmla="*/ 2626402 w 3864074"/>
              <a:gd name="connsiteY40" fmla="*/ 1376218 h 5052291"/>
              <a:gd name="connsiteX41" fmla="*/ 2949674 w 3864074"/>
              <a:gd name="connsiteY41" fmla="*/ 1330036 h 5052291"/>
              <a:gd name="connsiteX42" fmla="*/ 3226765 w 3864074"/>
              <a:gd name="connsiteY42" fmla="*/ 1283854 h 5052291"/>
              <a:gd name="connsiteX43" fmla="*/ 3559274 w 3864074"/>
              <a:gd name="connsiteY43" fmla="*/ 1440872 h 5052291"/>
              <a:gd name="connsiteX44" fmla="*/ 3651638 w 3864074"/>
              <a:gd name="connsiteY44" fmla="*/ 1477818 h 5052291"/>
              <a:gd name="connsiteX45" fmla="*/ 3697820 w 3864074"/>
              <a:gd name="connsiteY45" fmla="*/ 2216727 h 5052291"/>
              <a:gd name="connsiteX46" fmla="*/ 3854838 w 3864074"/>
              <a:gd name="connsiteY46" fmla="*/ 2475345 h 5052291"/>
              <a:gd name="connsiteX47" fmla="*/ 3864074 w 3864074"/>
              <a:gd name="connsiteY47" fmla="*/ 2687782 h 5052291"/>
              <a:gd name="connsiteX48" fmla="*/ 3836365 w 3864074"/>
              <a:gd name="connsiteY48" fmla="*/ 2789382 h 5052291"/>
              <a:gd name="connsiteX49" fmla="*/ 3836365 w 3864074"/>
              <a:gd name="connsiteY49" fmla="*/ 2974109 h 5052291"/>
              <a:gd name="connsiteX50" fmla="*/ 3836365 w 3864074"/>
              <a:gd name="connsiteY50" fmla="*/ 3066472 h 5052291"/>
              <a:gd name="connsiteX51" fmla="*/ 3744002 w 3864074"/>
              <a:gd name="connsiteY51" fmla="*/ 3278909 h 5052291"/>
              <a:gd name="connsiteX52" fmla="*/ 3531565 w 3864074"/>
              <a:gd name="connsiteY52" fmla="*/ 3380509 h 5052291"/>
              <a:gd name="connsiteX53" fmla="*/ 3383784 w 3864074"/>
              <a:gd name="connsiteY53" fmla="*/ 3491345 h 5052291"/>
              <a:gd name="connsiteX54" fmla="*/ 3383784 w 3864074"/>
              <a:gd name="connsiteY54" fmla="*/ 3491345 h 5052291"/>
              <a:gd name="connsiteX55" fmla="*/ 3365311 w 3864074"/>
              <a:gd name="connsiteY55" fmla="*/ 3463636 h 5052291"/>
              <a:gd name="connsiteX56" fmla="*/ 3457674 w 3864074"/>
              <a:gd name="connsiteY56" fmla="*/ 3362036 h 5052291"/>
              <a:gd name="connsiteX57" fmla="*/ 3365311 w 3864074"/>
              <a:gd name="connsiteY57" fmla="*/ 3371272 h 5052291"/>
              <a:gd name="connsiteX58" fmla="*/ 3365311 w 3864074"/>
              <a:gd name="connsiteY58" fmla="*/ 3260436 h 5052291"/>
              <a:gd name="connsiteX59" fmla="*/ 3328365 w 3864074"/>
              <a:gd name="connsiteY59" fmla="*/ 3260436 h 5052291"/>
              <a:gd name="connsiteX60" fmla="*/ 3254474 w 3864074"/>
              <a:gd name="connsiteY60" fmla="*/ 3315854 h 5052291"/>
              <a:gd name="connsiteX61" fmla="*/ 3282184 w 3864074"/>
              <a:gd name="connsiteY61" fmla="*/ 3417454 h 5052291"/>
              <a:gd name="connsiteX62" fmla="*/ 3282184 w 3864074"/>
              <a:gd name="connsiteY62" fmla="*/ 3417454 h 5052291"/>
              <a:gd name="connsiteX63" fmla="*/ 3319129 w 3864074"/>
              <a:gd name="connsiteY63" fmla="*/ 3574472 h 5052291"/>
              <a:gd name="connsiteX64" fmla="*/ 3189820 w 3864074"/>
              <a:gd name="connsiteY64" fmla="*/ 3648363 h 5052291"/>
              <a:gd name="connsiteX65" fmla="*/ 2968147 w 3864074"/>
              <a:gd name="connsiteY65" fmla="*/ 3879272 h 5052291"/>
              <a:gd name="connsiteX66" fmla="*/ 2958911 w 3864074"/>
              <a:gd name="connsiteY66" fmla="*/ 3805382 h 5052291"/>
              <a:gd name="connsiteX67" fmla="*/ 2894256 w 3864074"/>
              <a:gd name="connsiteY67" fmla="*/ 3759200 h 5052291"/>
              <a:gd name="connsiteX68" fmla="*/ 2755711 w 3864074"/>
              <a:gd name="connsiteY68" fmla="*/ 3786909 h 5052291"/>
              <a:gd name="connsiteX69" fmla="*/ 2885020 w 3864074"/>
              <a:gd name="connsiteY69" fmla="*/ 3860800 h 5052291"/>
              <a:gd name="connsiteX70" fmla="*/ 2755711 w 3864074"/>
              <a:gd name="connsiteY70" fmla="*/ 3962400 h 5052291"/>
              <a:gd name="connsiteX71" fmla="*/ 2663347 w 3864074"/>
              <a:gd name="connsiteY71" fmla="*/ 3888509 h 5052291"/>
              <a:gd name="connsiteX72" fmla="*/ 2626402 w 3864074"/>
              <a:gd name="connsiteY72" fmla="*/ 3980872 h 5052291"/>
              <a:gd name="connsiteX73" fmla="*/ 2506329 w 3864074"/>
              <a:gd name="connsiteY73" fmla="*/ 4008582 h 5052291"/>
              <a:gd name="connsiteX74" fmla="*/ 2506329 w 3864074"/>
              <a:gd name="connsiteY74" fmla="*/ 4128654 h 5052291"/>
              <a:gd name="connsiteX75" fmla="*/ 2413965 w 3864074"/>
              <a:gd name="connsiteY75" fmla="*/ 4165600 h 5052291"/>
              <a:gd name="connsiteX76" fmla="*/ 2367784 w 3864074"/>
              <a:gd name="connsiteY76" fmla="*/ 4128654 h 5052291"/>
              <a:gd name="connsiteX77" fmla="*/ 2330838 w 3864074"/>
              <a:gd name="connsiteY77" fmla="*/ 4294909 h 5052291"/>
              <a:gd name="connsiteX78" fmla="*/ 2395493 w 3864074"/>
              <a:gd name="connsiteY78" fmla="*/ 4239491 h 5052291"/>
              <a:gd name="connsiteX79" fmla="*/ 2432438 w 3864074"/>
              <a:gd name="connsiteY79" fmla="*/ 4267200 h 5052291"/>
              <a:gd name="connsiteX80" fmla="*/ 2330838 w 3864074"/>
              <a:gd name="connsiteY80" fmla="*/ 4433454 h 5052291"/>
              <a:gd name="connsiteX81" fmla="*/ 2256947 w 3864074"/>
              <a:gd name="connsiteY81" fmla="*/ 4442691 h 5052291"/>
              <a:gd name="connsiteX82" fmla="*/ 2256947 w 3864074"/>
              <a:gd name="connsiteY82" fmla="*/ 4488872 h 5052291"/>
              <a:gd name="connsiteX83" fmla="*/ 2340074 w 3864074"/>
              <a:gd name="connsiteY83" fmla="*/ 4451927 h 5052291"/>
              <a:gd name="connsiteX84" fmla="*/ 2349311 w 3864074"/>
              <a:gd name="connsiteY84" fmla="*/ 4636654 h 5052291"/>
              <a:gd name="connsiteX85" fmla="*/ 2266184 w 3864074"/>
              <a:gd name="connsiteY85" fmla="*/ 4701309 h 5052291"/>
              <a:gd name="connsiteX86" fmla="*/ 2321602 w 3864074"/>
              <a:gd name="connsiteY86" fmla="*/ 4729018 h 5052291"/>
              <a:gd name="connsiteX87" fmla="*/ 2432438 w 3864074"/>
              <a:gd name="connsiteY87" fmla="*/ 4978400 h 5052291"/>
              <a:gd name="connsiteX88" fmla="*/ 2441674 w 3864074"/>
              <a:gd name="connsiteY88" fmla="*/ 5052291 h 5052291"/>
              <a:gd name="connsiteX89" fmla="*/ 2109165 w 3864074"/>
              <a:gd name="connsiteY89" fmla="*/ 4969163 h 5052291"/>
              <a:gd name="connsiteX90" fmla="*/ 1960460 w 3864074"/>
              <a:gd name="connsiteY90" fmla="*/ 5014422 h 5052291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1960460 w 3864074"/>
              <a:gd name="connsiteY88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1960460 w 3864074"/>
              <a:gd name="connsiteY87" fmla="*/ 5014422 h 5014422"/>
              <a:gd name="connsiteX0" fmla="*/ 3397638 w 3864074"/>
              <a:gd name="connsiteY0" fmla="*/ 1356013 h 4729018"/>
              <a:gd name="connsiteX1" fmla="*/ 3224456 w 3864074"/>
              <a:gd name="connsiteY1" fmla="*/ 1550554 h 4729018"/>
              <a:gd name="connsiteX2" fmla="*/ 3184047 w 3864074"/>
              <a:gd name="connsiteY2" fmla="*/ 1615786 h 4729018"/>
              <a:gd name="connsiteX3" fmla="*/ 3149988 w 3864074"/>
              <a:gd name="connsiteY3" fmla="*/ 1704686 h 4729018"/>
              <a:gd name="connsiteX4" fmla="*/ 3024143 w 3864074"/>
              <a:gd name="connsiteY4" fmla="*/ 1878445 h 4729018"/>
              <a:gd name="connsiteX5" fmla="*/ 2926006 w 3864074"/>
              <a:gd name="connsiteY5" fmla="*/ 2058554 h 4729018"/>
              <a:gd name="connsiteX6" fmla="*/ 2724538 w 3864074"/>
              <a:gd name="connsiteY6" fmla="*/ 2245013 h 4729018"/>
              <a:gd name="connsiteX7" fmla="*/ 2585415 w 3864074"/>
              <a:gd name="connsiteY7" fmla="*/ 2466686 h 4729018"/>
              <a:gd name="connsiteX8" fmla="*/ 2398379 w 3864074"/>
              <a:gd name="connsiteY8" fmla="*/ 2701059 h 4729018"/>
              <a:gd name="connsiteX9" fmla="*/ 2280038 w 3864074"/>
              <a:gd name="connsiteY9" fmla="*/ 2938895 h 4729018"/>
              <a:gd name="connsiteX10" fmla="*/ 2028347 w 3864074"/>
              <a:gd name="connsiteY10" fmla="*/ 3164032 h 4729018"/>
              <a:gd name="connsiteX11" fmla="*/ 1912893 w 3864074"/>
              <a:gd name="connsiteY11" fmla="*/ 2997777 h 4729018"/>
              <a:gd name="connsiteX12" fmla="*/ 1790511 w 3864074"/>
              <a:gd name="connsiteY12" fmla="*/ 2841336 h 4729018"/>
              <a:gd name="connsiteX13" fmla="*/ 1667552 w 3864074"/>
              <a:gd name="connsiteY13" fmla="*/ 2622550 h 4729018"/>
              <a:gd name="connsiteX14" fmla="*/ 1483402 w 3864074"/>
              <a:gd name="connsiteY14" fmla="*/ 2400877 h 4729018"/>
              <a:gd name="connsiteX15" fmla="*/ 1351206 w 3864074"/>
              <a:gd name="connsiteY15" fmla="*/ 2202872 h 4729018"/>
              <a:gd name="connsiteX16" fmla="*/ 1193034 w 3864074"/>
              <a:gd name="connsiteY16" fmla="*/ 1997363 h 4729018"/>
              <a:gd name="connsiteX17" fmla="*/ 962702 w 3864074"/>
              <a:gd name="connsiteY17" fmla="*/ 1693718 h 4729018"/>
              <a:gd name="connsiteX18" fmla="*/ 842629 w 3864074"/>
              <a:gd name="connsiteY18" fmla="*/ 1416050 h 4729018"/>
              <a:gd name="connsiteX19" fmla="*/ 275170 w 3864074"/>
              <a:gd name="connsiteY19" fmla="*/ 876877 h 4729018"/>
              <a:gd name="connsiteX20" fmla="*/ 0 w 3864074"/>
              <a:gd name="connsiteY20" fmla="*/ 428711 h 4729018"/>
              <a:gd name="connsiteX21" fmla="*/ 3274 w 3864074"/>
              <a:gd name="connsiteY21" fmla="*/ 0 h 4729018"/>
              <a:gd name="connsiteX22" fmla="*/ 1240947 w 3864074"/>
              <a:gd name="connsiteY22" fmla="*/ 9236 h 4729018"/>
              <a:gd name="connsiteX23" fmla="*/ 1259420 w 3864074"/>
              <a:gd name="connsiteY23" fmla="*/ 979054 h 4729018"/>
              <a:gd name="connsiteX24" fmla="*/ 1361020 w 3864074"/>
              <a:gd name="connsiteY24" fmla="*/ 1016000 h 4729018"/>
              <a:gd name="connsiteX25" fmla="*/ 1471856 w 3864074"/>
              <a:gd name="connsiteY25" fmla="*/ 1062182 h 4729018"/>
              <a:gd name="connsiteX26" fmla="*/ 1564220 w 3864074"/>
              <a:gd name="connsiteY26" fmla="*/ 1034472 h 4729018"/>
              <a:gd name="connsiteX27" fmla="*/ 1628874 w 3864074"/>
              <a:gd name="connsiteY27" fmla="*/ 1089891 h 4729018"/>
              <a:gd name="connsiteX28" fmla="*/ 1628874 w 3864074"/>
              <a:gd name="connsiteY28" fmla="*/ 1089891 h 4729018"/>
              <a:gd name="connsiteX29" fmla="*/ 1758184 w 3864074"/>
              <a:gd name="connsiteY29" fmla="*/ 1173018 h 4729018"/>
              <a:gd name="connsiteX30" fmla="*/ 1859784 w 3864074"/>
              <a:gd name="connsiteY30" fmla="*/ 1117600 h 4729018"/>
              <a:gd name="connsiteX31" fmla="*/ 1896729 w 3864074"/>
              <a:gd name="connsiteY31" fmla="*/ 1209963 h 4729018"/>
              <a:gd name="connsiteX32" fmla="*/ 2016802 w 3864074"/>
              <a:gd name="connsiteY32" fmla="*/ 1200727 h 4729018"/>
              <a:gd name="connsiteX33" fmla="*/ 2072220 w 3864074"/>
              <a:gd name="connsiteY33" fmla="*/ 1265382 h 4729018"/>
              <a:gd name="connsiteX34" fmla="*/ 2155347 w 3864074"/>
              <a:gd name="connsiteY34" fmla="*/ 1339272 h 4729018"/>
              <a:gd name="connsiteX35" fmla="*/ 2238474 w 3864074"/>
              <a:gd name="connsiteY35" fmla="*/ 1256145 h 4729018"/>
              <a:gd name="connsiteX36" fmla="*/ 2303129 w 3864074"/>
              <a:gd name="connsiteY36" fmla="*/ 1330036 h 4729018"/>
              <a:gd name="connsiteX37" fmla="*/ 2377020 w 3864074"/>
              <a:gd name="connsiteY37" fmla="*/ 1330036 h 4729018"/>
              <a:gd name="connsiteX38" fmla="*/ 2432438 w 3864074"/>
              <a:gd name="connsiteY38" fmla="*/ 1385454 h 4729018"/>
              <a:gd name="connsiteX39" fmla="*/ 2561747 w 3864074"/>
              <a:gd name="connsiteY39" fmla="*/ 1330036 h 4729018"/>
              <a:gd name="connsiteX40" fmla="*/ 2626402 w 3864074"/>
              <a:gd name="connsiteY40" fmla="*/ 1376218 h 4729018"/>
              <a:gd name="connsiteX41" fmla="*/ 2949674 w 3864074"/>
              <a:gd name="connsiteY41" fmla="*/ 1330036 h 4729018"/>
              <a:gd name="connsiteX42" fmla="*/ 3226765 w 3864074"/>
              <a:gd name="connsiteY42" fmla="*/ 1283854 h 4729018"/>
              <a:gd name="connsiteX43" fmla="*/ 3559274 w 3864074"/>
              <a:gd name="connsiteY43" fmla="*/ 1440872 h 4729018"/>
              <a:gd name="connsiteX44" fmla="*/ 3651638 w 3864074"/>
              <a:gd name="connsiteY44" fmla="*/ 1477818 h 4729018"/>
              <a:gd name="connsiteX45" fmla="*/ 3697820 w 3864074"/>
              <a:gd name="connsiteY45" fmla="*/ 2216727 h 4729018"/>
              <a:gd name="connsiteX46" fmla="*/ 3854838 w 3864074"/>
              <a:gd name="connsiteY46" fmla="*/ 2475345 h 4729018"/>
              <a:gd name="connsiteX47" fmla="*/ 3864074 w 3864074"/>
              <a:gd name="connsiteY47" fmla="*/ 2687782 h 4729018"/>
              <a:gd name="connsiteX48" fmla="*/ 3836365 w 3864074"/>
              <a:gd name="connsiteY48" fmla="*/ 2789382 h 4729018"/>
              <a:gd name="connsiteX49" fmla="*/ 3836365 w 3864074"/>
              <a:gd name="connsiteY49" fmla="*/ 2974109 h 4729018"/>
              <a:gd name="connsiteX50" fmla="*/ 3836365 w 3864074"/>
              <a:gd name="connsiteY50" fmla="*/ 3066472 h 4729018"/>
              <a:gd name="connsiteX51" fmla="*/ 3744002 w 3864074"/>
              <a:gd name="connsiteY51" fmla="*/ 3278909 h 4729018"/>
              <a:gd name="connsiteX52" fmla="*/ 3531565 w 3864074"/>
              <a:gd name="connsiteY52" fmla="*/ 3380509 h 4729018"/>
              <a:gd name="connsiteX53" fmla="*/ 3383784 w 3864074"/>
              <a:gd name="connsiteY53" fmla="*/ 3491345 h 4729018"/>
              <a:gd name="connsiteX54" fmla="*/ 3383784 w 3864074"/>
              <a:gd name="connsiteY54" fmla="*/ 3491345 h 4729018"/>
              <a:gd name="connsiteX55" fmla="*/ 3365311 w 3864074"/>
              <a:gd name="connsiteY55" fmla="*/ 3463636 h 4729018"/>
              <a:gd name="connsiteX56" fmla="*/ 3457674 w 3864074"/>
              <a:gd name="connsiteY56" fmla="*/ 3362036 h 4729018"/>
              <a:gd name="connsiteX57" fmla="*/ 3365311 w 3864074"/>
              <a:gd name="connsiteY57" fmla="*/ 3371272 h 4729018"/>
              <a:gd name="connsiteX58" fmla="*/ 3365311 w 3864074"/>
              <a:gd name="connsiteY58" fmla="*/ 3260436 h 4729018"/>
              <a:gd name="connsiteX59" fmla="*/ 3328365 w 3864074"/>
              <a:gd name="connsiteY59" fmla="*/ 3260436 h 4729018"/>
              <a:gd name="connsiteX60" fmla="*/ 3254474 w 3864074"/>
              <a:gd name="connsiteY60" fmla="*/ 3315854 h 4729018"/>
              <a:gd name="connsiteX61" fmla="*/ 3282184 w 3864074"/>
              <a:gd name="connsiteY61" fmla="*/ 3417454 h 4729018"/>
              <a:gd name="connsiteX62" fmla="*/ 3282184 w 3864074"/>
              <a:gd name="connsiteY62" fmla="*/ 3417454 h 4729018"/>
              <a:gd name="connsiteX63" fmla="*/ 3319129 w 3864074"/>
              <a:gd name="connsiteY63" fmla="*/ 3574472 h 4729018"/>
              <a:gd name="connsiteX64" fmla="*/ 3189820 w 3864074"/>
              <a:gd name="connsiteY64" fmla="*/ 3648363 h 4729018"/>
              <a:gd name="connsiteX65" fmla="*/ 2968147 w 3864074"/>
              <a:gd name="connsiteY65" fmla="*/ 3879272 h 4729018"/>
              <a:gd name="connsiteX66" fmla="*/ 2958911 w 3864074"/>
              <a:gd name="connsiteY66" fmla="*/ 3805382 h 4729018"/>
              <a:gd name="connsiteX67" fmla="*/ 2894256 w 3864074"/>
              <a:gd name="connsiteY67" fmla="*/ 3759200 h 4729018"/>
              <a:gd name="connsiteX68" fmla="*/ 2755711 w 3864074"/>
              <a:gd name="connsiteY68" fmla="*/ 3786909 h 4729018"/>
              <a:gd name="connsiteX69" fmla="*/ 2885020 w 3864074"/>
              <a:gd name="connsiteY69" fmla="*/ 3860800 h 4729018"/>
              <a:gd name="connsiteX70" fmla="*/ 2755711 w 3864074"/>
              <a:gd name="connsiteY70" fmla="*/ 3962400 h 4729018"/>
              <a:gd name="connsiteX71" fmla="*/ 2663347 w 3864074"/>
              <a:gd name="connsiteY71" fmla="*/ 3888509 h 4729018"/>
              <a:gd name="connsiteX72" fmla="*/ 2626402 w 3864074"/>
              <a:gd name="connsiteY72" fmla="*/ 3980872 h 4729018"/>
              <a:gd name="connsiteX73" fmla="*/ 2506329 w 3864074"/>
              <a:gd name="connsiteY73" fmla="*/ 4008582 h 4729018"/>
              <a:gd name="connsiteX74" fmla="*/ 2506329 w 3864074"/>
              <a:gd name="connsiteY74" fmla="*/ 4128654 h 4729018"/>
              <a:gd name="connsiteX75" fmla="*/ 2413965 w 3864074"/>
              <a:gd name="connsiteY75" fmla="*/ 4165600 h 4729018"/>
              <a:gd name="connsiteX76" fmla="*/ 2367784 w 3864074"/>
              <a:gd name="connsiteY76" fmla="*/ 4128654 h 4729018"/>
              <a:gd name="connsiteX77" fmla="*/ 2330838 w 3864074"/>
              <a:gd name="connsiteY77" fmla="*/ 4294909 h 4729018"/>
              <a:gd name="connsiteX78" fmla="*/ 2395493 w 3864074"/>
              <a:gd name="connsiteY78" fmla="*/ 4239491 h 4729018"/>
              <a:gd name="connsiteX79" fmla="*/ 2432438 w 3864074"/>
              <a:gd name="connsiteY79" fmla="*/ 4267200 h 4729018"/>
              <a:gd name="connsiteX80" fmla="*/ 2330838 w 3864074"/>
              <a:gd name="connsiteY80" fmla="*/ 4433454 h 4729018"/>
              <a:gd name="connsiteX81" fmla="*/ 2256947 w 3864074"/>
              <a:gd name="connsiteY81" fmla="*/ 4442691 h 4729018"/>
              <a:gd name="connsiteX82" fmla="*/ 2256947 w 3864074"/>
              <a:gd name="connsiteY82" fmla="*/ 4488872 h 4729018"/>
              <a:gd name="connsiteX83" fmla="*/ 2340074 w 3864074"/>
              <a:gd name="connsiteY83" fmla="*/ 4451927 h 4729018"/>
              <a:gd name="connsiteX84" fmla="*/ 2349311 w 3864074"/>
              <a:gd name="connsiteY84" fmla="*/ 4636654 h 4729018"/>
              <a:gd name="connsiteX85" fmla="*/ 2266184 w 3864074"/>
              <a:gd name="connsiteY85" fmla="*/ 4701309 h 4729018"/>
              <a:gd name="connsiteX86" fmla="*/ 2321602 w 3864074"/>
              <a:gd name="connsiteY86" fmla="*/ 4729018 h 4729018"/>
              <a:gd name="connsiteX0" fmla="*/ 3397638 w 3864074"/>
              <a:gd name="connsiteY0" fmla="*/ 1356013 h 4701309"/>
              <a:gd name="connsiteX1" fmla="*/ 3224456 w 3864074"/>
              <a:gd name="connsiteY1" fmla="*/ 1550554 h 4701309"/>
              <a:gd name="connsiteX2" fmla="*/ 3184047 w 3864074"/>
              <a:gd name="connsiteY2" fmla="*/ 1615786 h 4701309"/>
              <a:gd name="connsiteX3" fmla="*/ 3149988 w 3864074"/>
              <a:gd name="connsiteY3" fmla="*/ 1704686 h 4701309"/>
              <a:gd name="connsiteX4" fmla="*/ 3024143 w 3864074"/>
              <a:gd name="connsiteY4" fmla="*/ 1878445 h 4701309"/>
              <a:gd name="connsiteX5" fmla="*/ 2926006 w 3864074"/>
              <a:gd name="connsiteY5" fmla="*/ 2058554 h 4701309"/>
              <a:gd name="connsiteX6" fmla="*/ 2724538 w 3864074"/>
              <a:gd name="connsiteY6" fmla="*/ 2245013 h 4701309"/>
              <a:gd name="connsiteX7" fmla="*/ 2585415 w 3864074"/>
              <a:gd name="connsiteY7" fmla="*/ 2466686 h 4701309"/>
              <a:gd name="connsiteX8" fmla="*/ 2398379 w 3864074"/>
              <a:gd name="connsiteY8" fmla="*/ 2701059 h 4701309"/>
              <a:gd name="connsiteX9" fmla="*/ 2280038 w 3864074"/>
              <a:gd name="connsiteY9" fmla="*/ 2938895 h 4701309"/>
              <a:gd name="connsiteX10" fmla="*/ 2028347 w 3864074"/>
              <a:gd name="connsiteY10" fmla="*/ 3164032 h 4701309"/>
              <a:gd name="connsiteX11" fmla="*/ 1912893 w 3864074"/>
              <a:gd name="connsiteY11" fmla="*/ 2997777 h 4701309"/>
              <a:gd name="connsiteX12" fmla="*/ 1790511 w 3864074"/>
              <a:gd name="connsiteY12" fmla="*/ 2841336 h 4701309"/>
              <a:gd name="connsiteX13" fmla="*/ 1667552 w 3864074"/>
              <a:gd name="connsiteY13" fmla="*/ 2622550 h 4701309"/>
              <a:gd name="connsiteX14" fmla="*/ 1483402 w 3864074"/>
              <a:gd name="connsiteY14" fmla="*/ 2400877 h 4701309"/>
              <a:gd name="connsiteX15" fmla="*/ 1351206 w 3864074"/>
              <a:gd name="connsiteY15" fmla="*/ 2202872 h 4701309"/>
              <a:gd name="connsiteX16" fmla="*/ 1193034 w 3864074"/>
              <a:gd name="connsiteY16" fmla="*/ 1997363 h 4701309"/>
              <a:gd name="connsiteX17" fmla="*/ 962702 w 3864074"/>
              <a:gd name="connsiteY17" fmla="*/ 1693718 h 4701309"/>
              <a:gd name="connsiteX18" fmla="*/ 842629 w 3864074"/>
              <a:gd name="connsiteY18" fmla="*/ 1416050 h 4701309"/>
              <a:gd name="connsiteX19" fmla="*/ 275170 w 3864074"/>
              <a:gd name="connsiteY19" fmla="*/ 876877 h 4701309"/>
              <a:gd name="connsiteX20" fmla="*/ 0 w 3864074"/>
              <a:gd name="connsiteY20" fmla="*/ 428711 h 4701309"/>
              <a:gd name="connsiteX21" fmla="*/ 3274 w 3864074"/>
              <a:gd name="connsiteY21" fmla="*/ 0 h 4701309"/>
              <a:gd name="connsiteX22" fmla="*/ 1240947 w 3864074"/>
              <a:gd name="connsiteY22" fmla="*/ 9236 h 4701309"/>
              <a:gd name="connsiteX23" fmla="*/ 1259420 w 3864074"/>
              <a:gd name="connsiteY23" fmla="*/ 979054 h 4701309"/>
              <a:gd name="connsiteX24" fmla="*/ 1361020 w 3864074"/>
              <a:gd name="connsiteY24" fmla="*/ 1016000 h 4701309"/>
              <a:gd name="connsiteX25" fmla="*/ 1471856 w 3864074"/>
              <a:gd name="connsiteY25" fmla="*/ 1062182 h 4701309"/>
              <a:gd name="connsiteX26" fmla="*/ 1564220 w 3864074"/>
              <a:gd name="connsiteY26" fmla="*/ 1034472 h 4701309"/>
              <a:gd name="connsiteX27" fmla="*/ 1628874 w 3864074"/>
              <a:gd name="connsiteY27" fmla="*/ 1089891 h 4701309"/>
              <a:gd name="connsiteX28" fmla="*/ 1628874 w 3864074"/>
              <a:gd name="connsiteY28" fmla="*/ 1089891 h 4701309"/>
              <a:gd name="connsiteX29" fmla="*/ 1758184 w 3864074"/>
              <a:gd name="connsiteY29" fmla="*/ 1173018 h 4701309"/>
              <a:gd name="connsiteX30" fmla="*/ 1859784 w 3864074"/>
              <a:gd name="connsiteY30" fmla="*/ 1117600 h 4701309"/>
              <a:gd name="connsiteX31" fmla="*/ 1896729 w 3864074"/>
              <a:gd name="connsiteY31" fmla="*/ 1209963 h 4701309"/>
              <a:gd name="connsiteX32" fmla="*/ 2016802 w 3864074"/>
              <a:gd name="connsiteY32" fmla="*/ 1200727 h 4701309"/>
              <a:gd name="connsiteX33" fmla="*/ 2072220 w 3864074"/>
              <a:gd name="connsiteY33" fmla="*/ 1265382 h 4701309"/>
              <a:gd name="connsiteX34" fmla="*/ 2155347 w 3864074"/>
              <a:gd name="connsiteY34" fmla="*/ 1339272 h 4701309"/>
              <a:gd name="connsiteX35" fmla="*/ 2238474 w 3864074"/>
              <a:gd name="connsiteY35" fmla="*/ 1256145 h 4701309"/>
              <a:gd name="connsiteX36" fmla="*/ 2303129 w 3864074"/>
              <a:gd name="connsiteY36" fmla="*/ 1330036 h 4701309"/>
              <a:gd name="connsiteX37" fmla="*/ 2377020 w 3864074"/>
              <a:gd name="connsiteY37" fmla="*/ 1330036 h 4701309"/>
              <a:gd name="connsiteX38" fmla="*/ 2432438 w 3864074"/>
              <a:gd name="connsiteY38" fmla="*/ 1385454 h 4701309"/>
              <a:gd name="connsiteX39" fmla="*/ 2561747 w 3864074"/>
              <a:gd name="connsiteY39" fmla="*/ 1330036 h 4701309"/>
              <a:gd name="connsiteX40" fmla="*/ 2626402 w 3864074"/>
              <a:gd name="connsiteY40" fmla="*/ 1376218 h 4701309"/>
              <a:gd name="connsiteX41" fmla="*/ 2949674 w 3864074"/>
              <a:gd name="connsiteY41" fmla="*/ 1330036 h 4701309"/>
              <a:gd name="connsiteX42" fmla="*/ 3226765 w 3864074"/>
              <a:gd name="connsiteY42" fmla="*/ 1283854 h 4701309"/>
              <a:gd name="connsiteX43" fmla="*/ 3559274 w 3864074"/>
              <a:gd name="connsiteY43" fmla="*/ 1440872 h 4701309"/>
              <a:gd name="connsiteX44" fmla="*/ 3651638 w 3864074"/>
              <a:gd name="connsiteY44" fmla="*/ 1477818 h 4701309"/>
              <a:gd name="connsiteX45" fmla="*/ 3697820 w 3864074"/>
              <a:gd name="connsiteY45" fmla="*/ 2216727 h 4701309"/>
              <a:gd name="connsiteX46" fmla="*/ 3854838 w 3864074"/>
              <a:gd name="connsiteY46" fmla="*/ 2475345 h 4701309"/>
              <a:gd name="connsiteX47" fmla="*/ 3864074 w 3864074"/>
              <a:gd name="connsiteY47" fmla="*/ 2687782 h 4701309"/>
              <a:gd name="connsiteX48" fmla="*/ 3836365 w 3864074"/>
              <a:gd name="connsiteY48" fmla="*/ 2789382 h 4701309"/>
              <a:gd name="connsiteX49" fmla="*/ 3836365 w 3864074"/>
              <a:gd name="connsiteY49" fmla="*/ 2974109 h 4701309"/>
              <a:gd name="connsiteX50" fmla="*/ 3836365 w 3864074"/>
              <a:gd name="connsiteY50" fmla="*/ 3066472 h 4701309"/>
              <a:gd name="connsiteX51" fmla="*/ 3744002 w 3864074"/>
              <a:gd name="connsiteY51" fmla="*/ 3278909 h 4701309"/>
              <a:gd name="connsiteX52" fmla="*/ 3531565 w 3864074"/>
              <a:gd name="connsiteY52" fmla="*/ 3380509 h 4701309"/>
              <a:gd name="connsiteX53" fmla="*/ 3383784 w 3864074"/>
              <a:gd name="connsiteY53" fmla="*/ 3491345 h 4701309"/>
              <a:gd name="connsiteX54" fmla="*/ 3383784 w 3864074"/>
              <a:gd name="connsiteY54" fmla="*/ 3491345 h 4701309"/>
              <a:gd name="connsiteX55" fmla="*/ 3365311 w 3864074"/>
              <a:gd name="connsiteY55" fmla="*/ 3463636 h 4701309"/>
              <a:gd name="connsiteX56" fmla="*/ 3457674 w 3864074"/>
              <a:gd name="connsiteY56" fmla="*/ 3362036 h 4701309"/>
              <a:gd name="connsiteX57" fmla="*/ 3365311 w 3864074"/>
              <a:gd name="connsiteY57" fmla="*/ 3371272 h 4701309"/>
              <a:gd name="connsiteX58" fmla="*/ 3365311 w 3864074"/>
              <a:gd name="connsiteY58" fmla="*/ 3260436 h 4701309"/>
              <a:gd name="connsiteX59" fmla="*/ 3328365 w 3864074"/>
              <a:gd name="connsiteY59" fmla="*/ 3260436 h 4701309"/>
              <a:gd name="connsiteX60" fmla="*/ 3254474 w 3864074"/>
              <a:gd name="connsiteY60" fmla="*/ 3315854 h 4701309"/>
              <a:gd name="connsiteX61" fmla="*/ 3282184 w 3864074"/>
              <a:gd name="connsiteY61" fmla="*/ 3417454 h 4701309"/>
              <a:gd name="connsiteX62" fmla="*/ 3282184 w 3864074"/>
              <a:gd name="connsiteY62" fmla="*/ 3417454 h 4701309"/>
              <a:gd name="connsiteX63" fmla="*/ 3319129 w 3864074"/>
              <a:gd name="connsiteY63" fmla="*/ 3574472 h 4701309"/>
              <a:gd name="connsiteX64" fmla="*/ 3189820 w 3864074"/>
              <a:gd name="connsiteY64" fmla="*/ 3648363 h 4701309"/>
              <a:gd name="connsiteX65" fmla="*/ 2968147 w 3864074"/>
              <a:gd name="connsiteY65" fmla="*/ 3879272 h 4701309"/>
              <a:gd name="connsiteX66" fmla="*/ 2958911 w 3864074"/>
              <a:gd name="connsiteY66" fmla="*/ 3805382 h 4701309"/>
              <a:gd name="connsiteX67" fmla="*/ 2894256 w 3864074"/>
              <a:gd name="connsiteY67" fmla="*/ 3759200 h 4701309"/>
              <a:gd name="connsiteX68" fmla="*/ 2755711 w 3864074"/>
              <a:gd name="connsiteY68" fmla="*/ 3786909 h 4701309"/>
              <a:gd name="connsiteX69" fmla="*/ 2885020 w 3864074"/>
              <a:gd name="connsiteY69" fmla="*/ 3860800 h 4701309"/>
              <a:gd name="connsiteX70" fmla="*/ 2755711 w 3864074"/>
              <a:gd name="connsiteY70" fmla="*/ 3962400 h 4701309"/>
              <a:gd name="connsiteX71" fmla="*/ 2663347 w 3864074"/>
              <a:gd name="connsiteY71" fmla="*/ 3888509 h 4701309"/>
              <a:gd name="connsiteX72" fmla="*/ 2626402 w 3864074"/>
              <a:gd name="connsiteY72" fmla="*/ 3980872 h 4701309"/>
              <a:gd name="connsiteX73" fmla="*/ 2506329 w 3864074"/>
              <a:gd name="connsiteY73" fmla="*/ 4008582 h 4701309"/>
              <a:gd name="connsiteX74" fmla="*/ 2506329 w 3864074"/>
              <a:gd name="connsiteY74" fmla="*/ 4128654 h 4701309"/>
              <a:gd name="connsiteX75" fmla="*/ 2413965 w 3864074"/>
              <a:gd name="connsiteY75" fmla="*/ 4165600 h 4701309"/>
              <a:gd name="connsiteX76" fmla="*/ 2367784 w 3864074"/>
              <a:gd name="connsiteY76" fmla="*/ 4128654 h 4701309"/>
              <a:gd name="connsiteX77" fmla="*/ 2330838 w 3864074"/>
              <a:gd name="connsiteY77" fmla="*/ 4294909 h 4701309"/>
              <a:gd name="connsiteX78" fmla="*/ 2395493 w 3864074"/>
              <a:gd name="connsiteY78" fmla="*/ 4239491 h 4701309"/>
              <a:gd name="connsiteX79" fmla="*/ 2432438 w 3864074"/>
              <a:gd name="connsiteY79" fmla="*/ 4267200 h 4701309"/>
              <a:gd name="connsiteX80" fmla="*/ 2330838 w 3864074"/>
              <a:gd name="connsiteY80" fmla="*/ 4433454 h 4701309"/>
              <a:gd name="connsiteX81" fmla="*/ 2256947 w 3864074"/>
              <a:gd name="connsiteY81" fmla="*/ 4442691 h 4701309"/>
              <a:gd name="connsiteX82" fmla="*/ 2256947 w 3864074"/>
              <a:gd name="connsiteY82" fmla="*/ 4488872 h 4701309"/>
              <a:gd name="connsiteX83" fmla="*/ 2340074 w 3864074"/>
              <a:gd name="connsiteY83" fmla="*/ 4451927 h 4701309"/>
              <a:gd name="connsiteX84" fmla="*/ 2349311 w 3864074"/>
              <a:gd name="connsiteY84" fmla="*/ 4636654 h 4701309"/>
              <a:gd name="connsiteX85" fmla="*/ 2266184 w 3864074"/>
              <a:gd name="connsiteY85" fmla="*/ 4701309 h 4701309"/>
              <a:gd name="connsiteX0" fmla="*/ 3397638 w 3864074"/>
              <a:gd name="connsiteY0" fmla="*/ 1356013 h 4636654"/>
              <a:gd name="connsiteX1" fmla="*/ 3224456 w 3864074"/>
              <a:gd name="connsiteY1" fmla="*/ 1550554 h 4636654"/>
              <a:gd name="connsiteX2" fmla="*/ 3184047 w 3864074"/>
              <a:gd name="connsiteY2" fmla="*/ 1615786 h 4636654"/>
              <a:gd name="connsiteX3" fmla="*/ 3149988 w 3864074"/>
              <a:gd name="connsiteY3" fmla="*/ 1704686 h 4636654"/>
              <a:gd name="connsiteX4" fmla="*/ 3024143 w 3864074"/>
              <a:gd name="connsiteY4" fmla="*/ 1878445 h 4636654"/>
              <a:gd name="connsiteX5" fmla="*/ 2926006 w 3864074"/>
              <a:gd name="connsiteY5" fmla="*/ 2058554 h 4636654"/>
              <a:gd name="connsiteX6" fmla="*/ 2724538 w 3864074"/>
              <a:gd name="connsiteY6" fmla="*/ 2245013 h 4636654"/>
              <a:gd name="connsiteX7" fmla="*/ 2585415 w 3864074"/>
              <a:gd name="connsiteY7" fmla="*/ 2466686 h 4636654"/>
              <a:gd name="connsiteX8" fmla="*/ 2398379 w 3864074"/>
              <a:gd name="connsiteY8" fmla="*/ 2701059 h 4636654"/>
              <a:gd name="connsiteX9" fmla="*/ 2280038 w 3864074"/>
              <a:gd name="connsiteY9" fmla="*/ 2938895 h 4636654"/>
              <a:gd name="connsiteX10" fmla="*/ 2028347 w 3864074"/>
              <a:gd name="connsiteY10" fmla="*/ 3164032 h 4636654"/>
              <a:gd name="connsiteX11" fmla="*/ 1912893 w 3864074"/>
              <a:gd name="connsiteY11" fmla="*/ 2997777 h 4636654"/>
              <a:gd name="connsiteX12" fmla="*/ 1790511 w 3864074"/>
              <a:gd name="connsiteY12" fmla="*/ 2841336 h 4636654"/>
              <a:gd name="connsiteX13" fmla="*/ 1667552 w 3864074"/>
              <a:gd name="connsiteY13" fmla="*/ 2622550 h 4636654"/>
              <a:gd name="connsiteX14" fmla="*/ 1483402 w 3864074"/>
              <a:gd name="connsiteY14" fmla="*/ 2400877 h 4636654"/>
              <a:gd name="connsiteX15" fmla="*/ 1351206 w 3864074"/>
              <a:gd name="connsiteY15" fmla="*/ 2202872 h 4636654"/>
              <a:gd name="connsiteX16" fmla="*/ 1193034 w 3864074"/>
              <a:gd name="connsiteY16" fmla="*/ 1997363 h 4636654"/>
              <a:gd name="connsiteX17" fmla="*/ 962702 w 3864074"/>
              <a:gd name="connsiteY17" fmla="*/ 1693718 h 4636654"/>
              <a:gd name="connsiteX18" fmla="*/ 842629 w 3864074"/>
              <a:gd name="connsiteY18" fmla="*/ 1416050 h 4636654"/>
              <a:gd name="connsiteX19" fmla="*/ 275170 w 3864074"/>
              <a:gd name="connsiteY19" fmla="*/ 876877 h 4636654"/>
              <a:gd name="connsiteX20" fmla="*/ 0 w 3864074"/>
              <a:gd name="connsiteY20" fmla="*/ 428711 h 4636654"/>
              <a:gd name="connsiteX21" fmla="*/ 3274 w 3864074"/>
              <a:gd name="connsiteY21" fmla="*/ 0 h 4636654"/>
              <a:gd name="connsiteX22" fmla="*/ 1240947 w 3864074"/>
              <a:gd name="connsiteY22" fmla="*/ 9236 h 4636654"/>
              <a:gd name="connsiteX23" fmla="*/ 1259420 w 3864074"/>
              <a:gd name="connsiteY23" fmla="*/ 979054 h 4636654"/>
              <a:gd name="connsiteX24" fmla="*/ 1361020 w 3864074"/>
              <a:gd name="connsiteY24" fmla="*/ 1016000 h 4636654"/>
              <a:gd name="connsiteX25" fmla="*/ 1471856 w 3864074"/>
              <a:gd name="connsiteY25" fmla="*/ 1062182 h 4636654"/>
              <a:gd name="connsiteX26" fmla="*/ 1564220 w 3864074"/>
              <a:gd name="connsiteY26" fmla="*/ 1034472 h 4636654"/>
              <a:gd name="connsiteX27" fmla="*/ 1628874 w 3864074"/>
              <a:gd name="connsiteY27" fmla="*/ 1089891 h 4636654"/>
              <a:gd name="connsiteX28" fmla="*/ 1628874 w 3864074"/>
              <a:gd name="connsiteY28" fmla="*/ 1089891 h 4636654"/>
              <a:gd name="connsiteX29" fmla="*/ 1758184 w 3864074"/>
              <a:gd name="connsiteY29" fmla="*/ 1173018 h 4636654"/>
              <a:gd name="connsiteX30" fmla="*/ 1859784 w 3864074"/>
              <a:gd name="connsiteY30" fmla="*/ 1117600 h 4636654"/>
              <a:gd name="connsiteX31" fmla="*/ 1896729 w 3864074"/>
              <a:gd name="connsiteY31" fmla="*/ 1209963 h 4636654"/>
              <a:gd name="connsiteX32" fmla="*/ 2016802 w 3864074"/>
              <a:gd name="connsiteY32" fmla="*/ 1200727 h 4636654"/>
              <a:gd name="connsiteX33" fmla="*/ 2072220 w 3864074"/>
              <a:gd name="connsiteY33" fmla="*/ 1265382 h 4636654"/>
              <a:gd name="connsiteX34" fmla="*/ 2155347 w 3864074"/>
              <a:gd name="connsiteY34" fmla="*/ 1339272 h 4636654"/>
              <a:gd name="connsiteX35" fmla="*/ 2238474 w 3864074"/>
              <a:gd name="connsiteY35" fmla="*/ 1256145 h 4636654"/>
              <a:gd name="connsiteX36" fmla="*/ 2303129 w 3864074"/>
              <a:gd name="connsiteY36" fmla="*/ 1330036 h 4636654"/>
              <a:gd name="connsiteX37" fmla="*/ 2377020 w 3864074"/>
              <a:gd name="connsiteY37" fmla="*/ 1330036 h 4636654"/>
              <a:gd name="connsiteX38" fmla="*/ 2432438 w 3864074"/>
              <a:gd name="connsiteY38" fmla="*/ 1385454 h 4636654"/>
              <a:gd name="connsiteX39" fmla="*/ 2561747 w 3864074"/>
              <a:gd name="connsiteY39" fmla="*/ 1330036 h 4636654"/>
              <a:gd name="connsiteX40" fmla="*/ 2626402 w 3864074"/>
              <a:gd name="connsiteY40" fmla="*/ 1376218 h 4636654"/>
              <a:gd name="connsiteX41" fmla="*/ 2949674 w 3864074"/>
              <a:gd name="connsiteY41" fmla="*/ 1330036 h 4636654"/>
              <a:gd name="connsiteX42" fmla="*/ 3226765 w 3864074"/>
              <a:gd name="connsiteY42" fmla="*/ 1283854 h 4636654"/>
              <a:gd name="connsiteX43" fmla="*/ 3559274 w 3864074"/>
              <a:gd name="connsiteY43" fmla="*/ 1440872 h 4636654"/>
              <a:gd name="connsiteX44" fmla="*/ 3651638 w 3864074"/>
              <a:gd name="connsiteY44" fmla="*/ 1477818 h 4636654"/>
              <a:gd name="connsiteX45" fmla="*/ 3697820 w 3864074"/>
              <a:gd name="connsiteY45" fmla="*/ 2216727 h 4636654"/>
              <a:gd name="connsiteX46" fmla="*/ 3854838 w 3864074"/>
              <a:gd name="connsiteY46" fmla="*/ 2475345 h 4636654"/>
              <a:gd name="connsiteX47" fmla="*/ 3864074 w 3864074"/>
              <a:gd name="connsiteY47" fmla="*/ 2687782 h 4636654"/>
              <a:gd name="connsiteX48" fmla="*/ 3836365 w 3864074"/>
              <a:gd name="connsiteY48" fmla="*/ 2789382 h 4636654"/>
              <a:gd name="connsiteX49" fmla="*/ 3836365 w 3864074"/>
              <a:gd name="connsiteY49" fmla="*/ 2974109 h 4636654"/>
              <a:gd name="connsiteX50" fmla="*/ 3836365 w 3864074"/>
              <a:gd name="connsiteY50" fmla="*/ 3066472 h 4636654"/>
              <a:gd name="connsiteX51" fmla="*/ 3744002 w 3864074"/>
              <a:gd name="connsiteY51" fmla="*/ 3278909 h 4636654"/>
              <a:gd name="connsiteX52" fmla="*/ 3531565 w 3864074"/>
              <a:gd name="connsiteY52" fmla="*/ 3380509 h 4636654"/>
              <a:gd name="connsiteX53" fmla="*/ 3383784 w 3864074"/>
              <a:gd name="connsiteY53" fmla="*/ 3491345 h 4636654"/>
              <a:gd name="connsiteX54" fmla="*/ 3383784 w 3864074"/>
              <a:gd name="connsiteY54" fmla="*/ 3491345 h 4636654"/>
              <a:gd name="connsiteX55" fmla="*/ 3365311 w 3864074"/>
              <a:gd name="connsiteY55" fmla="*/ 3463636 h 4636654"/>
              <a:gd name="connsiteX56" fmla="*/ 3457674 w 3864074"/>
              <a:gd name="connsiteY56" fmla="*/ 3362036 h 4636654"/>
              <a:gd name="connsiteX57" fmla="*/ 3365311 w 3864074"/>
              <a:gd name="connsiteY57" fmla="*/ 3371272 h 4636654"/>
              <a:gd name="connsiteX58" fmla="*/ 3365311 w 3864074"/>
              <a:gd name="connsiteY58" fmla="*/ 3260436 h 4636654"/>
              <a:gd name="connsiteX59" fmla="*/ 3328365 w 3864074"/>
              <a:gd name="connsiteY59" fmla="*/ 3260436 h 4636654"/>
              <a:gd name="connsiteX60" fmla="*/ 3254474 w 3864074"/>
              <a:gd name="connsiteY60" fmla="*/ 3315854 h 4636654"/>
              <a:gd name="connsiteX61" fmla="*/ 3282184 w 3864074"/>
              <a:gd name="connsiteY61" fmla="*/ 3417454 h 4636654"/>
              <a:gd name="connsiteX62" fmla="*/ 3282184 w 3864074"/>
              <a:gd name="connsiteY62" fmla="*/ 3417454 h 4636654"/>
              <a:gd name="connsiteX63" fmla="*/ 3319129 w 3864074"/>
              <a:gd name="connsiteY63" fmla="*/ 3574472 h 4636654"/>
              <a:gd name="connsiteX64" fmla="*/ 3189820 w 3864074"/>
              <a:gd name="connsiteY64" fmla="*/ 3648363 h 4636654"/>
              <a:gd name="connsiteX65" fmla="*/ 2968147 w 3864074"/>
              <a:gd name="connsiteY65" fmla="*/ 3879272 h 4636654"/>
              <a:gd name="connsiteX66" fmla="*/ 2958911 w 3864074"/>
              <a:gd name="connsiteY66" fmla="*/ 3805382 h 4636654"/>
              <a:gd name="connsiteX67" fmla="*/ 2894256 w 3864074"/>
              <a:gd name="connsiteY67" fmla="*/ 3759200 h 4636654"/>
              <a:gd name="connsiteX68" fmla="*/ 2755711 w 3864074"/>
              <a:gd name="connsiteY68" fmla="*/ 3786909 h 4636654"/>
              <a:gd name="connsiteX69" fmla="*/ 2885020 w 3864074"/>
              <a:gd name="connsiteY69" fmla="*/ 3860800 h 4636654"/>
              <a:gd name="connsiteX70" fmla="*/ 2755711 w 3864074"/>
              <a:gd name="connsiteY70" fmla="*/ 3962400 h 4636654"/>
              <a:gd name="connsiteX71" fmla="*/ 2663347 w 3864074"/>
              <a:gd name="connsiteY71" fmla="*/ 3888509 h 4636654"/>
              <a:gd name="connsiteX72" fmla="*/ 2626402 w 3864074"/>
              <a:gd name="connsiteY72" fmla="*/ 3980872 h 4636654"/>
              <a:gd name="connsiteX73" fmla="*/ 2506329 w 3864074"/>
              <a:gd name="connsiteY73" fmla="*/ 4008582 h 4636654"/>
              <a:gd name="connsiteX74" fmla="*/ 2506329 w 3864074"/>
              <a:gd name="connsiteY74" fmla="*/ 4128654 h 4636654"/>
              <a:gd name="connsiteX75" fmla="*/ 2413965 w 3864074"/>
              <a:gd name="connsiteY75" fmla="*/ 4165600 h 4636654"/>
              <a:gd name="connsiteX76" fmla="*/ 2367784 w 3864074"/>
              <a:gd name="connsiteY76" fmla="*/ 4128654 h 4636654"/>
              <a:gd name="connsiteX77" fmla="*/ 2330838 w 3864074"/>
              <a:gd name="connsiteY77" fmla="*/ 4294909 h 4636654"/>
              <a:gd name="connsiteX78" fmla="*/ 2395493 w 3864074"/>
              <a:gd name="connsiteY78" fmla="*/ 4239491 h 4636654"/>
              <a:gd name="connsiteX79" fmla="*/ 2432438 w 3864074"/>
              <a:gd name="connsiteY79" fmla="*/ 4267200 h 4636654"/>
              <a:gd name="connsiteX80" fmla="*/ 2330838 w 3864074"/>
              <a:gd name="connsiteY80" fmla="*/ 4433454 h 4636654"/>
              <a:gd name="connsiteX81" fmla="*/ 2256947 w 3864074"/>
              <a:gd name="connsiteY81" fmla="*/ 4442691 h 4636654"/>
              <a:gd name="connsiteX82" fmla="*/ 2256947 w 3864074"/>
              <a:gd name="connsiteY82" fmla="*/ 4488872 h 4636654"/>
              <a:gd name="connsiteX83" fmla="*/ 2340074 w 3864074"/>
              <a:gd name="connsiteY83" fmla="*/ 4451927 h 4636654"/>
              <a:gd name="connsiteX84" fmla="*/ 2349311 w 3864074"/>
              <a:gd name="connsiteY84" fmla="*/ 4636654 h 4636654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83" fmla="*/ 2340074 w 3864074"/>
              <a:gd name="connsiteY83" fmla="*/ 4451927 h 4488872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0" fmla="*/ 3397638 w 3864074"/>
              <a:gd name="connsiteY0" fmla="*/ 1356013 h 4442691"/>
              <a:gd name="connsiteX1" fmla="*/ 3224456 w 3864074"/>
              <a:gd name="connsiteY1" fmla="*/ 1550554 h 4442691"/>
              <a:gd name="connsiteX2" fmla="*/ 3184047 w 3864074"/>
              <a:gd name="connsiteY2" fmla="*/ 1615786 h 4442691"/>
              <a:gd name="connsiteX3" fmla="*/ 3149988 w 3864074"/>
              <a:gd name="connsiteY3" fmla="*/ 1704686 h 4442691"/>
              <a:gd name="connsiteX4" fmla="*/ 3024143 w 3864074"/>
              <a:gd name="connsiteY4" fmla="*/ 1878445 h 4442691"/>
              <a:gd name="connsiteX5" fmla="*/ 2926006 w 3864074"/>
              <a:gd name="connsiteY5" fmla="*/ 2058554 h 4442691"/>
              <a:gd name="connsiteX6" fmla="*/ 2724538 w 3864074"/>
              <a:gd name="connsiteY6" fmla="*/ 2245013 h 4442691"/>
              <a:gd name="connsiteX7" fmla="*/ 2585415 w 3864074"/>
              <a:gd name="connsiteY7" fmla="*/ 2466686 h 4442691"/>
              <a:gd name="connsiteX8" fmla="*/ 2398379 w 3864074"/>
              <a:gd name="connsiteY8" fmla="*/ 2701059 h 4442691"/>
              <a:gd name="connsiteX9" fmla="*/ 2280038 w 3864074"/>
              <a:gd name="connsiteY9" fmla="*/ 2938895 h 4442691"/>
              <a:gd name="connsiteX10" fmla="*/ 2028347 w 3864074"/>
              <a:gd name="connsiteY10" fmla="*/ 3164032 h 4442691"/>
              <a:gd name="connsiteX11" fmla="*/ 1912893 w 3864074"/>
              <a:gd name="connsiteY11" fmla="*/ 2997777 h 4442691"/>
              <a:gd name="connsiteX12" fmla="*/ 1790511 w 3864074"/>
              <a:gd name="connsiteY12" fmla="*/ 2841336 h 4442691"/>
              <a:gd name="connsiteX13" fmla="*/ 1667552 w 3864074"/>
              <a:gd name="connsiteY13" fmla="*/ 2622550 h 4442691"/>
              <a:gd name="connsiteX14" fmla="*/ 1483402 w 3864074"/>
              <a:gd name="connsiteY14" fmla="*/ 2400877 h 4442691"/>
              <a:gd name="connsiteX15" fmla="*/ 1351206 w 3864074"/>
              <a:gd name="connsiteY15" fmla="*/ 2202872 h 4442691"/>
              <a:gd name="connsiteX16" fmla="*/ 1193034 w 3864074"/>
              <a:gd name="connsiteY16" fmla="*/ 1997363 h 4442691"/>
              <a:gd name="connsiteX17" fmla="*/ 962702 w 3864074"/>
              <a:gd name="connsiteY17" fmla="*/ 1693718 h 4442691"/>
              <a:gd name="connsiteX18" fmla="*/ 842629 w 3864074"/>
              <a:gd name="connsiteY18" fmla="*/ 1416050 h 4442691"/>
              <a:gd name="connsiteX19" fmla="*/ 275170 w 3864074"/>
              <a:gd name="connsiteY19" fmla="*/ 876877 h 4442691"/>
              <a:gd name="connsiteX20" fmla="*/ 0 w 3864074"/>
              <a:gd name="connsiteY20" fmla="*/ 428711 h 4442691"/>
              <a:gd name="connsiteX21" fmla="*/ 3274 w 3864074"/>
              <a:gd name="connsiteY21" fmla="*/ 0 h 4442691"/>
              <a:gd name="connsiteX22" fmla="*/ 1240947 w 3864074"/>
              <a:gd name="connsiteY22" fmla="*/ 9236 h 4442691"/>
              <a:gd name="connsiteX23" fmla="*/ 1259420 w 3864074"/>
              <a:gd name="connsiteY23" fmla="*/ 979054 h 4442691"/>
              <a:gd name="connsiteX24" fmla="*/ 1361020 w 3864074"/>
              <a:gd name="connsiteY24" fmla="*/ 1016000 h 4442691"/>
              <a:gd name="connsiteX25" fmla="*/ 1471856 w 3864074"/>
              <a:gd name="connsiteY25" fmla="*/ 1062182 h 4442691"/>
              <a:gd name="connsiteX26" fmla="*/ 1564220 w 3864074"/>
              <a:gd name="connsiteY26" fmla="*/ 1034472 h 4442691"/>
              <a:gd name="connsiteX27" fmla="*/ 1628874 w 3864074"/>
              <a:gd name="connsiteY27" fmla="*/ 1089891 h 4442691"/>
              <a:gd name="connsiteX28" fmla="*/ 1628874 w 3864074"/>
              <a:gd name="connsiteY28" fmla="*/ 1089891 h 4442691"/>
              <a:gd name="connsiteX29" fmla="*/ 1758184 w 3864074"/>
              <a:gd name="connsiteY29" fmla="*/ 1173018 h 4442691"/>
              <a:gd name="connsiteX30" fmla="*/ 1859784 w 3864074"/>
              <a:gd name="connsiteY30" fmla="*/ 1117600 h 4442691"/>
              <a:gd name="connsiteX31" fmla="*/ 1896729 w 3864074"/>
              <a:gd name="connsiteY31" fmla="*/ 1209963 h 4442691"/>
              <a:gd name="connsiteX32" fmla="*/ 2016802 w 3864074"/>
              <a:gd name="connsiteY32" fmla="*/ 1200727 h 4442691"/>
              <a:gd name="connsiteX33" fmla="*/ 2072220 w 3864074"/>
              <a:gd name="connsiteY33" fmla="*/ 1265382 h 4442691"/>
              <a:gd name="connsiteX34" fmla="*/ 2155347 w 3864074"/>
              <a:gd name="connsiteY34" fmla="*/ 1339272 h 4442691"/>
              <a:gd name="connsiteX35" fmla="*/ 2238474 w 3864074"/>
              <a:gd name="connsiteY35" fmla="*/ 1256145 h 4442691"/>
              <a:gd name="connsiteX36" fmla="*/ 2303129 w 3864074"/>
              <a:gd name="connsiteY36" fmla="*/ 1330036 h 4442691"/>
              <a:gd name="connsiteX37" fmla="*/ 2377020 w 3864074"/>
              <a:gd name="connsiteY37" fmla="*/ 1330036 h 4442691"/>
              <a:gd name="connsiteX38" fmla="*/ 2432438 w 3864074"/>
              <a:gd name="connsiteY38" fmla="*/ 1385454 h 4442691"/>
              <a:gd name="connsiteX39" fmla="*/ 2561747 w 3864074"/>
              <a:gd name="connsiteY39" fmla="*/ 1330036 h 4442691"/>
              <a:gd name="connsiteX40" fmla="*/ 2626402 w 3864074"/>
              <a:gd name="connsiteY40" fmla="*/ 1376218 h 4442691"/>
              <a:gd name="connsiteX41" fmla="*/ 2949674 w 3864074"/>
              <a:gd name="connsiteY41" fmla="*/ 1330036 h 4442691"/>
              <a:gd name="connsiteX42" fmla="*/ 3226765 w 3864074"/>
              <a:gd name="connsiteY42" fmla="*/ 1283854 h 4442691"/>
              <a:gd name="connsiteX43" fmla="*/ 3559274 w 3864074"/>
              <a:gd name="connsiteY43" fmla="*/ 1440872 h 4442691"/>
              <a:gd name="connsiteX44" fmla="*/ 3651638 w 3864074"/>
              <a:gd name="connsiteY44" fmla="*/ 1477818 h 4442691"/>
              <a:gd name="connsiteX45" fmla="*/ 3697820 w 3864074"/>
              <a:gd name="connsiteY45" fmla="*/ 2216727 h 4442691"/>
              <a:gd name="connsiteX46" fmla="*/ 3854838 w 3864074"/>
              <a:gd name="connsiteY46" fmla="*/ 2475345 h 4442691"/>
              <a:gd name="connsiteX47" fmla="*/ 3864074 w 3864074"/>
              <a:gd name="connsiteY47" fmla="*/ 2687782 h 4442691"/>
              <a:gd name="connsiteX48" fmla="*/ 3836365 w 3864074"/>
              <a:gd name="connsiteY48" fmla="*/ 2789382 h 4442691"/>
              <a:gd name="connsiteX49" fmla="*/ 3836365 w 3864074"/>
              <a:gd name="connsiteY49" fmla="*/ 2974109 h 4442691"/>
              <a:gd name="connsiteX50" fmla="*/ 3836365 w 3864074"/>
              <a:gd name="connsiteY50" fmla="*/ 3066472 h 4442691"/>
              <a:gd name="connsiteX51" fmla="*/ 3744002 w 3864074"/>
              <a:gd name="connsiteY51" fmla="*/ 3278909 h 4442691"/>
              <a:gd name="connsiteX52" fmla="*/ 3531565 w 3864074"/>
              <a:gd name="connsiteY52" fmla="*/ 3380509 h 4442691"/>
              <a:gd name="connsiteX53" fmla="*/ 3383784 w 3864074"/>
              <a:gd name="connsiteY53" fmla="*/ 3491345 h 4442691"/>
              <a:gd name="connsiteX54" fmla="*/ 3383784 w 3864074"/>
              <a:gd name="connsiteY54" fmla="*/ 3491345 h 4442691"/>
              <a:gd name="connsiteX55" fmla="*/ 3365311 w 3864074"/>
              <a:gd name="connsiteY55" fmla="*/ 3463636 h 4442691"/>
              <a:gd name="connsiteX56" fmla="*/ 3457674 w 3864074"/>
              <a:gd name="connsiteY56" fmla="*/ 3362036 h 4442691"/>
              <a:gd name="connsiteX57" fmla="*/ 3365311 w 3864074"/>
              <a:gd name="connsiteY57" fmla="*/ 3371272 h 4442691"/>
              <a:gd name="connsiteX58" fmla="*/ 3365311 w 3864074"/>
              <a:gd name="connsiteY58" fmla="*/ 3260436 h 4442691"/>
              <a:gd name="connsiteX59" fmla="*/ 3328365 w 3864074"/>
              <a:gd name="connsiteY59" fmla="*/ 3260436 h 4442691"/>
              <a:gd name="connsiteX60" fmla="*/ 3254474 w 3864074"/>
              <a:gd name="connsiteY60" fmla="*/ 3315854 h 4442691"/>
              <a:gd name="connsiteX61" fmla="*/ 3282184 w 3864074"/>
              <a:gd name="connsiteY61" fmla="*/ 3417454 h 4442691"/>
              <a:gd name="connsiteX62" fmla="*/ 3282184 w 3864074"/>
              <a:gd name="connsiteY62" fmla="*/ 3417454 h 4442691"/>
              <a:gd name="connsiteX63" fmla="*/ 3319129 w 3864074"/>
              <a:gd name="connsiteY63" fmla="*/ 3574472 h 4442691"/>
              <a:gd name="connsiteX64" fmla="*/ 3189820 w 3864074"/>
              <a:gd name="connsiteY64" fmla="*/ 3648363 h 4442691"/>
              <a:gd name="connsiteX65" fmla="*/ 2968147 w 3864074"/>
              <a:gd name="connsiteY65" fmla="*/ 3879272 h 4442691"/>
              <a:gd name="connsiteX66" fmla="*/ 2958911 w 3864074"/>
              <a:gd name="connsiteY66" fmla="*/ 3805382 h 4442691"/>
              <a:gd name="connsiteX67" fmla="*/ 2894256 w 3864074"/>
              <a:gd name="connsiteY67" fmla="*/ 3759200 h 4442691"/>
              <a:gd name="connsiteX68" fmla="*/ 2755711 w 3864074"/>
              <a:gd name="connsiteY68" fmla="*/ 3786909 h 4442691"/>
              <a:gd name="connsiteX69" fmla="*/ 2885020 w 3864074"/>
              <a:gd name="connsiteY69" fmla="*/ 3860800 h 4442691"/>
              <a:gd name="connsiteX70" fmla="*/ 2755711 w 3864074"/>
              <a:gd name="connsiteY70" fmla="*/ 3962400 h 4442691"/>
              <a:gd name="connsiteX71" fmla="*/ 2663347 w 3864074"/>
              <a:gd name="connsiteY71" fmla="*/ 3888509 h 4442691"/>
              <a:gd name="connsiteX72" fmla="*/ 2626402 w 3864074"/>
              <a:gd name="connsiteY72" fmla="*/ 3980872 h 4442691"/>
              <a:gd name="connsiteX73" fmla="*/ 2506329 w 3864074"/>
              <a:gd name="connsiteY73" fmla="*/ 4008582 h 4442691"/>
              <a:gd name="connsiteX74" fmla="*/ 2506329 w 3864074"/>
              <a:gd name="connsiteY74" fmla="*/ 4128654 h 4442691"/>
              <a:gd name="connsiteX75" fmla="*/ 2413965 w 3864074"/>
              <a:gd name="connsiteY75" fmla="*/ 4165600 h 4442691"/>
              <a:gd name="connsiteX76" fmla="*/ 2367784 w 3864074"/>
              <a:gd name="connsiteY76" fmla="*/ 4128654 h 4442691"/>
              <a:gd name="connsiteX77" fmla="*/ 2330838 w 3864074"/>
              <a:gd name="connsiteY77" fmla="*/ 4294909 h 4442691"/>
              <a:gd name="connsiteX78" fmla="*/ 2395493 w 3864074"/>
              <a:gd name="connsiteY78" fmla="*/ 4239491 h 4442691"/>
              <a:gd name="connsiteX79" fmla="*/ 2432438 w 3864074"/>
              <a:gd name="connsiteY79" fmla="*/ 4267200 h 4442691"/>
              <a:gd name="connsiteX80" fmla="*/ 2330838 w 3864074"/>
              <a:gd name="connsiteY80" fmla="*/ 4433454 h 4442691"/>
              <a:gd name="connsiteX81" fmla="*/ 2256947 w 3864074"/>
              <a:gd name="connsiteY81" fmla="*/ 4442691 h 4442691"/>
              <a:gd name="connsiteX0" fmla="*/ 3397638 w 3864074"/>
              <a:gd name="connsiteY0" fmla="*/ 1356013 h 4433454"/>
              <a:gd name="connsiteX1" fmla="*/ 3224456 w 3864074"/>
              <a:gd name="connsiteY1" fmla="*/ 1550554 h 4433454"/>
              <a:gd name="connsiteX2" fmla="*/ 3184047 w 3864074"/>
              <a:gd name="connsiteY2" fmla="*/ 1615786 h 4433454"/>
              <a:gd name="connsiteX3" fmla="*/ 3149988 w 3864074"/>
              <a:gd name="connsiteY3" fmla="*/ 1704686 h 4433454"/>
              <a:gd name="connsiteX4" fmla="*/ 3024143 w 3864074"/>
              <a:gd name="connsiteY4" fmla="*/ 1878445 h 4433454"/>
              <a:gd name="connsiteX5" fmla="*/ 2926006 w 3864074"/>
              <a:gd name="connsiteY5" fmla="*/ 2058554 h 4433454"/>
              <a:gd name="connsiteX6" fmla="*/ 2724538 w 3864074"/>
              <a:gd name="connsiteY6" fmla="*/ 2245013 h 4433454"/>
              <a:gd name="connsiteX7" fmla="*/ 2585415 w 3864074"/>
              <a:gd name="connsiteY7" fmla="*/ 2466686 h 4433454"/>
              <a:gd name="connsiteX8" fmla="*/ 2398379 w 3864074"/>
              <a:gd name="connsiteY8" fmla="*/ 2701059 h 4433454"/>
              <a:gd name="connsiteX9" fmla="*/ 2280038 w 3864074"/>
              <a:gd name="connsiteY9" fmla="*/ 2938895 h 4433454"/>
              <a:gd name="connsiteX10" fmla="*/ 2028347 w 3864074"/>
              <a:gd name="connsiteY10" fmla="*/ 3164032 h 4433454"/>
              <a:gd name="connsiteX11" fmla="*/ 1912893 w 3864074"/>
              <a:gd name="connsiteY11" fmla="*/ 2997777 h 4433454"/>
              <a:gd name="connsiteX12" fmla="*/ 1790511 w 3864074"/>
              <a:gd name="connsiteY12" fmla="*/ 2841336 h 4433454"/>
              <a:gd name="connsiteX13" fmla="*/ 1667552 w 3864074"/>
              <a:gd name="connsiteY13" fmla="*/ 2622550 h 4433454"/>
              <a:gd name="connsiteX14" fmla="*/ 1483402 w 3864074"/>
              <a:gd name="connsiteY14" fmla="*/ 2400877 h 4433454"/>
              <a:gd name="connsiteX15" fmla="*/ 1351206 w 3864074"/>
              <a:gd name="connsiteY15" fmla="*/ 2202872 h 4433454"/>
              <a:gd name="connsiteX16" fmla="*/ 1193034 w 3864074"/>
              <a:gd name="connsiteY16" fmla="*/ 1997363 h 4433454"/>
              <a:gd name="connsiteX17" fmla="*/ 962702 w 3864074"/>
              <a:gd name="connsiteY17" fmla="*/ 1693718 h 4433454"/>
              <a:gd name="connsiteX18" fmla="*/ 842629 w 3864074"/>
              <a:gd name="connsiteY18" fmla="*/ 1416050 h 4433454"/>
              <a:gd name="connsiteX19" fmla="*/ 275170 w 3864074"/>
              <a:gd name="connsiteY19" fmla="*/ 876877 h 4433454"/>
              <a:gd name="connsiteX20" fmla="*/ 0 w 3864074"/>
              <a:gd name="connsiteY20" fmla="*/ 428711 h 4433454"/>
              <a:gd name="connsiteX21" fmla="*/ 3274 w 3864074"/>
              <a:gd name="connsiteY21" fmla="*/ 0 h 4433454"/>
              <a:gd name="connsiteX22" fmla="*/ 1240947 w 3864074"/>
              <a:gd name="connsiteY22" fmla="*/ 9236 h 4433454"/>
              <a:gd name="connsiteX23" fmla="*/ 1259420 w 3864074"/>
              <a:gd name="connsiteY23" fmla="*/ 979054 h 4433454"/>
              <a:gd name="connsiteX24" fmla="*/ 1361020 w 3864074"/>
              <a:gd name="connsiteY24" fmla="*/ 1016000 h 4433454"/>
              <a:gd name="connsiteX25" fmla="*/ 1471856 w 3864074"/>
              <a:gd name="connsiteY25" fmla="*/ 1062182 h 4433454"/>
              <a:gd name="connsiteX26" fmla="*/ 1564220 w 3864074"/>
              <a:gd name="connsiteY26" fmla="*/ 1034472 h 4433454"/>
              <a:gd name="connsiteX27" fmla="*/ 1628874 w 3864074"/>
              <a:gd name="connsiteY27" fmla="*/ 1089891 h 4433454"/>
              <a:gd name="connsiteX28" fmla="*/ 1628874 w 3864074"/>
              <a:gd name="connsiteY28" fmla="*/ 1089891 h 4433454"/>
              <a:gd name="connsiteX29" fmla="*/ 1758184 w 3864074"/>
              <a:gd name="connsiteY29" fmla="*/ 1173018 h 4433454"/>
              <a:gd name="connsiteX30" fmla="*/ 1859784 w 3864074"/>
              <a:gd name="connsiteY30" fmla="*/ 1117600 h 4433454"/>
              <a:gd name="connsiteX31" fmla="*/ 1896729 w 3864074"/>
              <a:gd name="connsiteY31" fmla="*/ 1209963 h 4433454"/>
              <a:gd name="connsiteX32" fmla="*/ 2016802 w 3864074"/>
              <a:gd name="connsiteY32" fmla="*/ 1200727 h 4433454"/>
              <a:gd name="connsiteX33" fmla="*/ 2072220 w 3864074"/>
              <a:gd name="connsiteY33" fmla="*/ 1265382 h 4433454"/>
              <a:gd name="connsiteX34" fmla="*/ 2155347 w 3864074"/>
              <a:gd name="connsiteY34" fmla="*/ 1339272 h 4433454"/>
              <a:gd name="connsiteX35" fmla="*/ 2238474 w 3864074"/>
              <a:gd name="connsiteY35" fmla="*/ 1256145 h 4433454"/>
              <a:gd name="connsiteX36" fmla="*/ 2303129 w 3864074"/>
              <a:gd name="connsiteY36" fmla="*/ 1330036 h 4433454"/>
              <a:gd name="connsiteX37" fmla="*/ 2377020 w 3864074"/>
              <a:gd name="connsiteY37" fmla="*/ 1330036 h 4433454"/>
              <a:gd name="connsiteX38" fmla="*/ 2432438 w 3864074"/>
              <a:gd name="connsiteY38" fmla="*/ 1385454 h 4433454"/>
              <a:gd name="connsiteX39" fmla="*/ 2561747 w 3864074"/>
              <a:gd name="connsiteY39" fmla="*/ 1330036 h 4433454"/>
              <a:gd name="connsiteX40" fmla="*/ 2626402 w 3864074"/>
              <a:gd name="connsiteY40" fmla="*/ 1376218 h 4433454"/>
              <a:gd name="connsiteX41" fmla="*/ 2949674 w 3864074"/>
              <a:gd name="connsiteY41" fmla="*/ 1330036 h 4433454"/>
              <a:gd name="connsiteX42" fmla="*/ 3226765 w 3864074"/>
              <a:gd name="connsiteY42" fmla="*/ 1283854 h 4433454"/>
              <a:gd name="connsiteX43" fmla="*/ 3559274 w 3864074"/>
              <a:gd name="connsiteY43" fmla="*/ 1440872 h 4433454"/>
              <a:gd name="connsiteX44" fmla="*/ 3651638 w 3864074"/>
              <a:gd name="connsiteY44" fmla="*/ 1477818 h 4433454"/>
              <a:gd name="connsiteX45" fmla="*/ 3697820 w 3864074"/>
              <a:gd name="connsiteY45" fmla="*/ 2216727 h 4433454"/>
              <a:gd name="connsiteX46" fmla="*/ 3854838 w 3864074"/>
              <a:gd name="connsiteY46" fmla="*/ 2475345 h 4433454"/>
              <a:gd name="connsiteX47" fmla="*/ 3864074 w 3864074"/>
              <a:gd name="connsiteY47" fmla="*/ 2687782 h 4433454"/>
              <a:gd name="connsiteX48" fmla="*/ 3836365 w 3864074"/>
              <a:gd name="connsiteY48" fmla="*/ 2789382 h 4433454"/>
              <a:gd name="connsiteX49" fmla="*/ 3836365 w 3864074"/>
              <a:gd name="connsiteY49" fmla="*/ 2974109 h 4433454"/>
              <a:gd name="connsiteX50" fmla="*/ 3836365 w 3864074"/>
              <a:gd name="connsiteY50" fmla="*/ 3066472 h 4433454"/>
              <a:gd name="connsiteX51" fmla="*/ 3744002 w 3864074"/>
              <a:gd name="connsiteY51" fmla="*/ 3278909 h 4433454"/>
              <a:gd name="connsiteX52" fmla="*/ 3531565 w 3864074"/>
              <a:gd name="connsiteY52" fmla="*/ 3380509 h 4433454"/>
              <a:gd name="connsiteX53" fmla="*/ 3383784 w 3864074"/>
              <a:gd name="connsiteY53" fmla="*/ 3491345 h 4433454"/>
              <a:gd name="connsiteX54" fmla="*/ 3383784 w 3864074"/>
              <a:gd name="connsiteY54" fmla="*/ 3491345 h 4433454"/>
              <a:gd name="connsiteX55" fmla="*/ 3365311 w 3864074"/>
              <a:gd name="connsiteY55" fmla="*/ 3463636 h 4433454"/>
              <a:gd name="connsiteX56" fmla="*/ 3457674 w 3864074"/>
              <a:gd name="connsiteY56" fmla="*/ 3362036 h 4433454"/>
              <a:gd name="connsiteX57" fmla="*/ 3365311 w 3864074"/>
              <a:gd name="connsiteY57" fmla="*/ 3371272 h 4433454"/>
              <a:gd name="connsiteX58" fmla="*/ 3365311 w 3864074"/>
              <a:gd name="connsiteY58" fmla="*/ 3260436 h 4433454"/>
              <a:gd name="connsiteX59" fmla="*/ 3328365 w 3864074"/>
              <a:gd name="connsiteY59" fmla="*/ 3260436 h 4433454"/>
              <a:gd name="connsiteX60" fmla="*/ 3254474 w 3864074"/>
              <a:gd name="connsiteY60" fmla="*/ 3315854 h 4433454"/>
              <a:gd name="connsiteX61" fmla="*/ 3282184 w 3864074"/>
              <a:gd name="connsiteY61" fmla="*/ 3417454 h 4433454"/>
              <a:gd name="connsiteX62" fmla="*/ 3282184 w 3864074"/>
              <a:gd name="connsiteY62" fmla="*/ 3417454 h 4433454"/>
              <a:gd name="connsiteX63" fmla="*/ 3319129 w 3864074"/>
              <a:gd name="connsiteY63" fmla="*/ 3574472 h 4433454"/>
              <a:gd name="connsiteX64" fmla="*/ 3189820 w 3864074"/>
              <a:gd name="connsiteY64" fmla="*/ 3648363 h 4433454"/>
              <a:gd name="connsiteX65" fmla="*/ 2968147 w 3864074"/>
              <a:gd name="connsiteY65" fmla="*/ 3879272 h 4433454"/>
              <a:gd name="connsiteX66" fmla="*/ 2958911 w 3864074"/>
              <a:gd name="connsiteY66" fmla="*/ 3805382 h 4433454"/>
              <a:gd name="connsiteX67" fmla="*/ 2894256 w 3864074"/>
              <a:gd name="connsiteY67" fmla="*/ 3759200 h 4433454"/>
              <a:gd name="connsiteX68" fmla="*/ 2755711 w 3864074"/>
              <a:gd name="connsiteY68" fmla="*/ 3786909 h 4433454"/>
              <a:gd name="connsiteX69" fmla="*/ 2885020 w 3864074"/>
              <a:gd name="connsiteY69" fmla="*/ 3860800 h 4433454"/>
              <a:gd name="connsiteX70" fmla="*/ 2755711 w 3864074"/>
              <a:gd name="connsiteY70" fmla="*/ 3962400 h 4433454"/>
              <a:gd name="connsiteX71" fmla="*/ 2663347 w 3864074"/>
              <a:gd name="connsiteY71" fmla="*/ 3888509 h 4433454"/>
              <a:gd name="connsiteX72" fmla="*/ 2626402 w 3864074"/>
              <a:gd name="connsiteY72" fmla="*/ 3980872 h 4433454"/>
              <a:gd name="connsiteX73" fmla="*/ 2506329 w 3864074"/>
              <a:gd name="connsiteY73" fmla="*/ 4008582 h 4433454"/>
              <a:gd name="connsiteX74" fmla="*/ 2506329 w 3864074"/>
              <a:gd name="connsiteY74" fmla="*/ 4128654 h 4433454"/>
              <a:gd name="connsiteX75" fmla="*/ 2413965 w 3864074"/>
              <a:gd name="connsiteY75" fmla="*/ 4165600 h 4433454"/>
              <a:gd name="connsiteX76" fmla="*/ 2367784 w 3864074"/>
              <a:gd name="connsiteY76" fmla="*/ 4128654 h 4433454"/>
              <a:gd name="connsiteX77" fmla="*/ 2330838 w 3864074"/>
              <a:gd name="connsiteY77" fmla="*/ 4294909 h 4433454"/>
              <a:gd name="connsiteX78" fmla="*/ 2395493 w 3864074"/>
              <a:gd name="connsiteY78" fmla="*/ 4239491 h 4433454"/>
              <a:gd name="connsiteX79" fmla="*/ 2432438 w 3864074"/>
              <a:gd name="connsiteY79" fmla="*/ 4267200 h 4433454"/>
              <a:gd name="connsiteX80" fmla="*/ 2330838 w 3864074"/>
              <a:gd name="connsiteY80" fmla="*/ 4433454 h 4433454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79" fmla="*/ 2432438 w 3864074"/>
              <a:gd name="connsiteY79" fmla="*/ 4267200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76" fmla="*/ 2367784 w 3864074"/>
              <a:gd name="connsiteY76" fmla="*/ 4128654 h 4165600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0" fmla="*/ 3397638 w 3864074"/>
              <a:gd name="connsiteY0" fmla="*/ 1356013 h 4128654"/>
              <a:gd name="connsiteX1" fmla="*/ 3224456 w 3864074"/>
              <a:gd name="connsiteY1" fmla="*/ 1550554 h 4128654"/>
              <a:gd name="connsiteX2" fmla="*/ 3184047 w 3864074"/>
              <a:gd name="connsiteY2" fmla="*/ 1615786 h 4128654"/>
              <a:gd name="connsiteX3" fmla="*/ 3149988 w 3864074"/>
              <a:gd name="connsiteY3" fmla="*/ 1704686 h 4128654"/>
              <a:gd name="connsiteX4" fmla="*/ 3024143 w 3864074"/>
              <a:gd name="connsiteY4" fmla="*/ 1878445 h 4128654"/>
              <a:gd name="connsiteX5" fmla="*/ 2926006 w 3864074"/>
              <a:gd name="connsiteY5" fmla="*/ 2058554 h 4128654"/>
              <a:gd name="connsiteX6" fmla="*/ 2724538 w 3864074"/>
              <a:gd name="connsiteY6" fmla="*/ 2245013 h 4128654"/>
              <a:gd name="connsiteX7" fmla="*/ 2585415 w 3864074"/>
              <a:gd name="connsiteY7" fmla="*/ 2466686 h 4128654"/>
              <a:gd name="connsiteX8" fmla="*/ 2398379 w 3864074"/>
              <a:gd name="connsiteY8" fmla="*/ 2701059 h 4128654"/>
              <a:gd name="connsiteX9" fmla="*/ 2280038 w 3864074"/>
              <a:gd name="connsiteY9" fmla="*/ 2938895 h 4128654"/>
              <a:gd name="connsiteX10" fmla="*/ 2028347 w 3864074"/>
              <a:gd name="connsiteY10" fmla="*/ 3164032 h 4128654"/>
              <a:gd name="connsiteX11" fmla="*/ 1912893 w 3864074"/>
              <a:gd name="connsiteY11" fmla="*/ 2997777 h 4128654"/>
              <a:gd name="connsiteX12" fmla="*/ 1790511 w 3864074"/>
              <a:gd name="connsiteY12" fmla="*/ 2841336 h 4128654"/>
              <a:gd name="connsiteX13" fmla="*/ 1667552 w 3864074"/>
              <a:gd name="connsiteY13" fmla="*/ 2622550 h 4128654"/>
              <a:gd name="connsiteX14" fmla="*/ 1483402 w 3864074"/>
              <a:gd name="connsiteY14" fmla="*/ 2400877 h 4128654"/>
              <a:gd name="connsiteX15" fmla="*/ 1351206 w 3864074"/>
              <a:gd name="connsiteY15" fmla="*/ 2202872 h 4128654"/>
              <a:gd name="connsiteX16" fmla="*/ 1193034 w 3864074"/>
              <a:gd name="connsiteY16" fmla="*/ 1997363 h 4128654"/>
              <a:gd name="connsiteX17" fmla="*/ 962702 w 3864074"/>
              <a:gd name="connsiteY17" fmla="*/ 1693718 h 4128654"/>
              <a:gd name="connsiteX18" fmla="*/ 842629 w 3864074"/>
              <a:gd name="connsiteY18" fmla="*/ 1416050 h 4128654"/>
              <a:gd name="connsiteX19" fmla="*/ 275170 w 3864074"/>
              <a:gd name="connsiteY19" fmla="*/ 876877 h 4128654"/>
              <a:gd name="connsiteX20" fmla="*/ 0 w 3864074"/>
              <a:gd name="connsiteY20" fmla="*/ 428711 h 4128654"/>
              <a:gd name="connsiteX21" fmla="*/ 3274 w 3864074"/>
              <a:gd name="connsiteY21" fmla="*/ 0 h 4128654"/>
              <a:gd name="connsiteX22" fmla="*/ 1240947 w 3864074"/>
              <a:gd name="connsiteY22" fmla="*/ 9236 h 4128654"/>
              <a:gd name="connsiteX23" fmla="*/ 1259420 w 3864074"/>
              <a:gd name="connsiteY23" fmla="*/ 979054 h 4128654"/>
              <a:gd name="connsiteX24" fmla="*/ 1361020 w 3864074"/>
              <a:gd name="connsiteY24" fmla="*/ 1016000 h 4128654"/>
              <a:gd name="connsiteX25" fmla="*/ 1471856 w 3864074"/>
              <a:gd name="connsiteY25" fmla="*/ 1062182 h 4128654"/>
              <a:gd name="connsiteX26" fmla="*/ 1564220 w 3864074"/>
              <a:gd name="connsiteY26" fmla="*/ 1034472 h 4128654"/>
              <a:gd name="connsiteX27" fmla="*/ 1628874 w 3864074"/>
              <a:gd name="connsiteY27" fmla="*/ 1089891 h 4128654"/>
              <a:gd name="connsiteX28" fmla="*/ 1628874 w 3864074"/>
              <a:gd name="connsiteY28" fmla="*/ 1089891 h 4128654"/>
              <a:gd name="connsiteX29" fmla="*/ 1758184 w 3864074"/>
              <a:gd name="connsiteY29" fmla="*/ 1173018 h 4128654"/>
              <a:gd name="connsiteX30" fmla="*/ 1859784 w 3864074"/>
              <a:gd name="connsiteY30" fmla="*/ 1117600 h 4128654"/>
              <a:gd name="connsiteX31" fmla="*/ 1896729 w 3864074"/>
              <a:gd name="connsiteY31" fmla="*/ 1209963 h 4128654"/>
              <a:gd name="connsiteX32" fmla="*/ 2016802 w 3864074"/>
              <a:gd name="connsiteY32" fmla="*/ 1200727 h 4128654"/>
              <a:gd name="connsiteX33" fmla="*/ 2072220 w 3864074"/>
              <a:gd name="connsiteY33" fmla="*/ 1265382 h 4128654"/>
              <a:gd name="connsiteX34" fmla="*/ 2155347 w 3864074"/>
              <a:gd name="connsiteY34" fmla="*/ 1339272 h 4128654"/>
              <a:gd name="connsiteX35" fmla="*/ 2238474 w 3864074"/>
              <a:gd name="connsiteY35" fmla="*/ 1256145 h 4128654"/>
              <a:gd name="connsiteX36" fmla="*/ 2303129 w 3864074"/>
              <a:gd name="connsiteY36" fmla="*/ 1330036 h 4128654"/>
              <a:gd name="connsiteX37" fmla="*/ 2377020 w 3864074"/>
              <a:gd name="connsiteY37" fmla="*/ 1330036 h 4128654"/>
              <a:gd name="connsiteX38" fmla="*/ 2432438 w 3864074"/>
              <a:gd name="connsiteY38" fmla="*/ 1385454 h 4128654"/>
              <a:gd name="connsiteX39" fmla="*/ 2561747 w 3864074"/>
              <a:gd name="connsiteY39" fmla="*/ 1330036 h 4128654"/>
              <a:gd name="connsiteX40" fmla="*/ 2626402 w 3864074"/>
              <a:gd name="connsiteY40" fmla="*/ 1376218 h 4128654"/>
              <a:gd name="connsiteX41" fmla="*/ 2949674 w 3864074"/>
              <a:gd name="connsiteY41" fmla="*/ 1330036 h 4128654"/>
              <a:gd name="connsiteX42" fmla="*/ 3226765 w 3864074"/>
              <a:gd name="connsiteY42" fmla="*/ 1283854 h 4128654"/>
              <a:gd name="connsiteX43" fmla="*/ 3559274 w 3864074"/>
              <a:gd name="connsiteY43" fmla="*/ 1440872 h 4128654"/>
              <a:gd name="connsiteX44" fmla="*/ 3651638 w 3864074"/>
              <a:gd name="connsiteY44" fmla="*/ 1477818 h 4128654"/>
              <a:gd name="connsiteX45" fmla="*/ 3697820 w 3864074"/>
              <a:gd name="connsiteY45" fmla="*/ 2216727 h 4128654"/>
              <a:gd name="connsiteX46" fmla="*/ 3854838 w 3864074"/>
              <a:gd name="connsiteY46" fmla="*/ 2475345 h 4128654"/>
              <a:gd name="connsiteX47" fmla="*/ 3864074 w 3864074"/>
              <a:gd name="connsiteY47" fmla="*/ 2687782 h 4128654"/>
              <a:gd name="connsiteX48" fmla="*/ 3836365 w 3864074"/>
              <a:gd name="connsiteY48" fmla="*/ 2789382 h 4128654"/>
              <a:gd name="connsiteX49" fmla="*/ 3836365 w 3864074"/>
              <a:gd name="connsiteY49" fmla="*/ 2974109 h 4128654"/>
              <a:gd name="connsiteX50" fmla="*/ 3836365 w 3864074"/>
              <a:gd name="connsiteY50" fmla="*/ 3066472 h 4128654"/>
              <a:gd name="connsiteX51" fmla="*/ 3744002 w 3864074"/>
              <a:gd name="connsiteY51" fmla="*/ 3278909 h 4128654"/>
              <a:gd name="connsiteX52" fmla="*/ 3531565 w 3864074"/>
              <a:gd name="connsiteY52" fmla="*/ 3380509 h 4128654"/>
              <a:gd name="connsiteX53" fmla="*/ 3383784 w 3864074"/>
              <a:gd name="connsiteY53" fmla="*/ 3491345 h 4128654"/>
              <a:gd name="connsiteX54" fmla="*/ 3383784 w 3864074"/>
              <a:gd name="connsiteY54" fmla="*/ 3491345 h 4128654"/>
              <a:gd name="connsiteX55" fmla="*/ 3365311 w 3864074"/>
              <a:gd name="connsiteY55" fmla="*/ 3463636 h 4128654"/>
              <a:gd name="connsiteX56" fmla="*/ 3457674 w 3864074"/>
              <a:gd name="connsiteY56" fmla="*/ 3362036 h 4128654"/>
              <a:gd name="connsiteX57" fmla="*/ 3365311 w 3864074"/>
              <a:gd name="connsiteY57" fmla="*/ 3371272 h 4128654"/>
              <a:gd name="connsiteX58" fmla="*/ 3365311 w 3864074"/>
              <a:gd name="connsiteY58" fmla="*/ 3260436 h 4128654"/>
              <a:gd name="connsiteX59" fmla="*/ 3328365 w 3864074"/>
              <a:gd name="connsiteY59" fmla="*/ 3260436 h 4128654"/>
              <a:gd name="connsiteX60" fmla="*/ 3254474 w 3864074"/>
              <a:gd name="connsiteY60" fmla="*/ 3315854 h 4128654"/>
              <a:gd name="connsiteX61" fmla="*/ 3282184 w 3864074"/>
              <a:gd name="connsiteY61" fmla="*/ 3417454 h 4128654"/>
              <a:gd name="connsiteX62" fmla="*/ 3282184 w 3864074"/>
              <a:gd name="connsiteY62" fmla="*/ 3417454 h 4128654"/>
              <a:gd name="connsiteX63" fmla="*/ 3319129 w 3864074"/>
              <a:gd name="connsiteY63" fmla="*/ 3574472 h 4128654"/>
              <a:gd name="connsiteX64" fmla="*/ 3189820 w 3864074"/>
              <a:gd name="connsiteY64" fmla="*/ 3648363 h 4128654"/>
              <a:gd name="connsiteX65" fmla="*/ 2968147 w 3864074"/>
              <a:gd name="connsiteY65" fmla="*/ 3879272 h 4128654"/>
              <a:gd name="connsiteX66" fmla="*/ 2958911 w 3864074"/>
              <a:gd name="connsiteY66" fmla="*/ 3805382 h 4128654"/>
              <a:gd name="connsiteX67" fmla="*/ 2894256 w 3864074"/>
              <a:gd name="connsiteY67" fmla="*/ 3759200 h 4128654"/>
              <a:gd name="connsiteX68" fmla="*/ 2755711 w 3864074"/>
              <a:gd name="connsiteY68" fmla="*/ 3786909 h 4128654"/>
              <a:gd name="connsiteX69" fmla="*/ 2885020 w 3864074"/>
              <a:gd name="connsiteY69" fmla="*/ 3860800 h 4128654"/>
              <a:gd name="connsiteX70" fmla="*/ 2755711 w 3864074"/>
              <a:gd name="connsiteY70" fmla="*/ 3962400 h 4128654"/>
              <a:gd name="connsiteX71" fmla="*/ 2663347 w 3864074"/>
              <a:gd name="connsiteY71" fmla="*/ 3888509 h 4128654"/>
              <a:gd name="connsiteX72" fmla="*/ 2626402 w 3864074"/>
              <a:gd name="connsiteY72" fmla="*/ 3980872 h 4128654"/>
              <a:gd name="connsiteX73" fmla="*/ 2506329 w 3864074"/>
              <a:gd name="connsiteY73" fmla="*/ 4008582 h 4128654"/>
              <a:gd name="connsiteX74" fmla="*/ 2506329 w 3864074"/>
              <a:gd name="connsiteY74" fmla="*/ 4128654 h 4128654"/>
              <a:gd name="connsiteX0" fmla="*/ 3397638 w 3864074"/>
              <a:gd name="connsiteY0" fmla="*/ 1356013 h 4008582"/>
              <a:gd name="connsiteX1" fmla="*/ 3224456 w 3864074"/>
              <a:gd name="connsiteY1" fmla="*/ 1550554 h 4008582"/>
              <a:gd name="connsiteX2" fmla="*/ 3184047 w 3864074"/>
              <a:gd name="connsiteY2" fmla="*/ 1615786 h 4008582"/>
              <a:gd name="connsiteX3" fmla="*/ 3149988 w 3864074"/>
              <a:gd name="connsiteY3" fmla="*/ 1704686 h 4008582"/>
              <a:gd name="connsiteX4" fmla="*/ 3024143 w 3864074"/>
              <a:gd name="connsiteY4" fmla="*/ 1878445 h 4008582"/>
              <a:gd name="connsiteX5" fmla="*/ 2926006 w 3864074"/>
              <a:gd name="connsiteY5" fmla="*/ 2058554 h 4008582"/>
              <a:gd name="connsiteX6" fmla="*/ 2724538 w 3864074"/>
              <a:gd name="connsiteY6" fmla="*/ 2245013 h 4008582"/>
              <a:gd name="connsiteX7" fmla="*/ 2585415 w 3864074"/>
              <a:gd name="connsiteY7" fmla="*/ 2466686 h 4008582"/>
              <a:gd name="connsiteX8" fmla="*/ 2398379 w 3864074"/>
              <a:gd name="connsiteY8" fmla="*/ 2701059 h 4008582"/>
              <a:gd name="connsiteX9" fmla="*/ 2280038 w 3864074"/>
              <a:gd name="connsiteY9" fmla="*/ 2938895 h 4008582"/>
              <a:gd name="connsiteX10" fmla="*/ 2028347 w 3864074"/>
              <a:gd name="connsiteY10" fmla="*/ 3164032 h 4008582"/>
              <a:gd name="connsiteX11" fmla="*/ 1912893 w 3864074"/>
              <a:gd name="connsiteY11" fmla="*/ 2997777 h 4008582"/>
              <a:gd name="connsiteX12" fmla="*/ 1790511 w 3864074"/>
              <a:gd name="connsiteY12" fmla="*/ 2841336 h 4008582"/>
              <a:gd name="connsiteX13" fmla="*/ 1667552 w 3864074"/>
              <a:gd name="connsiteY13" fmla="*/ 2622550 h 4008582"/>
              <a:gd name="connsiteX14" fmla="*/ 1483402 w 3864074"/>
              <a:gd name="connsiteY14" fmla="*/ 2400877 h 4008582"/>
              <a:gd name="connsiteX15" fmla="*/ 1351206 w 3864074"/>
              <a:gd name="connsiteY15" fmla="*/ 2202872 h 4008582"/>
              <a:gd name="connsiteX16" fmla="*/ 1193034 w 3864074"/>
              <a:gd name="connsiteY16" fmla="*/ 1997363 h 4008582"/>
              <a:gd name="connsiteX17" fmla="*/ 962702 w 3864074"/>
              <a:gd name="connsiteY17" fmla="*/ 1693718 h 4008582"/>
              <a:gd name="connsiteX18" fmla="*/ 842629 w 3864074"/>
              <a:gd name="connsiteY18" fmla="*/ 1416050 h 4008582"/>
              <a:gd name="connsiteX19" fmla="*/ 275170 w 3864074"/>
              <a:gd name="connsiteY19" fmla="*/ 876877 h 4008582"/>
              <a:gd name="connsiteX20" fmla="*/ 0 w 3864074"/>
              <a:gd name="connsiteY20" fmla="*/ 428711 h 4008582"/>
              <a:gd name="connsiteX21" fmla="*/ 3274 w 3864074"/>
              <a:gd name="connsiteY21" fmla="*/ 0 h 4008582"/>
              <a:gd name="connsiteX22" fmla="*/ 1240947 w 3864074"/>
              <a:gd name="connsiteY22" fmla="*/ 9236 h 4008582"/>
              <a:gd name="connsiteX23" fmla="*/ 1259420 w 3864074"/>
              <a:gd name="connsiteY23" fmla="*/ 979054 h 4008582"/>
              <a:gd name="connsiteX24" fmla="*/ 1361020 w 3864074"/>
              <a:gd name="connsiteY24" fmla="*/ 1016000 h 4008582"/>
              <a:gd name="connsiteX25" fmla="*/ 1471856 w 3864074"/>
              <a:gd name="connsiteY25" fmla="*/ 1062182 h 4008582"/>
              <a:gd name="connsiteX26" fmla="*/ 1564220 w 3864074"/>
              <a:gd name="connsiteY26" fmla="*/ 1034472 h 4008582"/>
              <a:gd name="connsiteX27" fmla="*/ 1628874 w 3864074"/>
              <a:gd name="connsiteY27" fmla="*/ 1089891 h 4008582"/>
              <a:gd name="connsiteX28" fmla="*/ 1628874 w 3864074"/>
              <a:gd name="connsiteY28" fmla="*/ 1089891 h 4008582"/>
              <a:gd name="connsiteX29" fmla="*/ 1758184 w 3864074"/>
              <a:gd name="connsiteY29" fmla="*/ 1173018 h 4008582"/>
              <a:gd name="connsiteX30" fmla="*/ 1859784 w 3864074"/>
              <a:gd name="connsiteY30" fmla="*/ 1117600 h 4008582"/>
              <a:gd name="connsiteX31" fmla="*/ 1896729 w 3864074"/>
              <a:gd name="connsiteY31" fmla="*/ 1209963 h 4008582"/>
              <a:gd name="connsiteX32" fmla="*/ 2016802 w 3864074"/>
              <a:gd name="connsiteY32" fmla="*/ 1200727 h 4008582"/>
              <a:gd name="connsiteX33" fmla="*/ 2072220 w 3864074"/>
              <a:gd name="connsiteY33" fmla="*/ 1265382 h 4008582"/>
              <a:gd name="connsiteX34" fmla="*/ 2155347 w 3864074"/>
              <a:gd name="connsiteY34" fmla="*/ 1339272 h 4008582"/>
              <a:gd name="connsiteX35" fmla="*/ 2238474 w 3864074"/>
              <a:gd name="connsiteY35" fmla="*/ 1256145 h 4008582"/>
              <a:gd name="connsiteX36" fmla="*/ 2303129 w 3864074"/>
              <a:gd name="connsiteY36" fmla="*/ 1330036 h 4008582"/>
              <a:gd name="connsiteX37" fmla="*/ 2377020 w 3864074"/>
              <a:gd name="connsiteY37" fmla="*/ 1330036 h 4008582"/>
              <a:gd name="connsiteX38" fmla="*/ 2432438 w 3864074"/>
              <a:gd name="connsiteY38" fmla="*/ 1385454 h 4008582"/>
              <a:gd name="connsiteX39" fmla="*/ 2561747 w 3864074"/>
              <a:gd name="connsiteY39" fmla="*/ 1330036 h 4008582"/>
              <a:gd name="connsiteX40" fmla="*/ 2626402 w 3864074"/>
              <a:gd name="connsiteY40" fmla="*/ 1376218 h 4008582"/>
              <a:gd name="connsiteX41" fmla="*/ 2949674 w 3864074"/>
              <a:gd name="connsiteY41" fmla="*/ 1330036 h 4008582"/>
              <a:gd name="connsiteX42" fmla="*/ 3226765 w 3864074"/>
              <a:gd name="connsiteY42" fmla="*/ 1283854 h 4008582"/>
              <a:gd name="connsiteX43" fmla="*/ 3559274 w 3864074"/>
              <a:gd name="connsiteY43" fmla="*/ 1440872 h 4008582"/>
              <a:gd name="connsiteX44" fmla="*/ 3651638 w 3864074"/>
              <a:gd name="connsiteY44" fmla="*/ 1477818 h 4008582"/>
              <a:gd name="connsiteX45" fmla="*/ 3697820 w 3864074"/>
              <a:gd name="connsiteY45" fmla="*/ 2216727 h 4008582"/>
              <a:gd name="connsiteX46" fmla="*/ 3854838 w 3864074"/>
              <a:gd name="connsiteY46" fmla="*/ 2475345 h 4008582"/>
              <a:gd name="connsiteX47" fmla="*/ 3864074 w 3864074"/>
              <a:gd name="connsiteY47" fmla="*/ 2687782 h 4008582"/>
              <a:gd name="connsiteX48" fmla="*/ 3836365 w 3864074"/>
              <a:gd name="connsiteY48" fmla="*/ 2789382 h 4008582"/>
              <a:gd name="connsiteX49" fmla="*/ 3836365 w 3864074"/>
              <a:gd name="connsiteY49" fmla="*/ 2974109 h 4008582"/>
              <a:gd name="connsiteX50" fmla="*/ 3836365 w 3864074"/>
              <a:gd name="connsiteY50" fmla="*/ 3066472 h 4008582"/>
              <a:gd name="connsiteX51" fmla="*/ 3744002 w 3864074"/>
              <a:gd name="connsiteY51" fmla="*/ 3278909 h 4008582"/>
              <a:gd name="connsiteX52" fmla="*/ 3531565 w 3864074"/>
              <a:gd name="connsiteY52" fmla="*/ 3380509 h 4008582"/>
              <a:gd name="connsiteX53" fmla="*/ 3383784 w 3864074"/>
              <a:gd name="connsiteY53" fmla="*/ 3491345 h 4008582"/>
              <a:gd name="connsiteX54" fmla="*/ 3383784 w 3864074"/>
              <a:gd name="connsiteY54" fmla="*/ 3491345 h 4008582"/>
              <a:gd name="connsiteX55" fmla="*/ 3365311 w 3864074"/>
              <a:gd name="connsiteY55" fmla="*/ 3463636 h 4008582"/>
              <a:gd name="connsiteX56" fmla="*/ 3457674 w 3864074"/>
              <a:gd name="connsiteY56" fmla="*/ 3362036 h 4008582"/>
              <a:gd name="connsiteX57" fmla="*/ 3365311 w 3864074"/>
              <a:gd name="connsiteY57" fmla="*/ 3371272 h 4008582"/>
              <a:gd name="connsiteX58" fmla="*/ 3365311 w 3864074"/>
              <a:gd name="connsiteY58" fmla="*/ 3260436 h 4008582"/>
              <a:gd name="connsiteX59" fmla="*/ 3328365 w 3864074"/>
              <a:gd name="connsiteY59" fmla="*/ 3260436 h 4008582"/>
              <a:gd name="connsiteX60" fmla="*/ 3254474 w 3864074"/>
              <a:gd name="connsiteY60" fmla="*/ 3315854 h 4008582"/>
              <a:gd name="connsiteX61" fmla="*/ 3282184 w 3864074"/>
              <a:gd name="connsiteY61" fmla="*/ 3417454 h 4008582"/>
              <a:gd name="connsiteX62" fmla="*/ 3282184 w 3864074"/>
              <a:gd name="connsiteY62" fmla="*/ 3417454 h 4008582"/>
              <a:gd name="connsiteX63" fmla="*/ 3319129 w 3864074"/>
              <a:gd name="connsiteY63" fmla="*/ 3574472 h 4008582"/>
              <a:gd name="connsiteX64" fmla="*/ 3189820 w 3864074"/>
              <a:gd name="connsiteY64" fmla="*/ 3648363 h 4008582"/>
              <a:gd name="connsiteX65" fmla="*/ 2968147 w 3864074"/>
              <a:gd name="connsiteY65" fmla="*/ 3879272 h 4008582"/>
              <a:gd name="connsiteX66" fmla="*/ 2958911 w 3864074"/>
              <a:gd name="connsiteY66" fmla="*/ 3805382 h 4008582"/>
              <a:gd name="connsiteX67" fmla="*/ 2894256 w 3864074"/>
              <a:gd name="connsiteY67" fmla="*/ 3759200 h 4008582"/>
              <a:gd name="connsiteX68" fmla="*/ 2755711 w 3864074"/>
              <a:gd name="connsiteY68" fmla="*/ 3786909 h 4008582"/>
              <a:gd name="connsiteX69" fmla="*/ 2885020 w 3864074"/>
              <a:gd name="connsiteY69" fmla="*/ 3860800 h 4008582"/>
              <a:gd name="connsiteX70" fmla="*/ 2755711 w 3864074"/>
              <a:gd name="connsiteY70" fmla="*/ 3962400 h 4008582"/>
              <a:gd name="connsiteX71" fmla="*/ 2663347 w 3864074"/>
              <a:gd name="connsiteY71" fmla="*/ 3888509 h 4008582"/>
              <a:gd name="connsiteX72" fmla="*/ 2626402 w 3864074"/>
              <a:gd name="connsiteY72" fmla="*/ 3980872 h 4008582"/>
              <a:gd name="connsiteX73" fmla="*/ 2506329 w 3864074"/>
              <a:gd name="connsiteY73" fmla="*/ 4008582 h 4008582"/>
              <a:gd name="connsiteX0" fmla="*/ 3397638 w 3864074"/>
              <a:gd name="connsiteY0" fmla="*/ 1356013 h 3980872"/>
              <a:gd name="connsiteX1" fmla="*/ 3224456 w 3864074"/>
              <a:gd name="connsiteY1" fmla="*/ 1550554 h 3980872"/>
              <a:gd name="connsiteX2" fmla="*/ 3184047 w 3864074"/>
              <a:gd name="connsiteY2" fmla="*/ 1615786 h 3980872"/>
              <a:gd name="connsiteX3" fmla="*/ 3149988 w 3864074"/>
              <a:gd name="connsiteY3" fmla="*/ 1704686 h 3980872"/>
              <a:gd name="connsiteX4" fmla="*/ 3024143 w 3864074"/>
              <a:gd name="connsiteY4" fmla="*/ 1878445 h 3980872"/>
              <a:gd name="connsiteX5" fmla="*/ 2926006 w 3864074"/>
              <a:gd name="connsiteY5" fmla="*/ 2058554 h 3980872"/>
              <a:gd name="connsiteX6" fmla="*/ 2724538 w 3864074"/>
              <a:gd name="connsiteY6" fmla="*/ 2245013 h 3980872"/>
              <a:gd name="connsiteX7" fmla="*/ 2585415 w 3864074"/>
              <a:gd name="connsiteY7" fmla="*/ 2466686 h 3980872"/>
              <a:gd name="connsiteX8" fmla="*/ 2398379 w 3864074"/>
              <a:gd name="connsiteY8" fmla="*/ 2701059 h 3980872"/>
              <a:gd name="connsiteX9" fmla="*/ 2280038 w 3864074"/>
              <a:gd name="connsiteY9" fmla="*/ 2938895 h 3980872"/>
              <a:gd name="connsiteX10" fmla="*/ 2028347 w 3864074"/>
              <a:gd name="connsiteY10" fmla="*/ 3164032 h 3980872"/>
              <a:gd name="connsiteX11" fmla="*/ 1912893 w 3864074"/>
              <a:gd name="connsiteY11" fmla="*/ 2997777 h 3980872"/>
              <a:gd name="connsiteX12" fmla="*/ 1790511 w 3864074"/>
              <a:gd name="connsiteY12" fmla="*/ 2841336 h 3980872"/>
              <a:gd name="connsiteX13" fmla="*/ 1667552 w 3864074"/>
              <a:gd name="connsiteY13" fmla="*/ 2622550 h 3980872"/>
              <a:gd name="connsiteX14" fmla="*/ 1483402 w 3864074"/>
              <a:gd name="connsiteY14" fmla="*/ 2400877 h 3980872"/>
              <a:gd name="connsiteX15" fmla="*/ 1351206 w 3864074"/>
              <a:gd name="connsiteY15" fmla="*/ 2202872 h 3980872"/>
              <a:gd name="connsiteX16" fmla="*/ 1193034 w 3864074"/>
              <a:gd name="connsiteY16" fmla="*/ 1997363 h 3980872"/>
              <a:gd name="connsiteX17" fmla="*/ 962702 w 3864074"/>
              <a:gd name="connsiteY17" fmla="*/ 1693718 h 3980872"/>
              <a:gd name="connsiteX18" fmla="*/ 842629 w 3864074"/>
              <a:gd name="connsiteY18" fmla="*/ 1416050 h 3980872"/>
              <a:gd name="connsiteX19" fmla="*/ 275170 w 3864074"/>
              <a:gd name="connsiteY19" fmla="*/ 876877 h 3980872"/>
              <a:gd name="connsiteX20" fmla="*/ 0 w 3864074"/>
              <a:gd name="connsiteY20" fmla="*/ 428711 h 3980872"/>
              <a:gd name="connsiteX21" fmla="*/ 3274 w 3864074"/>
              <a:gd name="connsiteY21" fmla="*/ 0 h 3980872"/>
              <a:gd name="connsiteX22" fmla="*/ 1240947 w 3864074"/>
              <a:gd name="connsiteY22" fmla="*/ 9236 h 3980872"/>
              <a:gd name="connsiteX23" fmla="*/ 1259420 w 3864074"/>
              <a:gd name="connsiteY23" fmla="*/ 979054 h 3980872"/>
              <a:gd name="connsiteX24" fmla="*/ 1361020 w 3864074"/>
              <a:gd name="connsiteY24" fmla="*/ 1016000 h 3980872"/>
              <a:gd name="connsiteX25" fmla="*/ 1471856 w 3864074"/>
              <a:gd name="connsiteY25" fmla="*/ 1062182 h 3980872"/>
              <a:gd name="connsiteX26" fmla="*/ 1564220 w 3864074"/>
              <a:gd name="connsiteY26" fmla="*/ 1034472 h 3980872"/>
              <a:gd name="connsiteX27" fmla="*/ 1628874 w 3864074"/>
              <a:gd name="connsiteY27" fmla="*/ 1089891 h 3980872"/>
              <a:gd name="connsiteX28" fmla="*/ 1628874 w 3864074"/>
              <a:gd name="connsiteY28" fmla="*/ 1089891 h 3980872"/>
              <a:gd name="connsiteX29" fmla="*/ 1758184 w 3864074"/>
              <a:gd name="connsiteY29" fmla="*/ 1173018 h 3980872"/>
              <a:gd name="connsiteX30" fmla="*/ 1859784 w 3864074"/>
              <a:gd name="connsiteY30" fmla="*/ 1117600 h 3980872"/>
              <a:gd name="connsiteX31" fmla="*/ 1896729 w 3864074"/>
              <a:gd name="connsiteY31" fmla="*/ 1209963 h 3980872"/>
              <a:gd name="connsiteX32" fmla="*/ 2016802 w 3864074"/>
              <a:gd name="connsiteY32" fmla="*/ 1200727 h 3980872"/>
              <a:gd name="connsiteX33" fmla="*/ 2072220 w 3864074"/>
              <a:gd name="connsiteY33" fmla="*/ 1265382 h 3980872"/>
              <a:gd name="connsiteX34" fmla="*/ 2155347 w 3864074"/>
              <a:gd name="connsiteY34" fmla="*/ 1339272 h 3980872"/>
              <a:gd name="connsiteX35" fmla="*/ 2238474 w 3864074"/>
              <a:gd name="connsiteY35" fmla="*/ 1256145 h 3980872"/>
              <a:gd name="connsiteX36" fmla="*/ 2303129 w 3864074"/>
              <a:gd name="connsiteY36" fmla="*/ 1330036 h 3980872"/>
              <a:gd name="connsiteX37" fmla="*/ 2377020 w 3864074"/>
              <a:gd name="connsiteY37" fmla="*/ 1330036 h 3980872"/>
              <a:gd name="connsiteX38" fmla="*/ 2432438 w 3864074"/>
              <a:gd name="connsiteY38" fmla="*/ 1385454 h 3980872"/>
              <a:gd name="connsiteX39" fmla="*/ 2561747 w 3864074"/>
              <a:gd name="connsiteY39" fmla="*/ 1330036 h 3980872"/>
              <a:gd name="connsiteX40" fmla="*/ 2626402 w 3864074"/>
              <a:gd name="connsiteY40" fmla="*/ 1376218 h 3980872"/>
              <a:gd name="connsiteX41" fmla="*/ 2949674 w 3864074"/>
              <a:gd name="connsiteY41" fmla="*/ 1330036 h 3980872"/>
              <a:gd name="connsiteX42" fmla="*/ 3226765 w 3864074"/>
              <a:gd name="connsiteY42" fmla="*/ 1283854 h 3980872"/>
              <a:gd name="connsiteX43" fmla="*/ 3559274 w 3864074"/>
              <a:gd name="connsiteY43" fmla="*/ 1440872 h 3980872"/>
              <a:gd name="connsiteX44" fmla="*/ 3651638 w 3864074"/>
              <a:gd name="connsiteY44" fmla="*/ 1477818 h 3980872"/>
              <a:gd name="connsiteX45" fmla="*/ 3697820 w 3864074"/>
              <a:gd name="connsiteY45" fmla="*/ 2216727 h 3980872"/>
              <a:gd name="connsiteX46" fmla="*/ 3854838 w 3864074"/>
              <a:gd name="connsiteY46" fmla="*/ 2475345 h 3980872"/>
              <a:gd name="connsiteX47" fmla="*/ 3864074 w 3864074"/>
              <a:gd name="connsiteY47" fmla="*/ 2687782 h 3980872"/>
              <a:gd name="connsiteX48" fmla="*/ 3836365 w 3864074"/>
              <a:gd name="connsiteY48" fmla="*/ 2789382 h 3980872"/>
              <a:gd name="connsiteX49" fmla="*/ 3836365 w 3864074"/>
              <a:gd name="connsiteY49" fmla="*/ 2974109 h 3980872"/>
              <a:gd name="connsiteX50" fmla="*/ 3836365 w 3864074"/>
              <a:gd name="connsiteY50" fmla="*/ 3066472 h 3980872"/>
              <a:gd name="connsiteX51" fmla="*/ 3744002 w 3864074"/>
              <a:gd name="connsiteY51" fmla="*/ 3278909 h 3980872"/>
              <a:gd name="connsiteX52" fmla="*/ 3531565 w 3864074"/>
              <a:gd name="connsiteY52" fmla="*/ 3380509 h 3980872"/>
              <a:gd name="connsiteX53" fmla="*/ 3383784 w 3864074"/>
              <a:gd name="connsiteY53" fmla="*/ 3491345 h 3980872"/>
              <a:gd name="connsiteX54" fmla="*/ 3383784 w 3864074"/>
              <a:gd name="connsiteY54" fmla="*/ 3491345 h 3980872"/>
              <a:gd name="connsiteX55" fmla="*/ 3365311 w 3864074"/>
              <a:gd name="connsiteY55" fmla="*/ 3463636 h 3980872"/>
              <a:gd name="connsiteX56" fmla="*/ 3457674 w 3864074"/>
              <a:gd name="connsiteY56" fmla="*/ 3362036 h 3980872"/>
              <a:gd name="connsiteX57" fmla="*/ 3365311 w 3864074"/>
              <a:gd name="connsiteY57" fmla="*/ 3371272 h 3980872"/>
              <a:gd name="connsiteX58" fmla="*/ 3365311 w 3864074"/>
              <a:gd name="connsiteY58" fmla="*/ 3260436 h 3980872"/>
              <a:gd name="connsiteX59" fmla="*/ 3328365 w 3864074"/>
              <a:gd name="connsiteY59" fmla="*/ 3260436 h 3980872"/>
              <a:gd name="connsiteX60" fmla="*/ 3254474 w 3864074"/>
              <a:gd name="connsiteY60" fmla="*/ 3315854 h 3980872"/>
              <a:gd name="connsiteX61" fmla="*/ 3282184 w 3864074"/>
              <a:gd name="connsiteY61" fmla="*/ 3417454 h 3980872"/>
              <a:gd name="connsiteX62" fmla="*/ 3282184 w 3864074"/>
              <a:gd name="connsiteY62" fmla="*/ 3417454 h 3980872"/>
              <a:gd name="connsiteX63" fmla="*/ 3319129 w 3864074"/>
              <a:gd name="connsiteY63" fmla="*/ 3574472 h 3980872"/>
              <a:gd name="connsiteX64" fmla="*/ 3189820 w 3864074"/>
              <a:gd name="connsiteY64" fmla="*/ 3648363 h 3980872"/>
              <a:gd name="connsiteX65" fmla="*/ 2968147 w 3864074"/>
              <a:gd name="connsiteY65" fmla="*/ 3879272 h 3980872"/>
              <a:gd name="connsiteX66" fmla="*/ 2958911 w 3864074"/>
              <a:gd name="connsiteY66" fmla="*/ 3805382 h 3980872"/>
              <a:gd name="connsiteX67" fmla="*/ 2894256 w 3864074"/>
              <a:gd name="connsiteY67" fmla="*/ 3759200 h 3980872"/>
              <a:gd name="connsiteX68" fmla="*/ 2755711 w 3864074"/>
              <a:gd name="connsiteY68" fmla="*/ 3786909 h 3980872"/>
              <a:gd name="connsiteX69" fmla="*/ 2885020 w 3864074"/>
              <a:gd name="connsiteY69" fmla="*/ 3860800 h 3980872"/>
              <a:gd name="connsiteX70" fmla="*/ 2755711 w 3864074"/>
              <a:gd name="connsiteY70" fmla="*/ 3962400 h 3980872"/>
              <a:gd name="connsiteX71" fmla="*/ 2663347 w 3864074"/>
              <a:gd name="connsiteY71" fmla="*/ 3888509 h 3980872"/>
              <a:gd name="connsiteX72" fmla="*/ 2626402 w 3864074"/>
              <a:gd name="connsiteY72" fmla="*/ 3980872 h 3980872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71" fmla="*/ 2663347 w 3864074"/>
              <a:gd name="connsiteY71" fmla="*/ 3888509 h 3962400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69" fmla="*/ 2885020 w 3864074"/>
              <a:gd name="connsiteY69" fmla="*/ 38608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0" fmla="*/ 3397638 w 3864074"/>
              <a:gd name="connsiteY0" fmla="*/ 1356013 h 3648363"/>
              <a:gd name="connsiteX1" fmla="*/ 3224456 w 3864074"/>
              <a:gd name="connsiteY1" fmla="*/ 1550554 h 3648363"/>
              <a:gd name="connsiteX2" fmla="*/ 3184047 w 3864074"/>
              <a:gd name="connsiteY2" fmla="*/ 1615786 h 3648363"/>
              <a:gd name="connsiteX3" fmla="*/ 3149988 w 3864074"/>
              <a:gd name="connsiteY3" fmla="*/ 1704686 h 3648363"/>
              <a:gd name="connsiteX4" fmla="*/ 3024143 w 3864074"/>
              <a:gd name="connsiteY4" fmla="*/ 1878445 h 3648363"/>
              <a:gd name="connsiteX5" fmla="*/ 2926006 w 3864074"/>
              <a:gd name="connsiteY5" fmla="*/ 2058554 h 3648363"/>
              <a:gd name="connsiteX6" fmla="*/ 2724538 w 3864074"/>
              <a:gd name="connsiteY6" fmla="*/ 2245013 h 3648363"/>
              <a:gd name="connsiteX7" fmla="*/ 2585415 w 3864074"/>
              <a:gd name="connsiteY7" fmla="*/ 2466686 h 3648363"/>
              <a:gd name="connsiteX8" fmla="*/ 2398379 w 3864074"/>
              <a:gd name="connsiteY8" fmla="*/ 2701059 h 3648363"/>
              <a:gd name="connsiteX9" fmla="*/ 2280038 w 3864074"/>
              <a:gd name="connsiteY9" fmla="*/ 2938895 h 3648363"/>
              <a:gd name="connsiteX10" fmla="*/ 2028347 w 3864074"/>
              <a:gd name="connsiteY10" fmla="*/ 3164032 h 3648363"/>
              <a:gd name="connsiteX11" fmla="*/ 1912893 w 3864074"/>
              <a:gd name="connsiteY11" fmla="*/ 2997777 h 3648363"/>
              <a:gd name="connsiteX12" fmla="*/ 1790511 w 3864074"/>
              <a:gd name="connsiteY12" fmla="*/ 2841336 h 3648363"/>
              <a:gd name="connsiteX13" fmla="*/ 1667552 w 3864074"/>
              <a:gd name="connsiteY13" fmla="*/ 2622550 h 3648363"/>
              <a:gd name="connsiteX14" fmla="*/ 1483402 w 3864074"/>
              <a:gd name="connsiteY14" fmla="*/ 2400877 h 3648363"/>
              <a:gd name="connsiteX15" fmla="*/ 1351206 w 3864074"/>
              <a:gd name="connsiteY15" fmla="*/ 2202872 h 3648363"/>
              <a:gd name="connsiteX16" fmla="*/ 1193034 w 3864074"/>
              <a:gd name="connsiteY16" fmla="*/ 1997363 h 3648363"/>
              <a:gd name="connsiteX17" fmla="*/ 962702 w 3864074"/>
              <a:gd name="connsiteY17" fmla="*/ 1693718 h 3648363"/>
              <a:gd name="connsiteX18" fmla="*/ 842629 w 3864074"/>
              <a:gd name="connsiteY18" fmla="*/ 1416050 h 3648363"/>
              <a:gd name="connsiteX19" fmla="*/ 275170 w 3864074"/>
              <a:gd name="connsiteY19" fmla="*/ 876877 h 3648363"/>
              <a:gd name="connsiteX20" fmla="*/ 0 w 3864074"/>
              <a:gd name="connsiteY20" fmla="*/ 428711 h 3648363"/>
              <a:gd name="connsiteX21" fmla="*/ 3274 w 3864074"/>
              <a:gd name="connsiteY21" fmla="*/ 0 h 3648363"/>
              <a:gd name="connsiteX22" fmla="*/ 1240947 w 3864074"/>
              <a:gd name="connsiteY22" fmla="*/ 9236 h 3648363"/>
              <a:gd name="connsiteX23" fmla="*/ 1259420 w 3864074"/>
              <a:gd name="connsiteY23" fmla="*/ 979054 h 3648363"/>
              <a:gd name="connsiteX24" fmla="*/ 1361020 w 3864074"/>
              <a:gd name="connsiteY24" fmla="*/ 1016000 h 3648363"/>
              <a:gd name="connsiteX25" fmla="*/ 1471856 w 3864074"/>
              <a:gd name="connsiteY25" fmla="*/ 1062182 h 3648363"/>
              <a:gd name="connsiteX26" fmla="*/ 1564220 w 3864074"/>
              <a:gd name="connsiteY26" fmla="*/ 1034472 h 3648363"/>
              <a:gd name="connsiteX27" fmla="*/ 1628874 w 3864074"/>
              <a:gd name="connsiteY27" fmla="*/ 1089891 h 3648363"/>
              <a:gd name="connsiteX28" fmla="*/ 1628874 w 3864074"/>
              <a:gd name="connsiteY28" fmla="*/ 1089891 h 3648363"/>
              <a:gd name="connsiteX29" fmla="*/ 1758184 w 3864074"/>
              <a:gd name="connsiteY29" fmla="*/ 1173018 h 3648363"/>
              <a:gd name="connsiteX30" fmla="*/ 1859784 w 3864074"/>
              <a:gd name="connsiteY30" fmla="*/ 1117600 h 3648363"/>
              <a:gd name="connsiteX31" fmla="*/ 1896729 w 3864074"/>
              <a:gd name="connsiteY31" fmla="*/ 1209963 h 3648363"/>
              <a:gd name="connsiteX32" fmla="*/ 2016802 w 3864074"/>
              <a:gd name="connsiteY32" fmla="*/ 1200727 h 3648363"/>
              <a:gd name="connsiteX33" fmla="*/ 2072220 w 3864074"/>
              <a:gd name="connsiteY33" fmla="*/ 1265382 h 3648363"/>
              <a:gd name="connsiteX34" fmla="*/ 2155347 w 3864074"/>
              <a:gd name="connsiteY34" fmla="*/ 1339272 h 3648363"/>
              <a:gd name="connsiteX35" fmla="*/ 2238474 w 3864074"/>
              <a:gd name="connsiteY35" fmla="*/ 1256145 h 3648363"/>
              <a:gd name="connsiteX36" fmla="*/ 2303129 w 3864074"/>
              <a:gd name="connsiteY36" fmla="*/ 1330036 h 3648363"/>
              <a:gd name="connsiteX37" fmla="*/ 2377020 w 3864074"/>
              <a:gd name="connsiteY37" fmla="*/ 1330036 h 3648363"/>
              <a:gd name="connsiteX38" fmla="*/ 2432438 w 3864074"/>
              <a:gd name="connsiteY38" fmla="*/ 1385454 h 3648363"/>
              <a:gd name="connsiteX39" fmla="*/ 2561747 w 3864074"/>
              <a:gd name="connsiteY39" fmla="*/ 1330036 h 3648363"/>
              <a:gd name="connsiteX40" fmla="*/ 2626402 w 3864074"/>
              <a:gd name="connsiteY40" fmla="*/ 1376218 h 3648363"/>
              <a:gd name="connsiteX41" fmla="*/ 2949674 w 3864074"/>
              <a:gd name="connsiteY41" fmla="*/ 1330036 h 3648363"/>
              <a:gd name="connsiteX42" fmla="*/ 3226765 w 3864074"/>
              <a:gd name="connsiteY42" fmla="*/ 1283854 h 3648363"/>
              <a:gd name="connsiteX43" fmla="*/ 3559274 w 3864074"/>
              <a:gd name="connsiteY43" fmla="*/ 1440872 h 3648363"/>
              <a:gd name="connsiteX44" fmla="*/ 3651638 w 3864074"/>
              <a:gd name="connsiteY44" fmla="*/ 1477818 h 3648363"/>
              <a:gd name="connsiteX45" fmla="*/ 3697820 w 3864074"/>
              <a:gd name="connsiteY45" fmla="*/ 2216727 h 3648363"/>
              <a:gd name="connsiteX46" fmla="*/ 3854838 w 3864074"/>
              <a:gd name="connsiteY46" fmla="*/ 2475345 h 3648363"/>
              <a:gd name="connsiteX47" fmla="*/ 3864074 w 3864074"/>
              <a:gd name="connsiteY47" fmla="*/ 2687782 h 3648363"/>
              <a:gd name="connsiteX48" fmla="*/ 3836365 w 3864074"/>
              <a:gd name="connsiteY48" fmla="*/ 2789382 h 3648363"/>
              <a:gd name="connsiteX49" fmla="*/ 3836365 w 3864074"/>
              <a:gd name="connsiteY49" fmla="*/ 2974109 h 3648363"/>
              <a:gd name="connsiteX50" fmla="*/ 3836365 w 3864074"/>
              <a:gd name="connsiteY50" fmla="*/ 3066472 h 3648363"/>
              <a:gd name="connsiteX51" fmla="*/ 3744002 w 3864074"/>
              <a:gd name="connsiteY51" fmla="*/ 3278909 h 3648363"/>
              <a:gd name="connsiteX52" fmla="*/ 3531565 w 3864074"/>
              <a:gd name="connsiteY52" fmla="*/ 3380509 h 3648363"/>
              <a:gd name="connsiteX53" fmla="*/ 3383784 w 3864074"/>
              <a:gd name="connsiteY53" fmla="*/ 3491345 h 3648363"/>
              <a:gd name="connsiteX54" fmla="*/ 3383784 w 3864074"/>
              <a:gd name="connsiteY54" fmla="*/ 3491345 h 3648363"/>
              <a:gd name="connsiteX55" fmla="*/ 3365311 w 3864074"/>
              <a:gd name="connsiteY55" fmla="*/ 3463636 h 3648363"/>
              <a:gd name="connsiteX56" fmla="*/ 3457674 w 3864074"/>
              <a:gd name="connsiteY56" fmla="*/ 3362036 h 3648363"/>
              <a:gd name="connsiteX57" fmla="*/ 3365311 w 3864074"/>
              <a:gd name="connsiteY57" fmla="*/ 3371272 h 3648363"/>
              <a:gd name="connsiteX58" fmla="*/ 3365311 w 3864074"/>
              <a:gd name="connsiteY58" fmla="*/ 3260436 h 3648363"/>
              <a:gd name="connsiteX59" fmla="*/ 3328365 w 3864074"/>
              <a:gd name="connsiteY59" fmla="*/ 3260436 h 3648363"/>
              <a:gd name="connsiteX60" fmla="*/ 3254474 w 3864074"/>
              <a:gd name="connsiteY60" fmla="*/ 3315854 h 3648363"/>
              <a:gd name="connsiteX61" fmla="*/ 3282184 w 3864074"/>
              <a:gd name="connsiteY61" fmla="*/ 3417454 h 3648363"/>
              <a:gd name="connsiteX62" fmla="*/ 3282184 w 3864074"/>
              <a:gd name="connsiteY62" fmla="*/ 3417454 h 3648363"/>
              <a:gd name="connsiteX63" fmla="*/ 3319129 w 3864074"/>
              <a:gd name="connsiteY63" fmla="*/ 3574472 h 3648363"/>
              <a:gd name="connsiteX64" fmla="*/ 3189820 w 3864074"/>
              <a:gd name="connsiteY64" fmla="*/ 3648363 h 3648363"/>
              <a:gd name="connsiteX0" fmla="*/ 3397638 w 3864074"/>
              <a:gd name="connsiteY0" fmla="*/ 1356013 h 3574472"/>
              <a:gd name="connsiteX1" fmla="*/ 3224456 w 3864074"/>
              <a:gd name="connsiteY1" fmla="*/ 1550554 h 3574472"/>
              <a:gd name="connsiteX2" fmla="*/ 3184047 w 3864074"/>
              <a:gd name="connsiteY2" fmla="*/ 1615786 h 3574472"/>
              <a:gd name="connsiteX3" fmla="*/ 3149988 w 3864074"/>
              <a:gd name="connsiteY3" fmla="*/ 1704686 h 3574472"/>
              <a:gd name="connsiteX4" fmla="*/ 3024143 w 3864074"/>
              <a:gd name="connsiteY4" fmla="*/ 1878445 h 3574472"/>
              <a:gd name="connsiteX5" fmla="*/ 2926006 w 3864074"/>
              <a:gd name="connsiteY5" fmla="*/ 2058554 h 3574472"/>
              <a:gd name="connsiteX6" fmla="*/ 2724538 w 3864074"/>
              <a:gd name="connsiteY6" fmla="*/ 2245013 h 3574472"/>
              <a:gd name="connsiteX7" fmla="*/ 2585415 w 3864074"/>
              <a:gd name="connsiteY7" fmla="*/ 2466686 h 3574472"/>
              <a:gd name="connsiteX8" fmla="*/ 2398379 w 3864074"/>
              <a:gd name="connsiteY8" fmla="*/ 2701059 h 3574472"/>
              <a:gd name="connsiteX9" fmla="*/ 2280038 w 3864074"/>
              <a:gd name="connsiteY9" fmla="*/ 2938895 h 3574472"/>
              <a:gd name="connsiteX10" fmla="*/ 2028347 w 3864074"/>
              <a:gd name="connsiteY10" fmla="*/ 3164032 h 3574472"/>
              <a:gd name="connsiteX11" fmla="*/ 1912893 w 3864074"/>
              <a:gd name="connsiteY11" fmla="*/ 2997777 h 3574472"/>
              <a:gd name="connsiteX12" fmla="*/ 1790511 w 3864074"/>
              <a:gd name="connsiteY12" fmla="*/ 2841336 h 3574472"/>
              <a:gd name="connsiteX13" fmla="*/ 1667552 w 3864074"/>
              <a:gd name="connsiteY13" fmla="*/ 2622550 h 3574472"/>
              <a:gd name="connsiteX14" fmla="*/ 1483402 w 3864074"/>
              <a:gd name="connsiteY14" fmla="*/ 2400877 h 3574472"/>
              <a:gd name="connsiteX15" fmla="*/ 1351206 w 3864074"/>
              <a:gd name="connsiteY15" fmla="*/ 2202872 h 3574472"/>
              <a:gd name="connsiteX16" fmla="*/ 1193034 w 3864074"/>
              <a:gd name="connsiteY16" fmla="*/ 1997363 h 3574472"/>
              <a:gd name="connsiteX17" fmla="*/ 962702 w 3864074"/>
              <a:gd name="connsiteY17" fmla="*/ 1693718 h 3574472"/>
              <a:gd name="connsiteX18" fmla="*/ 842629 w 3864074"/>
              <a:gd name="connsiteY18" fmla="*/ 1416050 h 3574472"/>
              <a:gd name="connsiteX19" fmla="*/ 275170 w 3864074"/>
              <a:gd name="connsiteY19" fmla="*/ 876877 h 3574472"/>
              <a:gd name="connsiteX20" fmla="*/ 0 w 3864074"/>
              <a:gd name="connsiteY20" fmla="*/ 428711 h 3574472"/>
              <a:gd name="connsiteX21" fmla="*/ 3274 w 3864074"/>
              <a:gd name="connsiteY21" fmla="*/ 0 h 3574472"/>
              <a:gd name="connsiteX22" fmla="*/ 1240947 w 3864074"/>
              <a:gd name="connsiteY22" fmla="*/ 9236 h 3574472"/>
              <a:gd name="connsiteX23" fmla="*/ 1259420 w 3864074"/>
              <a:gd name="connsiteY23" fmla="*/ 979054 h 3574472"/>
              <a:gd name="connsiteX24" fmla="*/ 1361020 w 3864074"/>
              <a:gd name="connsiteY24" fmla="*/ 1016000 h 3574472"/>
              <a:gd name="connsiteX25" fmla="*/ 1471856 w 3864074"/>
              <a:gd name="connsiteY25" fmla="*/ 1062182 h 3574472"/>
              <a:gd name="connsiteX26" fmla="*/ 1564220 w 3864074"/>
              <a:gd name="connsiteY26" fmla="*/ 1034472 h 3574472"/>
              <a:gd name="connsiteX27" fmla="*/ 1628874 w 3864074"/>
              <a:gd name="connsiteY27" fmla="*/ 1089891 h 3574472"/>
              <a:gd name="connsiteX28" fmla="*/ 1628874 w 3864074"/>
              <a:gd name="connsiteY28" fmla="*/ 1089891 h 3574472"/>
              <a:gd name="connsiteX29" fmla="*/ 1758184 w 3864074"/>
              <a:gd name="connsiteY29" fmla="*/ 1173018 h 3574472"/>
              <a:gd name="connsiteX30" fmla="*/ 1859784 w 3864074"/>
              <a:gd name="connsiteY30" fmla="*/ 1117600 h 3574472"/>
              <a:gd name="connsiteX31" fmla="*/ 1896729 w 3864074"/>
              <a:gd name="connsiteY31" fmla="*/ 1209963 h 3574472"/>
              <a:gd name="connsiteX32" fmla="*/ 2016802 w 3864074"/>
              <a:gd name="connsiteY32" fmla="*/ 1200727 h 3574472"/>
              <a:gd name="connsiteX33" fmla="*/ 2072220 w 3864074"/>
              <a:gd name="connsiteY33" fmla="*/ 1265382 h 3574472"/>
              <a:gd name="connsiteX34" fmla="*/ 2155347 w 3864074"/>
              <a:gd name="connsiteY34" fmla="*/ 1339272 h 3574472"/>
              <a:gd name="connsiteX35" fmla="*/ 2238474 w 3864074"/>
              <a:gd name="connsiteY35" fmla="*/ 1256145 h 3574472"/>
              <a:gd name="connsiteX36" fmla="*/ 2303129 w 3864074"/>
              <a:gd name="connsiteY36" fmla="*/ 1330036 h 3574472"/>
              <a:gd name="connsiteX37" fmla="*/ 2377020 w 3864074"/>
              <a:gd name="connsiteY37" fmla="*/ 1330036 h 3574472"/>
              <a:gd name="connsiteX38" fmla="*/ 2432438 w 3864074"/>
              <a:gd name="connsiteY38" fmla="*/ 1385454 h 3574472"/>
              <a:gd name="connsiteX39" fmla="*/ 2561747 w 3864074"/>
              <a:gd name="connsiteY39" fmla="*/ 1330036 h 3574472"/>
              <a:gd name="connsiteX40" fmla="*/ 2626402 w 3864074"/>
              <a:gd name="connsiteY40" fmla="*/ 1376218 h 3574472"/>
              <a:gd name="connsiteX41" fmla="*/ 2949674 w 3864074"/>
              <a:gd name="connsiteY41" fmla="*/ 1330036 h 3574472"/>
              <a:gd name="connsiteX42" fmla="*/ 3226765 w 3864074"/>
              <a:gd name="connsiteY42" fmla="*/ 1283854 h 3574472"/>
              <a:gd name="connsiteX43" fmla="*/ 3559274 w 3864074"/>
              <a:gd name="connsiteY43" fmla="*/ 1440872 h 3574472"/>
              <a:gd name="connsiteX44" fmla="*/ 3651638 w 3864074"/>
              <a:gd name="connsiteY44" fmla="*/ 1477818 h 3574472"/>
              <a:gd name="connsiteX45" fmla="*/ 3697820 w 3864074"/>
              <a:gd name="connsiteY45" fmla="*/ 2216727 h 3574472"/>
              <a:gd name="connsiteX46" fmla="*/ 3854838 w 3864074"/>
              <a:gd name="connsiteY46" fmla="*/ 2475345 h 3574472"/>
              <a:gd name="connsiteX47" fmla="*/ 3864074 w 3864074"/>
              <a:gd name="connsiteY47" fmla="*/ 2687782 h 3574472"/>
              <a:gd name="connsiteX48" fmla="*/ 3836365 w 3864074"/>
              <a:gd name="connsiteY48" fmla="*/ 2789382 h 3574472"/>
              <a:gd name="connsiteX49" fmla="*/ 3836365 w 3864074"/>
              <a:gd name="connsiteY49" fmla="*/ 2974109 h 3574472"/>
              <a:gd name="connsiteX50" fmla="*/ 3836365 w 3864074"/>
              <a:gd name="connsiteY50" fmla="*/ 3066472 h 3574472"/>
              <a:gd name="connsiteX51" fmla="*/ 3744002 w 3864074"/>
              <a:gd name="connsiteY51" fmla="*/ 3278909 h 3574472"/>
              <a:gd name="connsiteX52" fmla="*/ 3531565 w 3864074"/>
              <a:gd name="connsiteY52" fmla="*/ 3380509 h 3574472"/>
              <a:gd name="connsiteX53" fmla="*/ 3383784 w 3864074"/>
              <a:gd name="connsiteY53" fmla="*/ 3491345 h 3574472"/>
              <a:gd name="connsiteX54" fmla="*/ 3383784 w 3864074"/>
              <a:gd name="connsiteY54" fmla="*/ 3491345 h 3574472"/>
              <a:gd name="connsiteX55" fmla="*/ 3365311 w 3864074"/>
              <a:gd name="connsiteY55" fmla="*/ 3463636 h 3574472"/>
              <a:gd name="connsiteX56" fmla="*/ 3457674 w 3864074"/>
              <a:gd name="connsiteY56" fmla="*/ 3362036 h 3574472"/>
              <a:gd name="connsiteX57" fmla="*/ 3365311 w 3864074"/>
              <a:gd name="connsiteY57" fmla="*/ 3371272 h 3574472"/>
              <a:gd name="connsiteX58" fmla="*/ 3365311 w 3864074"/>
              <a:gd name="connsiteY58" fmla="*/ 3260436 h 3574472"/>
              <a:gd name="connsiteX59" fmla="*/ 3328365 w 3864074"/>
              <a:gd name="connsiteY59" fmla="*/ 3260436 h 3574472"/>
              <a:gd name="connsiteX60" fmla="*/ 3254474 w 3864074"/>
              <a:gd name="connsiteY60" fmla="*/ 3315854 h 3574472"/>
              <a:gd name="connsiteX61" fmla="*/ 3282184 w 3864074"/>
              <a:gd name="connsiteY61" fmla="*/ 3417454 h 3574472"/>
              <a:gd name="connsiteX62" fmla="*/ 3282184 w 3864074"/>
              <a:gd name="connsiteY62" fmla="*/ 3417454 h 3574472"/>
              <a:gd name="connsiteX63" fmla="*/ 3319129 w 3864074"/>
              <a:gd name="connsiteY63" fmla="*/ 3574472 h 3574472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62" fmla="*/ 3282184 w 3864074"/>
              <a:gd name="connsiteY62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82184 w 3864074"/>
              <a:gd name="connsiteY60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28365 w 3864074"/>
              <a:gd name="connsiteY58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54" fmla="*/ 3365311 w 3864074"/>
              <a:gd name="connsiteY54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383784 w 3864074"/>
              <a:gd name="connsiteY51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383784 w 3864074"/>
              <a:gd name="connsiteY50" fmla="*/ 3491345 h 3491345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54838 w 3864074"/>
              <a:gd name="connsiteY46" fmla="*/ 2475345 h 3164032"/>
              <a:gd name="connsiteX47" fmla="*/ 3864074 w 3864074"/>
              <a:gd name="connsiteY47" fmla="*/ 2687782 h 3164032"/>
              <a:gd name="connsiteX48" fmla="*/ 3836365 w 3864074"/>
              <a:gd name="connsiteY48" fmla="*/ 2974109 h 3164032"/>
              <a:gd name="connsiteX49" fmla="*/ 3836365 w 3864074"/>
              <a:gd name="connsiteY49" fmla="*/ 3066472 h 3164032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64074 w 3864074"/>
              <a:gd name="connsiteY46" fmla="*/ 2687782 h 3164032"/>
              <a:gd name="connsiteX47" fmla="*/ 3836365 w 3864074"/>
              <a:gd name="connsiteY47" fmla="*/ 2974109 h 3164032"/>
              <a:gd name="connsiteX48" fmla="*/ 3836365 w 3864074"/>
              <a:gd name="connsiteY48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47" fmla="*/ 3836365 w 3836365"/>
              <a:gd name="connsiteY47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0" fmla="*/ 3397638 w 3697820"/>
              <a:gd name="connsiteY0" fmla="*/ 1356013 h 3164032"/>
              <a:gd name="connsiteX1" fmla="*/ 3224456 w 3697820"/>
              <a:gd name="connsiteY1" fmla="*/ 1550554 h 3164032"/>
              <a:gd name="connsiteX2" fmla="*/ 3184047 w 3697820"/>
              <a:gd name="connsiteY2" fmla="*/ 1615786 h 3164032"/>
              <a:gd name="connsiteX3" fmla="*/ 3149988 w 3697820"/>
              <a:gd name="connsiteY3" fmla="*/ 1704686 h 3164032"/>
              <a:gd name="connsiteX4" fmla="*/ 3024143 w 3697820"/>
              <a:gd name="connsiteY4" fmla="*/ 1878445 h 3164032"/>
              <a:gd name="connsiteX5" fmla="*/ 2926006 w 3697820"/>
              <a:gd name="connsiteY5" fmla="*/ 2058554 h 3164032"/>
              <a:gd name="connsiteX6" fmla="*/ 2724538 w 3697820"/>
              <a:gd name="connsiteY6" fmla="*/ 2245013 h 3164032"/>
              <a:gd name="connsiteX7" fmla="*/ 2585415 w 3697820"/>
              <a:gd name="connsiteY7" fmla="*/ 2466686 h 3164032"/>
              <a:gd name="connsiteX8" fmla="*/ 2398379 w 3697820"/>
              <a:gd name="connsiteY8" fmla="*/ 2701059 h 3164032"/>
              <a:gd name="connsiteX9" fmla="*/ 2280038 w 3697820"/>
              <a:gd name="connsiteY9" fmla="*/ 2938895 h 3164032"/>
              <a:gd name="connsiteX10" fmla="*/ 2028347 w 3697820"/>
              <a:gd name="connsiteY10" fmla="*/ 3164032 h 3164032"/>
              <a:gd name="connsiteX11" fmla="*/ 1912893 w 3697820"/>
              <a:gd name="connsiteY11" fmla="*/ 2997777 h 3164032"/>
              <a:gd name="connsiteX12" fmla="*/ 1790511 w 3697820"/>
              <a:gd name="connsiteY12" fmla="*/ 2841336 h 3164032"/>
              <a:gd name="connsiteX13" fmla="*/ 1667552 w 3697820"/>
              <a:gd name="connsiteY13" fmla="*/ 2622550 h 3164032"/>
              <a:gd name="connsiteX14" fmla="*/ 1483402 w 3697820"/>
              <a:gd name="connsiteY14" fmla="*/ 2400877 h 3164032"/>
              <a:gd name="connsiteX15" fmla="*/ 1351206 w 3697820"/>
              <a:gd name="connsiteY15" fmla="*/ 2202872 h 3164032"/>
              <a:gd name="connsiteX16" fmla="*/ 1193034 w 3697820"/>
              <a:gd name="connsiteY16" fmla="*/ 1997363 h 3164032"/>
              <a:gd name="connsiteX17" fmla="*/ 962702 w 3697820"/>
              <a:gd name="connsiteY17" fmla="*/ 1693718 h 3164032"/>
              <a:gd name="connsiteX18" fmla="*/ 842629 w 3697820"/>
              <a:gd name="connsiteY18" fmla="*/ 1416050 h 3164032"/>
              <a:gd name="connsiteX19" fmla="*/ 275170 w 3697820"/>
              <a:gd name="connsiteY19" fmla="*/ 876877 h 3164032"/>
              <a:gd name="connsiteX20" fmla="*/ 0 w 3697820"/>
              <a:gd name="connsiteY20" fmla="*/ 428711 h 3164032"/>
              <a:gd name="connsiteX21" fmla="*/ 3274 w 3697820"/>
              <a:gd name="connsiteY21" fmla="*/ 0 h 3164032"/>
              <a:gd name="connsiteX22" fmla="*/ 1240947 w 3697820"/>
              <a:gd name="connsiteY22" fmla="*/ 9236 h 3164032"/>
              <a:gd name="connsiteX23" fmla="*/ 1259420 w 3697820"/>
              <a:gd name="connsiteY23" fmla="*/ 979054 h 3164032"/>
              <a:gd name="connsiteX24" fmla="*/ 1361020 w 3697820"/>
              <a:gd name="connsiteY24" fmla="*/ 1016000 h 3164032"/>
              <a:gd name="connsiteX25" fmla="*/ 1471856 w 3697820"/>
              <a:gd name="connsiteY25" fmla="*/ 1062182 h 3164032"/>
              <a:gd name="connsiteX26" fmla="*/ 1564220 w 3697820"/>
              <a:gd name="connsiteY26" fmla="*/ 1034472 h 3164032"/>
              <a:gd name="connsiteX27" fmla="*/ 1628874 w 3697820"/>
              <a:gd name="connsiteY27" fmla="*/ 1089891 h 3164032"/>
              <a:gd name="connsiteX28" fmla="*/ 1628874 w 3697820"/>
              <a:gd name="connsiteY28" fmla="*/ 1089891 h 3164032"/>
              <a:gd name="connsiteX29" fmla="*/ 1758184 w 3697820"/>
              <a:gd name="connsiteY29" fmla="*/ 1173018 h 3164032"/>
              <a:gd name="connsiteX30" fmla="*/ 1859784 w 3697820"/>
              <a:gd name="connsiteY30" fmla="*/ 1117600 h 3164032"/>
              <a:gd name="connsiteX31" fmla="*/ 1896729 w 3697820"/>
              <a:gd name="connsiteY31" fmla="*/ 1209963 h 3164032"/>
              <a:gd name="connsiteX32" fmla="*/ 2016802 w 3697820"/>
              <a:gd name="connsiteY32" fmla="*/ 1200727 h 3164032"/>
              <a:gd name="connsiteX33" fmla="*/ 2072220 w 3697820"/>
              <a:gd name="connsiteY33" fmla="*/ 1265382 h 3164032"/>
              <a:gd name="connsiteX34" fmla="*/ 2155347 w 3697820"/>
              <a:gd name="connsiteY34" fmla="*/ 1339272 h 3164032"/>
              <a:gd name="connsiteX35" fmla="*/ 2238474 w 3697820"/>
              <a:gd name="connsiteY35" fmla="*/ 1256145 h 3164032"/>
              <a:gd name="connsiteX36" fmla="*/ 2303129 w 3697820"/>
              <a:gd name="connsiteY36" fmla="*/ 1330036 h 3164032"/>
              <a:gd name="connsiteX37" fmla="*/ 2377020 w 3697820"/>
              <a:gd name="connsiteY37" fmla="*/ 1330036 h 3164032"/>
              <a:gd name="connsiteX38" fmla="*/ 2432438 w 3697820"/>
              <a:gd name="connsiteY38" fmla="*/ 1385454 h 3164032"/>
              <a:gd name="connsiteX39" fmla="*/ 2561747 w 3697820"/>
              <a:gd name="connsiteY39" fmla="*/ 1330036 h 3164032"/>
              <a:gd name="connsiteX40" fmla="*/ 2626402 w 3697820"/>
              <a:gd name="connsiteY40" fmla="*/ 1376218 h 3164032"/>
              <a:gd name="connsiteX41" fmla="*/ 2949674 w 3697820"/>
              <a:gd name="connsiteY41" fmla="*/ 1330036 h 3164032"/>
              <a:gd name="connsiteX42" fmla="*/ 3226765 w 3697820"/>
              <a:gd name="connsiteY42" fmla="*/ 1283854 h 3164032"/>
              <a:gd name="connsiteX43" fmla="*/ 3559274 w 3697820"/>
              <a:gd name="connsiteY43" fmla="*/ 1440872 h 3164032"/>
              <a:gd name="connsiteX44" fmla="*/ 3651638 w 3697820"/>
              <a:gd name="connsiteY44" fmla="*/ 1477818 h 3164032"/>
              <a:gd name="connsiteX45" fmla="*/ 3697820 w 3697820"/>
              <a:gd name="connsiteY45" fmla="*/ 2216727 h 3164032"/>
              <a:gd name="connsiteX0" fmla="*/ 3397638 w 3651638"/>
              <a:gd name="connsiteY0" fmla="*/ 1356013 h 3164032"/>
              <a:gd name="connsiteX1" fmla="*/ 3224456 w 3651638"/>
              <a:gd name="connsiteY1" fmla="*/ 1550554 h 3164032"/>
              <a:gd name="connsiteX2" fmla="*/ 3184047 w 3651638"/>
              <a:gd name="connsiteY2" fmla="*/ 1615786 h 3164032"/>
              <a:gd name="connsiteX3" fmla="*/ 3149988 w 3651638"/>
              <a:gd name="connsiteY3" fmla="*/ 1704686 h 3164032"/>
              <a:gd name="connsiteX4" fmla="*/ 3024143 w 3651638"/>
              <a:gd name="connsiteY4" fmla="*/ 1878445 h 3164032"/>
              <a:gd name="connsiteX5" fmla="*/ 2926006 w 3651638"/>
              <a:gd name="connsiteY5" fmla="*/ 2058554 h 3164032"/>
              <a:gd name="connsiteX6" fmla="*/ 2724538 w 3651638"/>
              <a:gd name="connsiteY6" fmla="*/ 2245013 h 3164032"/>
              <a:gd name="connsiteX7" fmla="*/ 2585415 w 3651638"/>
              <a:gd name="connsiteY7" fmla="*/ 2466686 h 3164032"/>
              <a:gd name="connsiteX8" fmla="*/ 2398379 w 3651638"/>
              <a:gd name="connsiteY8" fmla="*/ 2701059 h 3164032"/>
              <a:gd name="connsiteX9" fmla="*/ 2280038 w 3651638"/>
              <a:gd name="connsiteY9" fmla="*/ 2938895 h 3164032"/>
              <a:gd name="connsiteX10" fmla="*/ 2028347 w 3651638"/>
              <a:gd name="connsiteY10" fmla="*/ 3164032 h 3164032"/>
              <a:gd name="connsiteX11" fmla="*/ 1912893 w 3651638"/>
              <a:gd name="connsiteY11" fmla="*/ 2997777 h 3164032"/>
              <a:gd name="connsiteX12" fmla="*/ 1790511 w 3651638"/>
              <a:gd name="connsiteY12" fmla="*/ 2841336 h 3164032"/>
              <a:gd name="connsiteX13" fmla="*/ 1667552 w 3651638"/>
              <a:gd name="connsiteY13" fmla="*/ 2622550 h 3164032"/>
              <a:gd name="connsiteX14" fmla="*/ 1483402 w 3651638"/>
              <a:gd name="connsiteY14" fmla="*/ 2400877 h 3164032"/>
              <a:gd name="connsiteX15" fmla="*/ 1351206 w 3651638"/>
              <a:gd name="connsiteY15" fmla="*/ 2202872 h 3164032"/>
              <a:gd name="connsiteX16" fmla="*/ 1193034 w 3651638"/>
              <a:gd name="connsiteY16" fmla="*/ 1997363 h 3164032"/>
              <a:gd name="connsiteX17" fmla="*/ 962702 w 3651638"/>
              <a:gd name="connsiteY17" fmla="*/ 1693718 h 3164032"/>
              <a:gd name="connsiteX18" fmla="*/ 842629 w 3651638"/>
              <a:gd name="connsiteY18" fmla="*/ 1416050 h 3164032"/>
              <a:gd name="connsiteX19" fmla="*/ 275170 w 3651638"/>
              <a:gd name="connsiteY19" fmla="*/ 876877 h 3164032"/>
              <a:gd name="connsiteX20" fmla="*/ 0 w 3651638"/>
              <a:gd name="connsiteY20" fmla="*/ 428711 h 3164032"/>
              <a:gd name="connsiteX21" fmla="*/ 3274 w 3651638"/>
              <a:gd name="connsiteY21" fmla="*/ 0 h 3164032"/>
              <a:gd name="connsiteX22" fmla="*/ 1240947 w 3651638"/>
              <a:gd name="connsiteY22" fmla="*/ 9236 h 3164032"/>
              <a:gd name="connsiteX23" fmla="*/ 1259420 w 3651638"/>
              <a:gd name="connsiteY23" fmla="*/ 979054 h 3164032"/>
              <a:gd name="connsiteX24" fmla="*/ 1361020 w 3651638"/>
              <a:gd name="connsiteY24" fmla="*/ 1016000 h 3164032"/>
              <a:gd name="connsiteX25" fmla="*/ 1471856 w 3651638"/>
              <a:gd name="connsiteY25" fmla="*/ 1062182 h 3164032"/>
              <a:gd name="connsiteX26" fmla="*/ 1564220 w 3651638"/>
              <a:gd name="connsiteY26" fmla="*/ 1034472 h 3164032"/>
              <a:gd name="connsiteX27" fmla="*/ 1628874 w 3651638"/>
              <a:gd name="connsiteY27" fmla="*/ 1089891 h 3164032"/>
              <a:gd name="connsiteX28" fmla="*/ 1628874 w 3651638"/>
              <a:gd name="connsiteY28" fmla="*/ 1089891 h 3164032"/>
              <a:gd name="connsiteX29" fmla="*/ 1758184 w 3651638"/>
              <a:gd name="connsiteY29" fmla="*/ 1173018 h 3164032"/>
              <a:gd name="connsiteX30" fmla="*/ 1859784 w 3651638"/>
              <a:gd name="connsiteY30" fmla="*/ 1117600 h 3164032"/>
              <a:gd name="connsiteX31" fmla="*/ 1896729 w 3651638"/>
              <a:gd name="connsiteY31" fmla="*/ 1209963 h 3164032"/>
              <a:gd name="connsiteX32" fmla="*/ 2016802 w 3651638"/>
              <a:gd name="connsiteY32" fmla="*/ 1200727 h 3164032"/>
              <a:gd name="connsiteX33" fmla="*/ 2072220 w 3651638"/>
              <a:gd name="connsiteY33" fmla="*/ 1265382 h 3164032"/>
              <a:gd name="connsiteX34" fmla="*/ 2155347 w 3651638"/>
              <a:gd name="connsiteY34" fmla="*/ 1339272 h 3164032"/>
              <a:gd name="connsiteX35" fmla="*/ 2238474 w 3651638"/>
              <a:gd name="connsiteY35" fmla="*/ 1256145 h 3164032"/>
              <a:gd name="connsiteX36" fmla="*/ 2303129 w 3651638"/>
              <a:gd name="connsiteY36" fmla="*/ 1330036 h 3164032"/>
              <a:gd name="connsiteX37" fmla="*/ 2377020 w 3651638"/>
              <a:gd name="connsiteY37" fmla="*/ 1330036 h 3164032"/>
              <a:gd name="connsiteX38" fmla="*/ 2432438 w 3651638"/>
              <a:gd name="connsiteY38" fmla="*/ 1385454 h 3164032"/>
              <a:gd name="connsiteX39" fmla="*/ 2561747 w 3651638"/>
              <a:gd name="connsiteY39" fmla="*/ 1330036 h 3164032"/>
              <a:gd name="connsiteX40" fmla="*/ 2626402 w 3651638"/>
              <a:gd name="connsiteY40" fmla="*/ 1376218 h 3164032"/>
              <a:gd name="connsiteX41" fmla="*/ 2949674 w 3651638"/>
              <a:gd name="connsiteY41" fmla="*/ 1330036 h 3164032"/>
              <a:gd name="connsiteX42" fmla="*/ 3226765 w 3651638"/>
              <a:gd name="connsiteY42" fmla="*/ 1283854 h 3164032"/>
              <a:gd name="connsiteX43" fmla="*/ 3559274 w 3651638"/>
              <a:gd name="connsiteY43" fmla="*/ 1440872 h 3164032"/>
              <a:gd name="connsiteX44" fmla="*/ 3651638 w 3651638"/>
              <a:gd name="connsiteY44" fmla="*/ 1477818 h 3164032"/>
              <a:gd name="connsiteX0" fmla="*/ 3397638 w 3559274"/>
              <a:gd name="connsiteY0" fmla="*/ 1356013 h 3164032"/>
              <a:gd name="connsiteX1" fmla="*/ 3224456 w 3559274"/>
              <a:gd name="connsiteY1" fmla="*/ 1550554 h 3164032"/>
              <a:gd name="connsiteX2" fmla="*/ 3184047 w 3559274"/>
              <a:gd name="connsiteY2" fmla="*/ 1615786 h 3164032"/>
              <a:gd name="connsiteX3" fmla="*/ 3149988 w 3559274"/>
              <a:gd name="connsiteY3" fmla="*/ 1704686 h 3164032"/>
              <a:gd name="connsiteX4" fmla="*/ 3024143 w 3559274"/>
              <a:gd name="connsiteY4" fmla="*/ 1878445 h 3164032"/>
              <a:gd name="connsiteX5" fmla="*/ 2926006 w 3559274"/>
              <a:gd name="connsiteY5" fmla="*/ 2058554 h 3164032"/>
              <a:gd name="connsiteX6" fmla="*/ 2724538 w 3559274"/>
              <a:gd name="connsiteY6" fmla="*/ 2245013 h 3164032"/>
              <a:gd name="connsiteX7" fmla="*/ 2585415 w 3559274"/>
              <a:gd name="connsiteY7" fmla="*/ 2466686 h 3164032"/>
              <a:gd name="connsiteX8" fmla="*/ 2398379 w 3559274"/>
              <a:gd name="connsiteY8" fmla="*/ 2701059 h 3164032"/>
              <a:gd name="connsiteX9" fmla="*/ 2280038 w 3559274"/>
              <a:gd name="connsiteY9" fmla="*/ 2938895 h 3164032"/>
              <a:gd name="connsiteX10" fmla="*/ 2028347 w 3559274"/>
              <a:gd name="connsiteY10" fmla="*/ 3164032 h 3164032"/>
              <a:gd name="connsiteX11" fmla="*/ 1912893 w 3559274"/>
              <a:gd name="connsiteY11" fmla="*/ 2997777 h 3164032"/>
              <a:gd name="connsiteX12" fmla="*/ 1790511 w 3559274"/>
              <a:gd name="connsiteY12" fmla="*/ 2841336 h 3164032"/>
              <a:gd name="connsiteX13" fmla="*/ 1667552 w 3559274"/>
              <a:gd name="connsiteY13" fmla="*/ 2622550 h 3164032"/>
              <a:gd name="connsiteX14" fmla="*/ 1483402 w 3559274"/>
              <a:gd name="connsiteY14" fmla="*/ 2400877 h 3164032"/>
              <a:gd name="connsiteX15" fmla="*/ 1351206 w 3559274"/>
              <a:gd name="connsiteY15" fmla="*/ 2202872 h 3164032"/>
              <a:gd name="connsiteX16" fmla="*/ 1193034 w 3559274"/>
              <a:gd name="connsiteY16" fmla="*/ 1997363 h 3164032"/>
              <a:gd name="connsiteX17" fmla="*/ 962702 w 3559274"/>
              <a:gd name="connsiteY17" fmla="*/ 1693718 h 3164032"/>
              <a:gd name="connsiteX18" fmla="*/ 842629 w 3559274"/>
              <a:gd name="connsiteY18" fmla="*/ 1416050 h 3164032"/>
              <a:gd name="connsiteX19" fmla="*/ 275170 w 3559274"/>
              <a:gd name="connsiteY19" fmla="*/ 876877 h 3164032"/>
              <a:gd name="connsiteX20" fmla="*/ 0 w 3559274"/>
              <a:gd name="connsiteY20" fmla="*/ 428711 h 3164032"/>
              <a:gd name="connsiteX21" fmla="*/ 3274 w 3559274"/>
              <a:gd name="connsiteY21" fmla="*/ 0 h 3164032"/>
              <a:gd name="connsiteX22" fmla="*/ 1240947 w 3559274"/>
              <a:gd name="connsiteY22" fmla="*/ 9236 h 3164032"/>
              <a:gd name="connsiteX23" fmla="*/ 1259420 w 3559274"/>
              <a:gd name="connsiteY23" fmla="*/ 979054 h 3164032"/>
              <a:gd name="connsiteX24" fmla="*/ 1361020 w 3559274"/>
              <a:gd name="connsiteY24" fmla="*/ 1016000 h 3164032"/>
              <a:gd name="connsiteX25" fmla="*/ 1471856 w 3559274"/>
              <a:gd name="connsiteY25" fmla="*/ 1062182 h 3164032"/>
              <a:gd name="connsiteX26" fmla="*/ 1564220 w 3559274"/>
              <a:gd name="connsiteY26" fmla="*/ 1034472 h 3164032"/>
              <a:gd name="connsiteX27" fmla="*/ 1628874 w 3559274"/>
              <a:gd name="connsiteY27" fmla="*/ 1089891 h 3164032"/>
              <a:gd name="connsiteX28" fmla="*/ 1628874 w 3559274"/>
              <a:gd name="connsiteY28" fmla="*/ 1089891 h 3164032"/>
              <a:gd name="connsiteX29" fmla="*/ 1758184 w 3559274"/>
              <a:gd name="connsiteY29" fmla="*/ 1173018 h 3164032"/>
              <a:gd name="connsiteX30" fmla="*/ 1859784 w 3559274"/>
              <a:gd name="connsiteY30" fmla="*/ 1117600 h 3164032"/>
              <a:gd name="connsiteX31" fmla="*/ 1896729 w 3559274"/>
              <a:gd name="connsiteY31" fmla="*/ 1209963 h 3164032"/>
              <a:gd name="connsiteX32" fmla="*/ 2016802 w 3559274"/>
              <a:gd name="connsiteY32" fmla="*/ 1200727 h 3164032"/>
              <a:gd name="connsiteX33" fmla="*/ 2072220 w 3559274"/>
              <a:gd name="connsiteY33" fmla="*/ 1265382 h 3164032"/>
              <a:gd name="connsiteX34" fmla="*/ 2155347 w 3559274"/>
              <a:gd name="connsiteY34" fmla="*/ 1339272 h 3164032"/>
              <a:gd name="connsiteX35" fmla="*/ 2238474 w 3559274"/>
              <a:gd name="connsiteY35" fmla="*/ 1256145 h 3164032"/>
              <a:gd name="connsiteX36" fmla="*/ 2303129 w 3559274"/>
              <a:gd name="connsiteY36" fmla="*/ 1330036 h 3164032"/>
              <a:gd name="connsiteX37" fmla="*/ 2377020 w 3559274"/>
              <a:gd name="connsiteY37" fmla="*/ 1330036 h 3164032"/>
              <a:gd name="connsiteX38" fmla="*/ 2432438 w 3559274"/>
              <a:gd name="connsiteY38" fmla="*/ 1385454 h 3164032"/>
              <a:gd name="connsiteX39" fmla="*/ 2561747 w 3559274"/>
              <a:gd name="connsiteY39" fmla="*/ 1330036 h 3164032"/>
              <a:gd name="connsiteX40" fmla="*/ 2626402 w 3559274"/>
              <a:gd name="connsiteY40" fmla="*/ 1376218 h 3164032"/>
              <a:gd name="connsiteX41" fmla="*/ 2949674 w 3559274"/>
              <a:gd name="connsiteY41" fmla="*/ 1330036 h 3164032"/>
              <a:gd name="connsiteX42" fmla="*/ 3226765 w 3559274"/>
              <a:gd name="connsiteY42" fmla="*/ 1283854 h 3164032"/>
              <a:gd name="connsiteX43" fmla="*/ 3559274 w 3559274"/>
              <a:gd name="connsiteY43" fmla="*/ 1440872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43" fmla="*/ 3397638 w 3397638"/>
              <a:gd name="connsiteY43" fmla="*/ 1356013 h 31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97638" h="3164032">
                <a:moveTo>
                  <a:pt x="3397638" y="1356013"/>
                </a:moveTo>
                <a:lnTo>
                  <a:pt x="3224456" y="1550554"/>
                </a:lnTo>
                <a:lnTo>
                  <a:pt x="3184047" y="1615786"/>
                </a:lnTo>
                <a:lnTo>
                  <a:pt x="3149988" y="1704686"/>
                </a:lnTo>
                <a:lnTo>
                  <a:pt x="3024143" y="1878445"/>
                </a:lnTo>
                <a:lnTo>
                  <a:pt x="2926006" y="2058554"/>
                </a:lnTo>
                <a:lnTo>
                  <a:pt x="2724538" y="2245013"/>
                </a:lnTo>
                <a:lnTo>
                  <a:pt x="2585415" y="2466686"/>
                </a:lnTo>
                <a:lnTo>
                  <a:pt x="2398379" y="2701059"/>
                </a:lnTo>
                <a:lnTo>
                  <a:pt x="2280038" y="2938895"/>
                </a:lnTo>
                <a:lnTo>
                  <a:pt x="2028347" y="3164032"/>
                </a:lnTo>
                <a:lnTo>
                  <a:pt x="1912893" y="2997777"/>
                </a:lnTo>
                <a:lnTo>
                  <a:pt x="1790511" y="2841336"/>
                </a:lnTo>
                <a:lnTo>
                  <a:pt x="1667552" y="2622550"/>
                </a:lnTo>
                <a:lnTo>
                  <a:pt x="1483402" y="2400877"/>
                </a:lnTo>
                <a:lnTo>
                  <a:pt x="1351206" y="2202872"/>
                </a:lnTo>
                <a:lnTo>
                  <a:pt x="1193034" y="1997363"/>
                </a:lnTo>
                <a:lnTo>
                  <a:pt x="962702" y="1693718"/>
                </a:lnTo>
                <a:lnTo>
                  <a:pt x="842629" y="1416050"/>
                </a:lnTo>
                <a:lnTo>
                  <a:pt x="275170" y="876877"/>
                </a:lnTo>
                <a:lnTo>
                  <a:pt x="0" y="428711"/>
                </a:lnTo>
                <a:cubicBezTo>
                  <a:pt x="1091" y="285807"/>
                  <a:pt x="2183" y="142904"/>
                  <a:pt x="3274" y="0"/>
                </a:cubicBezTo>
                <a:lnTo>
                  <a:pt x="1240947" y="9236"/>
                </a:lnTo>
                <a:lnTo>
                  <a:pt x="1259420" y="979054"/>
                </a:lnTo>
                <a:lnTo>
                  <a:pt x="1361020" y="1016000"/>
                </a:lnTo>
                <a:lnTo>
                  <a:pt x="1471856" y="1062182"/>
                </a:lnTo>
                <a:lnTo>
                  <a:pt x="1564220" y="1034472"/>
                </a:lnTo>
                <a:lnTo>
                  <a:pt x="1628874" y="1089891"/>
                </a:lnTo>
                <a:lnTo>
                  <a:pt x="1628874" y="1089891"/>
                </a:lnTo>
                <a:lnTo>
                  <a:pt x="1758184" y="1173018"/>
                </a:lnTo>
                <a:lnTo>
                  <a:pt x="1859784" y="1117600"/>
                </a:lnTo>
                <a:lnTo>
                  <a:pt x="1896729" y="1209963"/>
                </a:lnTo>
                <a:lnTo>
                  <a:pt x="2016802" y="1200727"/>
                </a:lnTo>
                <a:lnTo>
                  <a:pt x="2072220" y="1265382"/>
                </a:lnTo>
                <a:lnTo>
                  <a:pt x="2155347" y="1339272"/>
                </a:lnTo>
                <a:lnTo>
                  <a:pt x="2238474" y="1256145"/>
                </a:lnTo>
                <a:lnTo>
                  <a:pt x="2303129" y="1330036"/>
                </a:lnTo>
                <a:lnTo>
                  <a:pt x="2377020" y="1330036"/>
                </a:lnTo>
                <a:lnTo>
                  <a:pt x="2432438" y="1385454"/>
                </a:lnTo>
                <a:lnTo>
                  <a:pt x="2561747" y="1330036"/>
                </a:lnTo>
                <a:lnTo>
                  <a:pt x="2626402" y="1376218"/>
                </a:lnTo>
                <a:lnTo>
                  <a:pt x="2949674" y="1330036"/>
                </a:lnTo>
                <a:lnTo>
                  <a:pt x="3226765" y="1283854"/>
                </a:lnTo>
                <a:lnTo>
                  <a:pt x="3397638" y="1356013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6" name="Freeform 5"/>
          <p:cNvSpPr/>
          <p:nvPr userDrawn="1"/>
        </p:nvSpPr>
        <p:spPr>
          <a:xfrm>
            <a:off x="851250" y="630073"/>
            <a:ext cx="406054" cy="817727"/>
          </a:xfrm>
          <a:custGeom>
            <a:avLst/>
            <a:gdLst>
              <a:gd name="connsiteX0" fmla="*/ 12700 w 1835150"/>
              <a:gd name="connsiteY0" fmla="*/ 1841500 h 3695700"/>
              <a:gd name="connsiteX1" fmla="*/ 0 w 1835150"/>
              <a:gd name="connsiteY1" fmla="*/ 2089150 h 3695700"/>
              <a:gd name="connsiteX2" fmla="*/ 44450 w 1835150"/>
              <a:gd name="connsiteY2" fmla="*/ 2247900 h 3695700"/>
              <a:gd name="connsiteX3" fmla="*/ 19050 w 1835150"/>
              <a:gd name="connsiteY3" fmla="*/ 2451100 h 3695700"/>
              <a:gd name="connsiteX4" fmla="*/ 44450 w 1835150"/>
              <a:gd name="connsiteY4" fmla="*/ 2584450 h 3695700"/>
              <a:gd name="connsiteX5" fmla="*/ 44450 w 1835150"/>
              <a:gd name="connsiteY5" fmla="*/ 2889250 h 3695700"/>
              <a:gd name="connsiteX6" fmla="*/ 19050 w 1835150"/>
              <a:gd name="connsiteY6" fmla="*/ 3073400 h 3695700"/>
              <a:gd name="connsiteX7" fmla="*/ 88900 w 1835150"/>
              <a:gd name="connsiteY7" fmla="*/ 3282950 h 3695700"/>
              <a:gd name="connsiteX8" fmla="*/ 63500 w 1835150"/>
              <a:gd name="connsiteY8" fmla="*/ 3619500 h 3695700"/>
              <a:gd name="connsiteX9" fmla="*/ 406400 w 1835150"/>
              <a:gd name="connsiteY9" fmla="*/ 3695700 h 3695700"/>
              <a:gd name="connsiteX10" fmla="*/ 406400 w 1835150"/>
              <a:gd name="connsiteY10" fmla="*/ 3600450 h 3695700"/>
              <a:gd name="connsiteX11" fmla="*/ 285750 w 1835150"/>
              <a:gd name="connsiteY11" fmla="*/ 3352800 h 3695700"/>
              <a:gd name="connsiteX12" fmla="*/ 222250 w 1835150"/>
              <a:gd name="connsiteY12" fmla="*/ 3340100 h 3695700"/>
              <a:gd name="connsiteX13" fmla="*/ 304800 w 1835150"/>
              <a:gd name="connsiteY13" fmla="*/ 3257550 h 3695700"/>
              <a:gd name="connsiteX14" fmla="*/ 304800 w 1835150"/>
              <a:gd name="connsiteY14" fmla="*/ 3092450 h 3695700"/>
              <a:gd name="connsiteX15" fmla="*/ 222250 w 1835150"/>
              <a:gd name="connsiteY15" fmla="*/ 3130550 h 3695700"/>
              <a:gd name="connsiteX16" fmla="*/ 222250 w 1835150"/>
              <a:gd name="connsiteY16" fmla="*/ 3067050 h 3695700"/>
              <a:gd name="connsiteX17" fmla="*/ 292100 w 1835150"/>
              <a:gd name="connsiteY17" fmla="*/ 3060700 h 3695700"/>
              <a:gd name="connsiteX18" fmla="*/ 400050 w 1835150"/>
              <a:gd name="connsiteY18" fmla="*/ 2901950 h 3695700"/>
              <a:gd name="connsiteX19" fmla="*/ 368300 w 1835150"/>
              <a:gd name="connsiteY19" fmla="*/ 2863850 h 3695700"/>
              <a:gd name="connsiteX20" fmla="*/ 304800 w 1835150"/>
              <a:gd name="connsiteY20" fmla="*/ 2933700 h 3695700"/>
              <a:gd name="connsiteX21" fmla="*/ 317500 w 1835150"/>
              <a:gd name="connsiteY21" fmla="*/ 2762250 h 3695700"/>
              <a:gd name="connsiteX22" fmla="*/ 381000 w 1835150"/>
              <a:gd name="connsiteY22" fmla="*/ 2800350 h 3695700"/>
              <a:gd name="connsiteX23" fmla="*/ 476250 w 1835150"/>
              <a:gd name="connsiteY23" fmla="*/ 2774950 h 3695700"/>
              <a:gd name="connsiteX24" fmla="*/ 495300 w 1835150"/>
              <a:gd name="connsiteY24" fmla="*/ 2628900 h 3695700"/>
              <a:gd name="connsiteX25" fmla="*/ 615950 w 1835150"/>
              <a:gd name="connsiteY25" fmla="*/ 2609850 h 3695700"/>
              <a:gd name="connsiteX26" fmla="*/ 635000 w 1835150"/>
              <a:gd name="connsiteY26" fmla="*/ 2508250 h 3695700"/>
              <a:gd name="connsiteX27" fmla="*/ 723900 w 1835150"/>
              <a:gd name="connsiteY27" fmla="*/ 2584450 h 3695700"/>
              <a:gd name="connsiteX28" fmla="*/ 844550 w 1835150"/>
              <a:gd name="connsiteY28" fmla="*/ 2489200 h 3695700"/>
              <a:gd name="connsiteX29" fmla="*/ 736600 w 1835150"/>
              <a:gd name="connsiteY29" fmla="*/ 2413000 h 3695700"/>
              <a:gd name="connsiteX30" fmla="*/ 863600 w 1835150"/>
              <a:gd name="connsiteY30" fmla="*/ 2387600 h 3695700"/>
              <a:gd name="connsiteX31" fmla="*/ 933450 w 1835150"/>
              <a:gd name="connsiteY31" fmla="*/ 2438400 h 3695700"/>
              <a:gd name="connsiteX32" fmla="*/ 933450 w 1835150"/>
              <a:gd name="connsiteY32" fmla="*/ 2508250 h 3695700"/>
              <a:gd name="connsiteX33" fmla="*/ 1162050 w 1835150"/>
              <a:gd name="connsiteY33" fmla="*/ 2260600 h 3695700"/>
              <a:gd name="connsiteX34" fmla="*/ 1276350 w 1835150"/>
              <a:gd name="connsiteY34" fmla="*/ 2209800 h 3695700"/>
              <a:gd name="connsiteX35" fmla="*/ 1225550 w 1835150"/>
              <a:gd name="connsiteY35" fmla="*/ 1949450 h 3695700"/>
              <a:gd name="connsiteX36" fmla="*/ 1301750 w 1835150"/>
              <a:gd name="connsiteY36" fmla="*/ 1873250 h 3695700"/>
              <a:gd name="connsiteX37" fmla="*/ 1301750 w 1835150"/>
              <a:gd name="connsiteY37" fmla="*/ 1873250 h 3695700"/>
              <a:gd name="connsiteX38" fmla="*/ 1339850 w 1835150"/>
              <a:gd name="connsiteY38" fmla="*/ 2012950 h 3695700"/>
              <a:gd name="connsiteX39" fmla="*/ 1416050 w 1835150"/>
              <a:gd name="connsiteY39" fmla="*/ 1981200 h 3695700"/>
              <a:gd name="connsiteX40" fmla="*/ 1333500 w 1835150"/>
              <a:gd name="connsiteY40" fmla="*/ 2108200 h 3695700"/>
              <a:gd name="connsiteX41" fmla="*/ 1333500 w 1835150"/>
              <a:gd name="connsiteY41" fmla="*/ 2108200 h 3695700"/>
              <a:gd name="connsiteX42" fmla="*/ 1504950 w 1835150"/>
              <a:gd name="connsiteY42" fmla="*/ 2000250 h 3695700"/>
              <a:gd name="connsiteX43" fmla="*/ 1720850 w 1835150"/>
              <a:gd name="connsiteY43" fmla="*/ 1936750 h 3695700"/>
              <a:gd name="connsiteX44" fmla="*/ 1809750 w 1835150"/>
              <a:gd name="connsiteY44" fmla="*/ 1695450 h 3695700"/>
              <a:gd name="connsiteX45" fmla="*/ 1803400 w 1835150"/>
              <a:gd name="connsiteY45" fmla="*/ 1416050 h 3695700"/>
              <a:gd name="connsiteX46" fmla="*/ 1835150 w 1835150"/>
              <a:gd name="connsiteY46" fmla="*/ 1339850 h 3695700"/>
              <a:gd name="connsiteX47" fmla="*/ 1816100 w 1835150"/>
              <a:gd name="connsiteY47" fmla="*/ 1092200 h 3695700"/>
              <a:gd name="connsiteX48" fmla="*/ 1663700 w 1835150"/>
              <a:gd name="connsiteY48" fmla="*/ 831850 h 3695700"/>
              <a:gd name="connsiteX49" fmla="*/ 1625600 w 1835150"/>
              <a:gd name="connsiteY49" fmla="*/ 114300 h 3695700"/>
              <a:gd name="connsiteX50" fmla="*/ 1339850 w 1835150"/>
              <a:gd name="connsiteY50" fmla="*/ 0 h 3695700"/>
              <a:gd name="connsiteX51" fmla="*/ 1250950 w 1835150"/>
              <a:gd name="connsiteY51" fmla="*/ 190500 h 3695700"/>
              <a:gd name="connsiteX52" fmla="*/ 1162050 w 1835150"/>
              <a:gd name="connsiteY52" fmla="*/ 254000 h 3695700"/>
              <a:gd name="connsiteX53" fmla="*/ 1117600 w 1835150"/>
              <a:gd name="connsiteY53" fmla="*/ 425450 h 3695700"/>
              <a:gd name="connsiteX54" fmla="*/ 1009650 w 1835150"/>
              <a:gd name="connsiteY54" fmla="*/ 514350 h 3695700"/>
              <a:gd name="connsiteX55" fmla="*/ 946150 w 1835150"/>
              <a:gd name="connsiteY55" fmla="*/ 692150 h 3695700"/>
              <a:gd name="connsiteX56" fmla="*/ 806450 w 1835150"/>
              <a:gd name="connsiteY56" fmla="*/ 819150 h 3695700"/>
              <a:gd name="connsiteX57" fmla="*/ 723900 w 1835150"/>
              <a:gd name="connsiteY57" fmla="*/ 977900 h 3695700"/>
              <a:gd name="connsiteX58" fmla="*/ 609600 w 1835150"/>
              <a:gd name="connsiteY58" fmla="*/ 1022350 h 3695700"/>
              <a:gd name="connsiteX59" fmla="*/ 539750 w 1835150"/>
              <a:gd name="connsiteY59" fmla="*/ 1200150 h 3695700"/>
              <a:gd name="connsiteX60" fmla="*/ 412750 w 1835150"/>
              <a:gd name="connsiteY60" fmla="*/ 1276350 h 3695700"/>
              <a:gd name="connsiteX61" fmla="*/ 330200 w 1835150"/>
              <a:gd name="connsiteY61" fmla="*/ 1473200 h 3695700"/>
              <a:gd name="connsiteX62" fmla="*/ 260350 w 1835150"/>
              <a:gd name="connsiteY62" fmla="*/ 1511300 h 3695700"/>
              <a:gd name="connsiteX63" fmla="*/ 209550 w 1835150"/>
              <a:gd name="connsiteY63" fmla="*/ 1631950 h 3695700"/>
              <a:gd name="connsiteX64" fmla="*/ 12700 w 1835150"/>
              <a:gd name="connsiteY64" fmla="*/ 18415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835150" h="3695700">
                <a:moveTo>
                  <a:pt x="12700" y="1841500"/>
                </a:moveTo>
                <a:lnTo>
                  <a:pt x="0" y="2089150"/>
                </a:lnTo>
                <a:lnTo>
                  <a:pt x="44450" y="2247900"/>
                </a:lnTo>
                <a:lnTo>
                  <a:pt x="19050" y="2451100"/>
                </a:lnTo>
                <a:lnTo>
                  <a:pt x="44450" y="2584450"/>
                </a:lnTo>
                <a:lnTo>
                  <a:pt x="44450" y="2889250"/>
                </a:lnTo>
                <a:lnTo>
                  <a:pt x="19050" y="3073400"/>
                </a:lnTo>
                <a:lnTo>
                  <a:pt x="88900" y="3282950"/>
                </a:lnTo>
                <a:lnTo>
                  <a:pt x="63500" y="3619500"/>
                </a:lnTo>
                <a:lnTo>
                  <a:pt x="406400" y="3695700"/>
                </a:lnTo>
                <a:lnTo>
                  <a:pt x="406400" y="3600450"/>
                </a:lnTo>
                <a:lnTo>
                  <a:pt x="285750" y="3352800"/>
                </a:lnTo>
                <a:lnTo>
                  <a:pt x="222250" y="3340100"/>
                </a:lnTo>
                <a:lnTo>
                  <a:pt x="304800" y="3257550"/>
                </a:lnTo>
                <a:lnTo>
                  <a:pt x="304800" y="3092450"/>
                </a:lnTo>
                <a:lnTo>
                  <a:pt x="222250" y="3130550"/>
                </a:lnTo>
                <a:lnTo>
                  <a:pt x="222250" y="3067050"/>
                </a:lnTo>
                <a:lnTo>
                  <a:pt x="292100" y="3060700"/>
                </a:lnTo>
                <a:lnTo>
                  <a:pt x="400050" y="2901950"/>
                </a:lnTo>
                <a:lnTo>
                  <a:pt x="368300" y="2863850"/>
                </a:lnTo>
                <a:lnTo>
                  <a:pt x="304800" y="2933700"/>
                </a:lnTo>
                <a:lnTo>
                  <a:pt x="317500" y="2762250"/>
                </a:lnTo>
                <a:lnTo>
                  <a:pt x="381000" y="2800350"/>
                </a:lnTo>
                <a:lnTo>
                  <a:pt x="476250" y="2774950"/>
                </a:lnTo>
                <a:lnTo>
                  <a:pt x="495300" y="2628900"/>
                </a:lnTo>
                <a:lnTo>
                  <a:pt x="615950" y="2609850"/>
                </a:lnTo>
                <a:lnTo>
                  <a:pt x="635000" y="2508250"/>
                </a:lnTo>
                <a:lnTo>
                  <a:pt x="723900" y="2584450"/>
                </a:lnTo>
                <a:lnTo>
                  <a:pt x="844550" y="2489200"/>
                </a:lnTo>
                <a:lnTo>
                  <a:pt x="736600" y="2413000"/>
                </a:lnTo>
                <a:lnTo>
                  <a:pt x="863600" y="2387600"/>
                </a:lnTo>
                <a:lnTo>
                  <a:pt x="933450" y="2438400"/>
                </a:lnTo>
                <a:lnTo>
                  <a:pt x="933450" y="2508250"/>
                </a:lnTo>
                <a:lnTo>
                  <a:pt x="1162050" y="2260600"/>
                </a:lnTo>
                <a:lnTo>
                  <a:pt x="1276350" y="2209800"/>
                </a:lnTo>
                <a:lnTo>
                  <a:pt x="1225550" y="1949450"/>
                </a:lnTo>
                <a:lnTo>
                  <a:pt x="1301750" y="1873250"/>
                </a:lnTo>
                <a:lnTo>
                  <a:pt x="1301750" y="1873250"/>
                </a:lnTo>
                <a:lnTo>
                  <a:pt x="1339850" y="2012950"/>
                </a:lnTo>
                <a:lnTo>
                  <a:pt x="1416050" y="1981200"/>
                </a:lnTo>
                <a:lnTo>
                  <a:pt x="1333500" y="2108200"/>
                </a:lnTo>
                <a:lnTo>
                  <a:pt x="1333500" y="2108200"/>
                </a:lnTo>
                <a:lnTo>
                  <a:pt x="1504950" y="2000250"/>
                </a:lnTo>
                <a:lnTo>
                  <a:pt x="1720850" y="1936750"/>
                </a:lnTo>
                <a:lnTo>
                  <a:pt x="1809750" y="1695450"/>
                </a:lnTo>
                <a:lnTo>
                  <a:pt x="1803400" y="1416050"/>
                </a:lnTo>
                <a:lnTo>
                  <a:pt x="1835150" y="1339850"/>
                </a:lnTo>
                <a:lnTo>
                  <a:pt x="1816100" y="1092200"/>
                </a:lnTo>
                <a:lnTo>
                  <a:pt x="1663700" y="831850"/>
                </a:lnTo>
                <a:lnTo>
                  <a:pt x="1625600" y="114300"/>
                </a:lnTo>
                <a:lnTo>
                  <a:pt x="1339850" y="0"/>
                </a:lnTo>
                <a:lnTo>
                  <a:pt x="1250950" y="190500"/>
                </a:lnTo>
                <a:lnTo>
                  <a:pt x="1162050" y="254000"/>
                </a:lnTo>
                <a:lnTo>
                  <a:pt x="1117600" y="425450"/>
                </a:lnTo>
                <a:lnTo>
                  <a:pt x="1009650" y="514350"/>
                </a:lnTo>
                <a:lnTo>
                  <a:pt x="946150" y="692150"/>
                </a:lnTo>
                <a:lnTo>
                  <a:pt x="806450" y="819150"/>
                </a:lnTo>
                <a:lnTo>
                  <a:pt x="723900" y="977900"/>
                </a:lnTo>
                <a:lnTo>
                  <a:pt x="609600" y="1022350"/>
                </a:lnTo>
                <a:lnTo>
                  <a:pt x="539750" y="1200150"/>
                </a:lnTo>
                <a:lnTo>
                  <a:pt x="412750" y="1276350"/>
                </a:lnTo>
                <a:lnTo>
                  <a:pt x="330200" y="1473200"/>
                </a:lnTo>
                <a:lnTo>
                  <a:pt x="260350" y="1511300"/>
                </a:lnTo>
                <a:lnTo>
                  <a:pt x="209550" y="1631950"/>
                </a:lnTo>
                <a:lnTo>
                  <a:pt x="12700" y="1841500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38" y="410888"/>
            <a:ext cx="796652" cy="1006001"/>
            <a:chOff x="1276350" y="1250950"/>
            <a:chExt cx="3600450" cy="4546600"/>
          </a:xfrm>
          <a:noFill/>
        </p:grpSpPr>
        <p:sp>
          <p:nvSpPr>
            <p:cNvPr id="8" name="Freeform 7"/>
            <p:cNvSpPr/>
            <p:nvPr/>
          </p:nvSpPr>
          <p:spPr>
            <a:xfrm>
              <a:off x="1276350" y="1250950"/>
              <a:ext cx="3600450" cy="4546600"/>
            </a:xfrm>
            <a:custGeom>
              <a:avLst/>
              <a:gdLst>
                <a:gd name="connsiteX0" fmla="*/ 1485900 w 3600450"/>
                <a:gd name="connsiteY0" fmla="*/ 0 h 4546600"/>
                <a:gd name="connsiteX1" fmla="*/ 1485900 w 3600450"/>
                <a:gd name="connsiteY1" fmla="*/ 1803400 h 4546600"/>
                <a:gd name="connsiteX2" fmla="*/ 0 w 3600450"/>
                <a:gd name="connsiteY2" fmla="*/ 1803400 h 4546600"/>
                <a:gd name="connsiteX3" fmla="*/ 133350 w 3600450"/>
                <a:gd name="connsiteY3" fmla="*/ 2038350 h 4546600"/>
                <a:gd name="connsiteX4" fmla="*/ 266700 w 3600450"/>
                <a:gd name="connsiteY4" fmla="*/ 2089150 h 4546600"/>
                <a:gd name="connsiteX5" fmla="*/ 552450 w 3600450"/>
                <a:gd name="connsiteY5" fmla="*/ 2413000 h 4546600"/>
                <a:gd name="connsiteX6" fmla="*/ 698500 w 3600450"/>
                <a:gd name="connsiteY6" fmla="*/ 2444750 h 4546600"/>
                <a:gd name="connsiteX7" fmla="*/ 736600 w 3600450"/>
                <a:gd name="connsiteY7" fmla="*/ 2736850 h 4546600"/>
                <a:gd name="connsiteX8" fmla="*/ 895350 w 3600450"/>
                <a:gd name="connsiteY8" fmla="*/ 2990850 h 4546600"/>
                <a:gd name="connsiteX9" fmla="*/ 1079500 w 3600450"/>
                <a:gd name="connsiteY9" fmla="*/ 3073400 h 4546600"/>
                <a:gd name="connsiteX10" fmla="*/ 1143000 w 3600450"/>
                <a:gd name="connsiteY10" fmla="*/ 3162300 h 4546600"/>
                <a:gd name="connsiteX11" fmla="*/ 1473200 w 3600450"/>
                <a:gd name="connsiteY11" fmla="*/ 3263900 h 4546600"/>
                <a:gd name="connsiteX12" fmla="*/ 1504950 w 3600450"/>
                <a:gd name="connsiteY12" fmla="*/ 3130550 h 4546600"/>
                <a:gd name="connsiteX13" fmla="*/ 1555750 w 3600450"/>
                <a:gd name="connsiteY13" fmla="*/ 3105150 h 4546600"/>
                <a:gd name="connsiteX14" fmla="*/ 1549400 w 3600450"/>
                <a:gd name="connsiteY14" fmla="*/ 2971800 h 4546600"/>
                <a:gd name="connsiteX15" fmla="*/ 1701800 w 3600450"/>
                <a:gd name="connsiteY15" fmla="*/ 2838450 h 4546600"/>
                <a:gd name="connsiteX16" fmla="*/ 1828800 w 3600450"/>
                <a:gd name="connsiteY16" fmla="*/ 2857500 h 4546600"/>
                <a:gd name="connsiteX17" fmla="*/ 1854200 w 3600450"/>
                <a:gd name="connsiteY17" fmla="*/ 2787650 h 4546600"/>
                <a:gd name="connsiteX18" fmla="*/ 2101850 w 3600450"/>
                <a:gd name="connsiteY18" fmla="*/ 2832100 h 4546600"/>
                <a:gd name="connsiteX19" fmla="*/ 2451100 w 3600450"/>
                <a:gd name="connsiteY19" fmla="*/ 3143250 h 4546600"/>
                <a:gd name="connsiteX20" fmla="*/ 2489200 w 3600450"/>
                <a:gd name="connsiteY20" fmla="*/ 3321050 h 4546600"/>
                <a:gd name="connsiteX21" fmla="*/ 2603500 w 3600450"/>
                <a:gd name="connsiteY21" fmla="*/ 3543300 h 4546600"/>
                <a:gd name="connsiteX22" fmla="*/ 2736850 w 3600450"/>
                <a:gd name="connsiteY22" fmla="*/ 3606800 h 4546600"/>
                <a:gd name="connsiteX23" fmla="*/ 2768600 w 3600450"/>
                <a:gd name="connsiteY23" fmla="*/ 3714750 h 4546600"/>
                <a:gd name="connsiteX24" fmla="*/ 2952750 w 3600450"/>
                <a:gd name="connsiteY24" fmla="*/ 3854450 h 4546600"/>
                <a:gd name="connsiteX25" fmla="*/ 2946400 w 3600450"/>
                <a:gd name="connsiteY25" fmla="*/ 4006850 h 4546600"/>
                <a:gd name="connsiteX26" fmla="*/ 3073400 w 3600450"/>
                <a:gd name="connsiteY26" fmla="*/ 4286250 h 4546600"/>
                <a:gd name="connsiteX27" fmla="*/ 3340100 w 3600450"/>
                <a:gd name="connsiteY27" fmla="*/ 4508500 h 4546600"/>
                <a:gd name="connsiteX28" fmla="*/ 3587750 w 3600450"/>
                <a:gd name="connsiteY28" fmla="*/ 4546600 h 4546600"/>
                <a:gd name="connsiteX29" fmla="*/ 3587750 w 3600450"/>
                <a:gd name="connsiteY29" fmla="*/ 4330700 h 4546600"/>
                <a:gd name="connsiteX30" fmla="*/ 3600450 w 3600450"/>
                <a:gd name="connsiteY30" fmla="*/ 4210050 h 4546600"/>
                <a:gd name="connsiteX31" fmla="*/ 3524250 w 3600450"/>
                <a:gd name="connsiteY31" fmla="*/ 4089400 h 4546600"/>
                <a:gd name="connsiteX32" fmla="*/ 3581400 w 3600450"/>
                <a:gd name="connsiteY32" fmla="*/ 3886200 h 4546600"/>
                <a:gd name="connsiteX33" fmla="*/ 3524250 w 3600450"/>
                <a:gd name="connsiteY33" fmla="*/ 3759200 h 4546600"/>
                <a:gd name="connsiteX34" fmla="*/ 3549650 w 3600450"/>
                <a:gd name="connsiteY34" fmla="*/ 3549650 h 4546600"/>
                <a:gd name="connsiteX35" fmla="*/ 3517900 w 3600450"/>
                <a:gd name="connsiteY35" fmla="*/ 3390900 h 4546600"/>
                <a:gd name="connsiteX36" fmla="*/ 3568700 w 3600450"/>
                <a:gd name="connsiteY36" fmla="*/ 3200400 h 4546600"/>
                <a:gd name="connsiteX37" fmla="*/ 3524250 w 3600450"/>
                <a:gd name="connsiteY37" fmla="*/ 2990850 h 4546600"/>
                <a:gd name="connsiteX38" fmla="*/ 3524250 w 3600450"/>
                <a:gd name="connsiteY38" fmla="*/ 2794000 h 4546600"/>
                <a:gd name="connsiteX39" fmla="*/ 3359150 w 3600450"/>
                <a:gd name="connsiteY39" fmla="*/ 2520950 h 4546600"/>
                <a:gd name="connsiteX40" fmla="*/ 3194050 w 3600450"/>
                <a:gd name="connsiteY40" fmla="*/ 2336800 h 4546600"/>
                <a:gd name="connsiteX41" fmla="*/ 3136900 w 3600450"/>
                <a:gd name="connsiteY41" fmla="*/ 2209800 h 4546600"/>
                <a:gd name="connsiteX42" fmla="*/ 2984500 w 3600450"/>
                <a:gd name="connsiteY42" fmla="*/ 2082800 h 4546600"/>
                <a:gd name="connsiteX43" fmla="*/ 2889250 w 3600450"/>
                <a:gd name="connsiteY43" fmla="*/ 1860550 h 4546600"/>
                <a:gd name="connsiteX44" fmla="*/ 2781300 w 3600450"/>
                <a:gd name="connsiteY44" fmla="*/ 1809750 h 4546600"/>
                <a:gd name="connsiteX45" fmla="*/ 2660650 w 3600450"/>
                <a:gd name="connsiteY45" fmla="*/ 1600200 h 4546600"/>
                <a:gd name="connsiteX46" fmla="*/ 2540000 w 3600450"/>
                <a:gd name="connsiteY46" fmla="*/ 1460500 h 4546600"/>
                <a:gd name="connsiteX47" fmla="*/ 2489200 w 3600450"/>
                <a:gd name="connsiteY47" fmla="*/ 1327150 h 4546600"/>
                <a:gd name="connsiteX48" fmla="*/ 2355850 w 3600450"/>
                <a:gd name="connsiteY48" fmla="*/ 1085850 h 4546600"/>
                <a:gd name="connsiteX49" fmla="*/ 2222500 w 3600450"/>
                <a:gd name="connsiteY49" fmla="*/ 1047750 h 4546600"/>
                <a:gd name="connsiteX50" fmla="*/ 2159000 w 3600450"/>
                <a:gd name="connsiteY50" fmla="*/ 895350 h 4546600"/>
                <a:gd name="connsiteX51" fmla="*/ 1987550 w 3600450"/>
                <a:gd name="connsiteY51" fmla="*/ 679450 h 4546600"/>
                <a:gd name="connsiteX52" fmla="*/ 1835150 w 3600450"/>
                <a:gd name="connsiteY52" fmla="*/ 628650 h 4546600"/>
                <a:gd name="connsiteX53" fmla="*/ 1644650 w 3600450"/>
                <a:gd name="connsiteY53" fmla="*/ 285750 h 4546600"/>
                <a:gd name="connsiteX54" fmla="*/ 1543050 w 3600450"/>
                <a:gd name="connsiteY54" fmla="*/ 114300 h 4546600"/>
                <a:gd name="connsiteX55" fmla="*/ 1485900 w 3600450"/>
                <a:gd name="connsiteY55" fmla="*/ 0 h 454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600450" h="4546600">
                  <a:moveTo>
                    <a:pt x="1485900" y="0"/>
                  </a:moveTo>
                  <a:lnTo>
                    <a:pt x="1485900" y="1803400"/>
                  </a:lnTo>
                  <a:lnTo>
                    <a:pt x="0" y="1803400"/>
                  </a:lnTo>
                  <a:lnTo>
                    <a:pt x="133350" y="2038350"/>
                  </a:lnTo>
                  <a:lnTo>
                    <a:pt x="266700" y="2089150"/>
                  </a:lnTo>
                  <a:lnTo>
                    <a:pt x="552450" y="2413000"/>
                  </a:lnTo>
                  <a:lnTo>
                    <a:pt x="698500" y="2444750"/>
                  </a:lnTo>
                  <a:lnTo>
                    <a:pt x="736600" y="2736850"/>
                  </a:lnTo>
                  <a:lnTo>
                    <a:pt x="895350" y="2990850"/>
                  </a:lnTo>
                  <a:lnTo>
                    <a:pt x="1079500" y="3073400"/>
                  </a:lnTo>
                  <a:lnTo>
                    <a:pt x="1143000" y="3162300"/>
                  </a:lnTo>
                  <a:lnTo>
                    <a:pt x="1473200" y="3263900"/>
                  </a:lnTo>
                  <a:lnTo>
                    <a:pt x="1504950" y="3130550"/>
                  </a:lnTo>
                  <a:lnTo>
                    <a:pt x="1555750" y="3105150"/>
                  </a:lnTo>
                  <a:lnTo>
                    <a:pt x="1549400" y="2971800"/>
                  </a:lnTo>
                  <a:lnTo>
                    <a:pt x="1701800" y="2838450"/>
                  </a:lnTo>
                  <a:lnTo>
                    <a:pt x="1828800" y="2857500"/>
                  </a:lnTo>
                  <a:lnTo>
                    <a:pt x="1854200" y="2787650"/>
                  </a:lnTo>
                  <a:lnTo>
                    <a:pt x="2101850" y="2832100"/>
                  </a:lnTo>
                  <a:lnTo>
                    <a:pt x="2451100" y="3143250"/>
                  </a:lnTo>
                  <a:lnTo>
                    <a:pt x="2489200" y="3321050"/>
                  </a:lnTo>
                  <a:lnTo>
                    <a:pt x="2603500" y="3543300"/>
                  </a:lnTo>
                  <a:lnTo>
                    <a:pt x="2736850" y="3606800"/>
                  </a:lnTo>
                  <a:lnTo>
                    <a:pt x="2768600" y="3714750"/>
                  </a:lnTo>
                  <a:lnTo>
                    <a:pt x="2952750" y="3854450"/>
                  </a:lnTo>
                  <a:lnTo>
                    <a:pt x="2946400" y="4006850"/>
                  </a:lnTo>
                  <a:lnTo>
                    <a:pt x="3073400" y="4286250"/>
                  </a:lnTo>
                  <a:lnTo>
                    <a:pt x="3340100" y="4508500"/>
                  </a:lnTo>
                  <a:lnTo>
                    <a:pt x="3587750" y="4546600"/>
                  </a:lnTo>
                  <a:lnTo>
                    <a:pt x="3587750" y="4330700"/>
                  </a:lnTo>
                  <a:lnTo>
                    <a:pt x="3600450" y="4210050"/>
                  </a:lnTo>
                  <a:lnTo>
                    <a:pt x="3524250" y="4089400"/>
                  </a:lnTo>
                  <a:lnTo>
                    <a:pt x="3581400" y="3886200"/>
                  </a:lnTo>
                  <a:lnTo>
                    <a:pt x="3524250" y="3759200"/>
                  </a:lnTo>
                  <a:lnTo>
                    <a:pt x="3549650" y="3549650"/>
                  </a:lnTo>
                  <a:lnTo>
                    <a:pt x="3517900" y="3390900"/>
                  </a:lnTo>
                  <a:lnTo>
                    <a:pt x="3568700" y="3200400"/>
                  </a:lnTo>
                  <a:lnTo>
                    <a:pt x="3524250" y="2990850"/>
                  </a:lnTo>
                  <a:lnTo>
                    <a:pt x="3524250" y="2794000"/>
                  </a:lnTo>
                  <a:lnTo>
                    <a:pt x="3359150" y="2520950"/>
                  </a:lnTo>
                  <a:lnTo>
                    <a:pt x="3194050" y="2336800"/>
                  </a:lnTo>
                  <a:lnTo>
                    <a:pt x="3136900" y="2209800"/>
                  </a:lnTo>
                  <a:lnTo>
                    <a:pt x="2984500" y="2082800"/>
                  </a:lnTo>
                  <a:lnTo>
                    <a:pt x="2889250" y="1860550"/>
                  </a:lnTo>
                  <a:lnTo>
                    <a:pt x="2781300" y="1809750"/>
                  </a:lnTo>
                  <a:lnTo>
                    <a:pt x="2660650" y="1600200"/>
                  </a:lnTo>
                  <a:lnTo>
                    <a:pt x="2540000" y="1460500"/>
                  </a:lnTo>
                  <a:lnTo>
                    <a:pt x="2489200" y="1327150"/>
                  </a:lnTo>
                  <a:lnTo>
                    <a:pt x="2355850" y="1085850"/>
                  </a:lnTo>
                  <a:lnTo>
                    <a:pt x="2222500" y="1047750"/>
                  </a:lnTo>
                  <a:lnTo>
                    <a:pt x="2159000" y="895350"/>
                  </a:lnTo>
                  <a:lnTo>
                    <a:pt x="1987550" y="679450"/>
                  </a:lnTo>
                  <a:lnTo>
                    <a:pt x="1835150" y="628650"/>
                  </a:lnTo>
                  <a:lnTo>
                    <a:pt x="1644650" y="285750"/>
                  </a:lnTo>
                  <a:lnTo>
                    <a:pt x="1543050" y="114300"/>
                  </a:lnTo>
                  <a:lnTo>
                    <a:pt x="1485900" y="0"/>
                  </a:lnTo>
                  <a:close/>
                </a:path>
              </a:pathLst>
            </a:custGeom>
            <a:grpFill/>
            <a:ln w="190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374603" y="3080281"/>
              <a:ext cx="152401" cy="152401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412672" y="4114800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66672" y="5507184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744811" y="924950"/>
            <a:ext cx="175546" cy="177647"/>
            <a:chOff x="855083" y="1082675"/>
            <a:chExt cx="1678567" cy="1698655"/>
          </a:xfrm>
          <a:effectLst>
            <a:glow rad="101600">
              <a:srgbClr val="B49859">
                <a:alpha val="60000"/>
              </a:srgbClr>
            </a:glow>
          </a:effectLst>
        </p:grpSpPr>
        <p:sp>
          <p:nvSpPr>
            <p:cNvPr id="13" name="Freeform 12"/>
            <p:cNvSpPr/>
            <p:nvPr/>
          </p:nvSpPr>
          <p:spPr>
            <a:xfrm>
              <a:off x="914400" y="1095375"/>
              <a:ext cx="1619250" cy="1533525"/>
            </a:xfrm>
            <a:custGeom>
              <a:avLst/>
              <a:gdLst>
                <a:gd name="connsiteX0" fmla="*/ 596900 w 1619250"/>
                <a:gd name="connsiteY0" fmla="*/ 584200 h 1533525"/>
                <a:gd name="connsiteX1" fmla="*/ 800100 w 1619250"/>
                <a:gd name="connsiteY1" fmla="*/ 0 h 1533525"/>
                <a:gd name="connsiteX2" fmla="*/ 990600 w 1619250"/>
                <a:gd name="connsiteY2" fmla="*/ 590550 h 1533525"/>
                <a:gd name="connsiteX3" fmla="*/ 1619250 w 1619250"/>
                <a:gd name="connsiteY3" fmla="*/ 590550 h 1533525"/>
                <a:gd name="connsiteX4" fmla="*/ 1104900 w 1619250"/>
                <a:gd name="connsiteY4" fmla="*/ 958850 h 1533525"/>
                <a:gd name="connsiteX5" fmla="*/ 1292225 w 1619250"/>
                <a:gd name="connsiteY5" fmla="*/ 1524000 h 1533525"/>
                <a:gd name="connsiteX6" fmla="*/ 796925 w 1619250"/>
                <a:gd name="connsiteY6" fmla="*/ 1181100 h 1533525"/>
                <a:gd name="connsiteX7" fmla="*/ 304800 w 1619250"/>
                <a:gd name="connsiteY7" fmla="*/ 1533525 h 1533525"/>
                <a:gd name="connsiteX8" fmla="*/ 482600 w 1619250"/>
                <a:gd name="connsiteY8" fmla="*/ 952500 h 1533525"/>
                <a:gd name="connsiteX9" fmla="*/ 0 w 1619250"/>
                <a:gd name="connsiteY9" fmla="*/ 596900 h 1533525"/>
                <a:gd name="connsiteX10" fmla="*/ 596900 w 1619250"/>
                <a:gd name="connsiteY10" fmla="*/ 58420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9250" h="1533525">
                  <a:moveTo>
                    <a:pt x="596900" y="584200"/>
                  </a:moveTo>
                  <a:lnTo>
                    <a:pt x="800100" y="0"/>
                  </a:lnTo>
                  <a:lnTo>
                    <a:pt x="990600" y="590550"/>
                  </a:lnTo>
                  <a:lnTo>
                    <a:pt x="1619250" y="590550"/>
                  </a:lnTo>
                  <a:lnTo>
                    <a:pt x="1104900" y="958850"/>
                  </a:lnTo>
                  <a:lnTo>
                    <a:pt x="1292225" y="1524000"/>
                  </a:lnTo>
                  <a:lnTo>
                    <a:pt x="796925" y="1181100"/>
                  </a:lnTo>
                  <a:lnTo>
                    <a:pt x="304800" y="1533525"/>
                  </a:lnTo>
                  <a:lnTo>
                    <a:pt x="482600" y="952500"/>
                  </a:lnTo>
                  <a:lnTo>
                    <a:pt x="0" y="596900"/>
                  </a:lnTo>
                  <a:lnTo>
                    <a:pt x="596900" y="584200"/>
                  </a:lnTo>
                  <a:close/>
                </a:path>
              </a:pathLst>
            </a:custGeom>
            <a:solidFill>
              <a:srgbClr val="B4985A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13681" y="108267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4319339">
              <a:off x="1991043" y="129498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8578107">
              <a:off x="1942799" y="179994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2918613">
              <a:off x="1448484" y="192090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17271012">
              <a:off x="1185283" y="148345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094775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reeform 4"/>
          <p:cNvSpPr/>
          <p:nvPr userDrawn="1"/>
        </p:nvSpPr>
        <p:spPr>
          <a:xfrm>
            <a:off x="388016" y="267192"/>
            <a:ext cx="751777" cy="700088"/>
          </a:xfrm>
          <a:custGeom>
            <a:avLst/>
            <a:gdLst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7054 w 5347854"/>
              <a:gd name="connsiteY100" fmla="*/ 2216727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96480 w 5347854"/>
              <a:gd name="connsiteY100" fmla="*/ 4350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77430 w 5347854"/>
              <a:gd name="connsiteY100" fmla="*/ 498561 h 5052291"/>
              <a:gd name="connsiteX101" fmla="*/ 1487054 w 5347854"/>
              <a:gd name="connsiteY101" fmla="*/ 0 h 5052291"/>
              <a:gd name="connsiteX0" fmla="*/ 1487054 w 5347854"/>
              <a:gd name="connsiteY0" fmla="*/ 0 h 5052291"/>
              <a:gd name="connsiteX1" fmla="*/ 2724727 w 5347854"/>
              <a:gd name="connsiteY1" fmla="*/ 9236 h 5052291"/>
              <a:gd name="connsiteX2" fmla="*/ 2743200 w 5347854"/>
              <a:gd name="connsiteY2" fmla="*/ 979054 h 5052291"/>
              <a:gd name="connsiteX3" fmla="*/ 2844800 w 5347854"/>
              <a:gd name="connsiteY3" fmla="*/ 1016000 h 5052291"/>
              <a:gd name="connsiteX4" fmla="*/ 2955636 w 5347854"/>
              <a:gd name="connsiteY4" fmla="*/ 1062182 h 5052291"/>
              <a:gd name="connsiteX5" fmla="*/ 3048000 w 5347854"/>
              <a:gd name="connsiteY5" fmla="*/ 1034472 h 5052291"/>
              <a:gd name="connsiteX6" fmla="*/ 3112654 w 5347854"/>
              <a:gd name="connsiteY6" fmla="*/ 1089891 h 5052291"/>
              <a:gd name="connsiteX7" fmla="*/ 3112654 w 5347854"/>
              <a:gd name="connsiteY7" fmla="*/ 1089891 h 5052291"/>
              <a:gd name="connsiteX8" fmla="*/ 3241964 w 5347854"/>
              <a:gd name="connsiteY8" fmla="*/ 1173018 h 5052291"/>
              <a:gd name="connsiteX9" fmla="*/ 3343564 w 5347854"/>
              <a:gd name="connsiteY9" fmla="*/ 1117600 h 5052291"/>
              <a:gd name="connsiteX10" fmla="*/ 3380509 w 5347854"/>
              <a:gd name="connsiteY10" fmla="*/ 1209963 h 5052291"/>
              <a:gd name="connsiteX11" fmla="*/ 3500582 w 5347854"/>
              <a:gd name="connsiteY11" fmla="*/ 1200727 h 5052291"/>
              <a:gd name="connsiteX12" fmla="*/ 3556000 w 5347854"/>
              <a:gd name="connsiteY12" fmla="*/ 1265382 h 5052291"/>
              <a:gd name="connsiteX13" fmla="*/ 3639127 w 5347854"/>
              <a:gd name="connsiteY13" fmla="*/ 1339272 h 5052291"/>
              <a:gd name="connsiteX14" fmla="*/ 3722254 w 5347854"/>
              <a:gd name="connsiteY14" fmla="*/ 1256145 h 5052291"/>
              <a:gd name="connsiteX15" fmla="*/ 3786909 w 5347854"/>
              <a:gd name="connsiteY15" fmla="*/ 1330036 h 5052291"/>
              <a:gd name="connsiteX16" fmla="*/ 3860800 w 5347854"/>
              <a:gd name="connsiteY16" fmla="*/ 1330036 h 5052291"/>
              <a:gd name="connsiteX17" fmla="*/ 3916218 w 5347854"/>
              <a:gd name="connsiteY17" fmla="*/ 1385454 h 5052291"/>
              <a:gd name="connsiteX18" fmla="*/ 4045527 w 5347854"/>
              <a:gd name="connsiteY18" fmla="*/ 1330036 h 5052291"/>
              <a:gd name="connsiteX19" fmla="*/ 4110182 w 5347854"/>
              <a:gd name="connsiteY19" fmla="*/ 1376218 h 5052291"/>
              <a:gd name="connsiteX20" fmla="*/ 4433454 w 5347854"/>
              <a:gd name="connsiteY20" fmla="*/ 1330036 h 5052291"/>
              <a:gd name="connsiteX21" fmla="*/ 4710545 w 5347854"/>
              <a:gd name="connsiteY21" fmla="*/ 1283854 h 5052291"/>
              <a:gd name="connsiteX22" fmla="*/ 5043054 w 5347854"/>
              <a:gd name="connsiteY22" fmla="*/ 1440872 h 5052291"/>
              <a:gd name="connsiteX23" fmla="*/ 5135418 w 5347854"/>
              <a:gd name="connsiteY23" fmla="*/ 1477818 h 5052291"/>
              <a:gd name="connsiteX24" fmla="*/ 5181600 w 5347854"/>
              <a:gd name="connsiteY24" fmla="*/ 2216727 h 5052291"/>
              <a:gd name="connsiteX25" fmla="*/ 5338618 w 5347854"/>
              <a:gd name="connsiteY25" fmla="*/ 2475345 h 5052291"/>
              <a:gd name="connsiteX26" fmla="*/ 5347854 w 5347854"/>
              <a:gd name="connsiteY26" fmla="*/ 2687782 h 5052291"/>
              <a:gd name="connsiteX27" fmla="*/ 5320145 w 5347854"/>
              <a:gd name="connsiteY27" fmla="*/ 2789382 h 5052291"/>
              <a:gd name="connsiteX28" fmla="*/ 5320145 w 5347854"/>
              <a:gd name="connsiteY28" fmla="*/ 2974109 h 5052291"/>
              <a:gd name="connsiteX29" fmla="*/ 5320145 w 5347854"/>
              <a:gd name="connsiteY29" fmla="*/ 3066472 h 5052291"/>
              <a:gd name="connsiteX30" fmla="*/ 5227782 w 5347854"/>
              <a:gd name="connsiteY30" fmla="*/ 3278909 h 5052291"/>
              <a:gd name="connsiteX31" fmla="*/ 5015345 w 5347854"/>
              <a:gd name="connsiteY31" fmla="*/ 3380509 h 5052291"/>
              <a:gd name="connsiteX32" fmla="*/ 4867564 w 5347854"/>
              <a:gd name="connsiteY32" fmla="*/ 3491345 h 5052291"/>
              <a:gd name="connsiteX33" fmla="*/ 4867564 w 5347854"/>
              <a:gd name="connsiteY33" fmla="*/ 3491345 h 5052291"/>
              <a:gd name="connsiteX34" fmla="*/ 4849091 w 5347854"/>
              <a:gd name="connsiteY34" fmla="*/ 3463636 h 5052291"/>
              <a:gd name="connsiteX35" fmla="*/ 4941454 w 5347854"/>
              <a:gd name="connsiteY35" fmla="*/ 3362036 h 5052291"/>
              <a:gd name="connsiteX36" fmla="*/ 4849091 w 5347854"/>
              <a:gd name="connsiteY36" fmla="*/ 3371272 h 5052291"/>
              <a:gd name="connsiteX37" fmla="*/ 4849091 w 5347854"/>
              <a:gd name="connsiteY37" fmla="*/ 3260436 h 5052291"/>
              <a:gd name="connsiteX38" fmla="*/ 4812145 w 5347854"/>
              <a:gd name="connsiteY38" fmla="*/ 3260436 h 5052291"/>
              <a:gd name="connsiteX39" fmla="*/ 4738254 w 5347854"/>
              <a:gd name="connsiteY39" fmla="*/ 3315854 h 5052291"/>
              <a:gd name="connsiteX40" fmla="*/ 4765964 w 5347854"/>
              <a:gd name="connsiteY40" fmla="*/ 3417454 h 5052291"/>
              <a:gd name="connsiteX41" fmla="*/ 4765964 w 5347854"/>
              <a:gd name="connsiteY41" fmla="*/ 3417454 h 5052291"/>
              <a:gd name="connsiteX42" fmla="*/ 4802909 w 5347854"/>
              <a:gd name="connsiteY42" fmla="*/ 3574472 h 5052291"/>
              <a:gd name="connsiteX43" fmla="*/ 4673600 w 5347854"/>
              <a:gd name="connsiteY43" fmla="*/ 3648363 h 5052291"/>
              <a:gd name="connsiteX44" fmla="*/ 4451927 w 5347854"/>
              <a:gd name="connsiteY44" fmla="*/ 3879272 h 5052291"/>
              <a:gd name="connsiteX45" fmla="*/ 4442691 w 5347854"/>
              <a:gd name="connsiteY45" fmla="*/ 3805382 h 5052291"/>
              <a:gd name="connsiteX46" fmla="*/ 4378036 w 5347854"/>
              <a:gd name="connsiteY46" fmla="*/ 3759200 h 5052291"/>
              <a:gd name="connsiteX47" fmla="*/ 4239491 w 5347854"/>
              <a:gd name="connsiteY47" fmla="*/ 3786909 h 5052291"/>
              <a:gd name="connsiteX48" fmla="*/ 4368800 w 5347854"/>
              <a:gd name="connsiteY48" fmla="*/ 3860800 h 5052291"/>
              <a:gd name="connsiteX49" fmla="*/ 4239491 w 5347854"/>
              <a:gd name="connsiteY49" fmla="*/ 3962400 h 5052291"/>
              <a:gd name="connsiteX50" fmla="*/ 4147127 w 5347854"/>
              <a:gd name="connsiteY50" fmla="*/ 3888509 h 5052291"/>
              <a:gd name="connsiteX51" fmla="*/ 4110182 w 5347854"/>
              <a:gd name="connsiteY51" fmla="*/ 3980872 h 5052291"/>
              <a:gd name="connsiteX52" fmla="*/ 3990109 w 5347854"/>
              <a:gd name="connsiteY52" fmla="*/ 4008582 h 5052291"/>
              <a:gd name="connsiteX53" fmla="*/ 3990109 w 5347854"/>
              <a:gd name="connsiteY53" fmla="*/ 4128654 h 5052291"/>
              <a:gd name="connsiteX54" fmla="*/ 3897745 w 5347854"/>
              <a:gd name="connsiteY54" fmla="*/ 4165600 h 5052291"/>
              <a:gd name="connsiteX55" fmla="*/ 3851564 w 5347854"/>
              <a:gd name="connsiteY55" fmla="*/ 4128654 h 5052291"/>
              <a:gd name="connsiteX56" fmla="*/ 3814618 w 5347854"/>
              <a:gd name="connsiteY56" fmla="*/ 4294909 h 5052291"/>
              <a:gd name="connsiteX57" fmla="*/ 3879273 w 5347854"/>
              <a:gd name="connsiteY57" fmla="*/ 4239491 h 5052291"/>
              <a:gd name="connsiteX58" fmla="*/ 3916218 w 5347854"/>
              <a:gd name="connsiteY58" fmla="*/ 4267200 h 5052291"/>
              <a:gd name="connsiteX59" fmla="*/ 3814618 w 5347854"/>
              <a:gd name="connsiteY59" fmla="*/ 4433454 h 5052291"/>
              <a:gd name="connsiteX60" fmla="*/ 3740727 w 5347854"/>
              <a:gd name="connsiteY60" fmla="*/ 4442691 h 5052291"/>
              <a:gd name="connsiteX61" fmla="*/ 3740727 w 5347854"/>
              <a:gd name="connsiteY61" fmla="*/ 4488872 h 5052291"/>
              <a:gd name="connsiteX62" fmla="*/ 3823854 w 5347854"/>
              <a:gd name="connsiteY62" fmla="*/ 4451927 h 5052291"/>
              <a:gd name="connsiteX63" fmla="*/ 3833091 w 5347854"/>
              <a:gd name="connsiteY63" fmla="*/ 4636654 h 5052291"/>
              <a:gd name="connsiteX64" fmla="*/ 3749964 w 5347854"/>
              <a:gd name="connsiteY64" fmla="*/ 4701309 h 5052291"/>
              <a:gd name="connsiteX65" fmla="*/ 3805382 w 5347854"/>
              <a:gd name="connsiteY65" fmla="*/ 4729018 h 5052291"/>
              <a:gd name="connsiteX66" fmla="*/ 3916218 w 5347854"/>
              <a:gd name="connsiteY66" fmla="*/ 4978400 h 5052291"/>
              <a:gd name="connsiteX67" fmla="*/ 3925454 w 5347854"/>
              <a:gd name="connsiteY67" fmla="*/ 5052291 h 5052291"/>
              <a:gd name="connsiteX68" fmla="*/ 3592945 w 5347854"/>
              <a:gd name="connsiteY68" fmla="*/ 4969163 h 5052291"/>
              <a:gd name="connsiteX69" fmla="*/ 3352800 w 5347854"/>
              <a:gd name="connsiteY69" fmla="*/ 4922982 h 5052291"/>
              <a:gd name="connsiteX70" fmla="*/ 3158836 w 5347854"/>
              <a:gd name="connsiteY70" fmla="*/ 4765963 h 5052291"/>
              <a:gd name="connsiteX71" fmla="*/ 3066473 w 5347854"/>
              <a:gd name="connsiteY71" fmla="*/ 4682836 h 5052291"/>
              <a:gd name="connsiteX72" fmla="*/ 2937164 w 5347854"/>
              <a:gd name="connsiteY72" fmla="*/ 4414982 h 5052291"/>
              <a:gd name="connsiteX73" fmla="*/ 2937164 w 5347854"/>
              <a:gd name="connsiteY73" fmla="*/ 4267200 h 5052291"/>
              <a:gd name="connsiteX74" fmla="*/ 2770909 w 5347854"/>
              <a:gd name="connsiteY74" fmla="*/ 4119418 h 5052291"/>
              <a:gd name="connsiteX75" fmla="*/ 2715491 w 5347854"/>
              <a:gd name="connsiteY75" fmla="*/ 4017818 h 5052291"/>
              <a:gd name="connsiteX76" fmla="*/ 2604654 w 5347854"/>
              <a:gd name="connsiteY76" fmla="*/ 3943927 h 5052291"/>
              <a:gd name="connsiteX77" fmla="*/ 2475345 w 5347854"/>
              <a:gd name="connsiteY77" fmla="*/ 3703782 h 5052291"/>
              <a:gd name="connsiteX78" fmla="*/ 2429164 w 5347854"/>
              <a:gd name="connsiteY78" fmla="*/ 3556000 h 5052291"/>
              <a:gd name="connsiteX79" fmla="*/ 2198254 w 5347854"/>
              <a:gd name="connsiteY79" fmla="*/ 3352800 h 5052291"/>
              <a:gd name="connsiteX80" fmla="*/ 2087418 w 5347854"/>
              <a:gd name="connsiteY80" fmla="*/ 3241963 h 5052291"/>
              <a:gd name="connsiteX81" fmla="*/ 1838036 w 5347854"/>
              <a:gd name="connsiteY81" fmla="*/ 3214254 h 5052291"/>
              <a:gd name="connsiteX82" fmla="*/ 1810327 w 5347854"/>
              <a:gd name="connsiteY82" fmla="*/ 3260436 h 5052291"/>
              <a:gd name="connsiteX83" fmla="*/ 1681018 w 5347854"/>
              <a:gd name="connsiteY83" fmla="*/ 3260436 h 5052291"/>
              <a:gd name="connsiteX84" fmla="*/ 1542473 w 5347854"/>
              <a:gd name="connsiteY84" fmla="*/ 3389745 h 5052291"/>
              <a:gd name="connsiteX85" fmla="*/ 1533236 w 5347854"/>
              <a:gd name="connsiteY85" fmla="*/ 3519054 h 5052291"/>
              <a:gd name="connsiteX86" fmla="*/ 1477818 w 5347854"/>
              <a:gd name="connsiteY86" fmla="*/ 3546763 h 5052291"/>
              <a:gd name="connsiteX87" fmla="*/ 1459345 w 5347854"/>
              <a:gd name="connsiteY87" fmla="*/ 3666836 h 5052291"/>
              <a:gd name="connsiteX88" fmla="*/ 1145309 w 5347854"/>
              <a:gd name="connsiteY88" fmla="*/ 3583709 h 5052291"/>
              <a:gd name="connsiteX89" fmla="*/ 1071418 w 5347854"/>
              <a:gd name="connsiteY89" fmla="*/ 3491345 h 5052291"/>
              <a:gd name="connsiteX90" fmla="*/ 895927 w 5347854"/>
              <a:gd name="connsiteY90" fmla="*/ 3398982 h 5052291"/>
              <a:gd name="connsiteX91" fmla="*/ 729673 w 5347854"/>
              <a:gd name="connsiteY91" fmla="*/ 3131127 h 5052291"/>
              <a:gd name="connsiteX92" fmla="*/ 683491 w 5347854"/>
              <a:gd name="connsiteY92" fmla="*/ 2854036 h 5052291"/>
              <a:gd name="connsiteX93" fmla="*/ 655782 w 5347854"/>
              <a:gd name="connsiteY93" fmla="*/ 2844800 h 5052291"/>
              <a:gd name="connsiteX94" fmla="*/ 554182 w 5347854"/>
              <a:gd name="connsiteY94" fmla="*/ 2826327 h 5052291"/>
              <a:gd name="connsiteX95" fmla="*/ 415636 w 5347854"/>
              <a:gd name="connsiteY95" fmla="*/ 2660072 h 5052291"/>
              <a:gd name="connsiteX96" fmla="*/ 295564 w 5347854"/>
              <a:gd name="connsiteY96" fmla="*/ 2530763 h 5052291"/>
              <a:gd name="connsiteX97" fmla="*/ 249382 w 5347854"/>
              <a:gd name="connsiteY97" fmla="*/ 2493818 h 5052291"/>
              <a:gd name="connsiteX98" fmla="*/ 129309 w 5347854"/>
              <a:gd name="connsiteY98" fmla="*/ 2438400 h 5052291"/>
              <a:gd name="connsiteX99" fmla="*/ 0 w 5347854"/>
              <a:gd name="connsiteY99" fmla="*/ 2216727 h 5052291"/>
              <a:gd name="connsiteX100" fmla="*/ 1483780 w 5347854"/>
              <a:gd name="connsiteY100" fmla="*/ 428711 h 5052291"/>
              <a:gd name="connsiteX101" fmla="*/ 1487054 w 5347854"/>
              <a:gd name="connsiteY101" fmla="*/ 0 h 5052291"/>
              <a:gd name="connsiteX0" fmla="*/ 1357745 w 5218545"/>
              <a:gd name="connsiteY0" fmla="*/ 0 h 5052291"/>
              <a:gd name="connsiteX1" fmla="*/ 2595418 w 5218545"/>
              <a:gd name="connsiteY1" fmla="*/ 9236 h 5052291"/>
              <a:gd name="connsiteX2" fmla="*/ 2613891 w 5218545"/>
              <a:gd name="connsiteY2" fmla="*/ 979054 h 5052291"/>
              <a:gd name="connsiteX3" fmla="*/ 2715491 w 5218545"/>
              <a:gd name="connsiteY3" fmla="*/ 1016000 h 5052291"/>
              <a:gd name="connsiteX4" fmla="*/ 2826327 w 5218545"/>
              <a:gd name="connsiteY4" fmla="*/ 1062182 h 5052291"/>
              <a:gd name="connsiteX5" fmla="*/ 2918691 w 5218545"/>
              <a:gd name="connsiteY5" fmla="*/ 1034472 h 5052291"/>
              <a:gd name="connsiteX6" fmla="*/ 2983345 w 5218545"/>
              <a:gd name="connsiteY6" fmla="*/ 1089891 h 5052291"/>
              <a:gd name="connsiteX7" fmla="*/ 2983345 w 5218545"/>
              <a:gd name="connsiteY7" fmla="*/ 1089891 h 5052291"/>
              <a:gd name="connsiteX8" fmla="*/ 3112655 w 5218545"/>
              <a:gd name="connsiteY8" fmla="*/ 1173018 h 5052291"/>
              <a:gd name="connsiteX9" fmla="*/ 3214255 w 5218545"/>
              <a:gd name="connsiteY9" fmla="*/ 1117600 h 5052291"/>
              <a:gd name="connsiteX10" fmla="*/ 3251200 w 5218545"/>
              <a:gd name="connsiteY10" fmla="*/ 1209963 h 5052291"/>
              <a:gd name="connsiteX11" fmla="*/ 3371273 w 5218545"/>
              <a:gd name="connsiteY11" fmla="*/ 1200727 h 5052291"/>
              <a:gd name="connsiteX12" fmla="*/ 3426691 w 5218545"/>
              <a:gd name="connsiteY12" fmla="*/ 1265382 h 5052291"/>
              <a:gd name="connsiteX13" fmla="*/ 3509818 w 5218545"/>
              <a:gd name="connsiteY13" fmla="*/ 1339272 h 5052291"/>
              <a:gd name="connsiteX14" fmla="*/ 3592945 w 5218545"/>
              <a:gd name="connsiteY14" fmla="*/ 1256145 h 5052291"/>
              <a:gd name="connsiteX15" fmla="*/ 3657600 w 5218545"/>
              <a:gd name="connsiteY15" fmla="*/ 1330036 h 5052291"/>
              <a:gd name="connsiteX16" fmla="*/ 3731491 w 5218545"/>
              <a:gd name="connsiteY16" fmla="*/ 1330036 h 5052291"/>
              <a:gd name="connsiteX17" fmla="*/ 3786909 w 5218545"/>
              <a:gd name="connsiteY17" fmla="*/ 1385454 h 5052291"/>
              <a:gd name="connsiteX18" fmla="*/ 3916218 w 5218545"/>
              <a:gd name="connsiteY18" fmla="*/ 1330036 h 5052291"/>
              <a:gd name="connsiteX19" fmla="*/ 3980873 w 5218545"/>
              <a:gd name="connsiteY19" fmla="*/ 1376218 h 5052291"/>
              <a:gd name="connsiteX20" fmla="*/ 4304145 w 5218545"/>
              <a:gd name="connsiteY20" fmla="*/ 1330036 h 5052291"/>
              <a:gd name="connsiteX21" fmla="*/ 4581236 w 5218545"/>
              <a:gd name="connsiteY21" fmla="*/ 1283854 h 5052291"/>
              <a:gd name="connsiteX22" fmla="*/ 4913745 w 5218545"/>
              <a:gd name="connsiteY22" fmla="*/ 1440872 h 5052291"/>
              <a:gd name="connsiteX23" fmla="*/ 5006109 w 5218545"/>
              <a:gd name="connsiteY23" fmla="*/ 1477818 h 5052291"/>
              <a:gd name="connsiteX24" fmla="*/ 5052291 w 5218545"/>
              <a:gd name="connsiteY24" fmla="*/ 2216727 h 5052291"/>
              <a:gd name="connsiteX25" fmla="*/ 5209309 w 5218545"/>
              <a:gd name="connsiteY25" fmla="*/ 2475345 h 5052291"/>
              <a:gd name="connsiteX26" fmla="*/ 5218545 w 5218545"/>
              <a:gd name="connsiteY26" fmla="*/ 2687782 h 5052291"/>
              <a:gd name="connsiteX27" fmla="*/ 5190836 w 5218545"/>
              <a:gd name="connsiteY27" fmla="*/ 2789382 h 5052291"/>
              <a:gd name="connsiteX28" fmla="*/ 5190836 w 5218545"/>
              <a:gd name="connsiteY28" fmla="*/ 2974109 h 5052291"/>
              <a:gd name="connsiteX29" fmla="*/ 5190836 w 5218545"/>
              <a:gd name="connsiteY29" fmla="*/ 3066472 h 5052291"/>
              <a:gd name="connsiteX30" fmla="*/ 5098473 w 5218545"/>
              <a:gd name="connsiteY30" fmla="*/ 3278909 h 5052291"/>
              <a:gd name="connsiteX31" fmla="*/ 4886036 w 5218545"/>
              <a:gd name="connsiteY31" fmla="*/ 3380509 h 5052291"/>
              <a:gd name="connsiteX32" fmla="*/ 4738255 w 5218545"/>
              <a:gd name="connsiteY32" fmla="*/ 3491345 h 5052291"/>
              <a:gd name="connsiteX33" fmla="*/ 4738255 w 5218545"/>
              <a:gd name="connsiteY33" fmla="*/ 3491345 h 5052291"/>
              <a:gd name="connsiteX34" fmla="*/ 4719782 w 5218545"/>
              <a:gd name="connsiteY34" fmla="*/ 3463636 h 5052291"/>
              <a:gd name="connsiteX35" fmla="*/ 4812145 w 5218545"/>
              <a:gd name="connsiteY35" fmla="*/ 3362036 h 5052291"/>
              <a:gd name="connsiteX36" fmla="*/ 4719782 w 5218545"/>
              <a:gd name="connsiteY36" fmla="*/ 3371272 h 5052291"/>
              <a:gd name="connsiteX37" fmla="*/ 4719782 w 5218545"/>
              <a:gd name="connsiteY37" fmla="*/ 3260436 h 5052291"/>
              <a:gd name="connsiteX38" fmla="*/ 4682836 w 5218545"/>
              <a:gd name="connsiteY38" fmla="*/ 3260436 h 5052291"/>
              <a:gd name="connsiteX39" fmla="*/ 4608945 w 5218545"/>
              <a:gd name="connsiteY39" fmla="*/ 3315854 h 5052291"/>
              <a:gd name="connsiteX40" fmla="*/ 4636655 w 5218545"/>
              <a:gd name="connsiteY40" fmla="*/ 3417454 h 5052291"/>
              <a:gd name="connsiteX41" fmla="*/ 4636655 w 5218545"/>
              <a:gd name="connsiteY41" fmla="*/ 3417454 h 5052291"/>
              <a:gd name="connsiteX42" fmla="*/ 4673600 w 5218545"/>
              <a:gd name="connsiteY42" fmla="*/ 3574472 h 5052291"/>
              <a:gd name="connsiteX43" fmla="*/ 4544291 w 5218545"/>
              <a:gd name="connsiteY43" fmla="*/ 3648363 h 5052291"/>
              <a:gd name="connsiteX44" fmla="*/ 4322618 w 5218545"/>
              <a:gd name="connsiteY44" fmla="*/ 3879272 h 5052291"/>
              <a:gd name="connsiteX45" fmla="*/ 4313382 w 5218545"/>
              <a:gd name="connsiteY45" fmla="*/ 3805382 h 5052291"/>
              <a:gd name="connsiteX46" fmla="*/ 4248727 w 5218545"/>
              <a:gd name="connsiteY46" fmla="*/ 3759200 h 5052291"/>
              <a:gd name="connsiteX47" fmla="*/ 4110182 w 5218545"/>
              <a:gd name="connsiteY47" fmla="*/ 3786909 h 5052291"/>
              <a:gd name="connsiteX48" fmla="*/ 4239491 w 5218545"/>
              <a:gd name="connsiteY48" fmla="*/ 3860800 h 5052291"/>
              <a:gd name="connsiteX49" fmla="*/ 4110182 w 5218545"/>
              <a:gd name="connsiteY49" fmla="*/ 3962400 h 5052291"/>
              <a:gd name="connsiteX50" fmla="*/ 4017818 w 5218545"/>
              <a:gd name="connsiteY50" fmla="*/ 3888509 h 5052291"/>
              <a:gd name="connsiteX51" fmla="*/ 3980873 w 5218545"/>
              <a:gd name="connsiteY51" fmla="*/ 3980872 h 5052291"/>
              <a:gd name="connsiteX52" fmla="*/ 3860800 w 5218545"/>
              <a:gd name="connsiteY52" fmla="*/ 4008582 h 5052291"/>
              <a:gd name="connsiteX53" fmla="*/ 3860800 w 5218545"/>
              <a:gd name="connsiteY53" fmla="*/ 4128654 h 5052291"/>
              <a:gd name="connsiteX54" fmla="*/ 3768436 w 5218545"/>
              <a:gd name="connsiteY54" fmla="*/ 4165600 h 5052291"/>
              <a:gd name="connsiteX55" fmla="*/ 3722255 w 5218545"/>
              <a:gd name="connsiteY55" fmla="*/ 4128654 h 5052291"/>
              <a:gd name="connsiteX56" fmla="*/ 3685309 w 5218545"/>
              <a:gd name="connsiteY56" fmla="*/ 4294909 h 5052291"/>
              <a:gd name="connsiteX57" fmla="*/ 3749964 w 5218545"/>
              <a:gd name="connsiteY57" fmla="*/ 4239491 h 5052291"/>
              <a:gd name="connsiteX58" fmla="*/ 3786909 w 5218545"/>
              <a:gd name="connsiteY58" fmla="*/ 4267200 h 5052291"/>
              <a:gd name="connsiteX59" fmla="*/ 3685309 w 5218545"/>
              <a:gd name="connsiteY59" fmla="*/ 4433454 h 5052291"/>
              <a:gd name="connsiteX60" fmla="*/ 3611418 w 5218545"/>
              <a:gd name="connsiteY60" fmla="*/ 4442691 h 5052291"/>
              <a:gd name="connsiteX61" fmla="*/ 3611418 w 5218545"/>
              <a:gd name="connsiteY61" fmla="*/ 4488872 h 5052291"/>
              <a:gd name="connsiteX62" fmla="*/ 3694545 w 5218545"/>
              <a:gd name="connsiteY62" fmla="*/ 4451927 h 5052291"/>
              <a:gd name="connsiteX63" fmla="*/ 3703782 w 5218545"/>
              <a:gd name="connsiteY63" fmla="*/ 4636654 h 5052291"/>
              <a:gd name="connsiteX64" fmla="*/ 3620655 w 5218545"/>
              <a:gd name="connsiteY64" fmla="*/ 4701309 h 5052291"/>
              <a:gd name="connsiteX65" fmla="*/ 3676073 w 5218545"/>
              <a:gd name="connsiteY65" fmla="*/ 4729018 h 5052291"/>
              <a:gd name="connsiteX66" fmla="*/ 3786909 w 5218545"/>
              <a:gd name="connsiteY66" fmla="*/ 4978400 h 5052291"/>
              <a:gd name="connsiteX67" fmla="*/ 3796145 w 5218545"/>
              <a:gd name="connsiteY67" fmla="*/ 5052291 h 5052291"/>
              <a:gd name="connsiteX68" fmla="*/ 3463636 w 5218545"/>
              <a:gd name="connsiteY68" fmla="*/ 4969163 h 5052291"/>
              <a:gd name="connsiteX69" fmla="*/ 3223491 w 5218545"/>
              <a:gd name="connsiteY69" fmla="*/ 4922982 h 5052291"/>
              <a:gd name="connsiteX70" fmla="*/ 3029527 w 5218545"/>
              <a:gd name="connsiteY70" fmla="*/ 4765963 h 5052291"/>
              <a:gd name="connsiteX71" fmla="*/ 2937164 w 5218545"/>
              <a:gd name="connsiteY71" fmla="*/ 4682836 h 5052291"/>
              <a:gd name="connsiteX72" fmla="*/ 2807855 w 5218545"/>
              <a:gd name="connsiteY72" fmla="*/ 4414982 h 5052291"/>
              <a:gd name="connsiteX73" fmla="*/ 2807855 w 5218545"/>
              <a:gd name="connsiteY73" fmla="*/ 4267200 h 5052291"/>
              <a:gd name="connsiteX74" fmla="*/ 2641600 w 5218545"/>
              <a:gd name="connsiteY74" fmla="*/ 4119418 h 5052291"/>
              <a:gd name="connsiteX75" fmla="*/ 2586182 w 5218545"/>
              <a:gd name="connsiteY75" fmla="*/ 4017818 h 5052291"/>
              <a:gd name="connsiteX76" fmla="*/ 2475345 w 5218545"/>
              <a:gd name="connsiteY76" fmla="*/ 3943927 h 5052291"/>
              <a:gd name="connsiteX77" fmla="*/ 2346036 w 5218545"/>
              <a:gd name="connsiteY77" fmla="*/ 3703782 h 5052291"/>
              <a:gd name="connsiteX78" fmla="*/ 2299855 w 5218545"/>
              <a:gd name="connsiteY78" fmla="*/ 3556000 h 5052291"/>
              <a:gd name="connsiteX79" fmla="*/ 2068945 w 5218545"/>
              <a:gd name="connsiteY79" fmla="*/ 3352800 h 5052291"/>
              <a:gd name="connsiteX80" fmla="*/ 1958109 w 5218545"/>
              <a:gd name="connsiteY80" fmla="*/ 3241963 h 5052291"/>
              <a:gd name="connsiteX81" fmla="*/ 1708727 w 5218545"/>
              <a:gd name="connsiteY81" fmla="*/ 3214254 h 5052291"/>
              <a:gd name="connsiteX82" fmla="*/ 1681018 w 5218545"/>
              <a:gd name="connsiteY82" fmla="*/ 3260436 h 5052291"/>
              <a:gd name="connsiteX83" fmla="*/ 1551709 w 5218545"/>
              <a:gd name="connsiteY83" fmla="*/ 3260436 h 5052291"/>
              <a:gd name="connsiteX84" fmla="*/ 1413164 w 5218545"/>
              <a:gd name="connsiteY84" fmla="*/ 3389745 h 5052291"/>
              <a:gd name="connsiteX85" fmla="*/ 1403927 w 5218545"/>
              <a:gd name="connsiteY85" fmla="*/ 3519054 h 5052291"/>
              <a:gd name="connsiteX86" fmla="*/ 1348509 w 5218545"/>
              <a:gd name="connsiteY86" fmla="*/ 3546763 h 5052291"/>
              <a:gd name="connsiteX87" fmla="*/ 1330036 w 5218545"/>
              <a:gd name="connsiteY87" fmla="*/ 3666836 h 5052291"/>
              <a:gd name="connsiteX88" fmla="*/ 1016000 w 5218545"/>
              <a:gd name="connsiteY88" fmla="*/ 3583709 h 5052291"/>
              <a:gd name="connsiteX89" fmla="*/ 942109 w 5218545"/>
              <a:gd name="connsiteY89" fmla="*/ 3491345 h 5052291"/>
              <a:gd name="connsiteX90" fmla="*/ 766618 w 5218545"/>
              <a:gd name="connsiteY90" fmla="*/ 3398982 h 5052291"/>
              <a:gd name="connsiteX91" fmla="*/ 600364 w 5218545"/>
              <a:gd name="connsiteY91" fmla="*/ 3131127 h 5052291"/>
              <a:gd name="connsiteX92" fmla="*/ 554182 w 5218545"/>
              <a:gd name="connsiteY92" fmla="*/ 2854036 h 5052291"/>
              <a:gd name="connsiteX93" fmla="*/ 526473 w 5218545"/>
              <a:gd name="connsiteY93" fmla="*/ 2844800 h 5052291"/>
              <a:gd name="connsiteX94" fmla="*/ 424873 w 5218545"/>
              <a:gd name="connsiteY94" fmla="*/ 2826327 h 5052291"/>
              <a:gd name="connsiteX95" fmla="*/ 286327 w 5218545"/>
              <a:gd name="connsiteY95" fmla="*/ 2660072 h 5052291"/>
              <a:gd name="connsiteX96" fmla="*/ 166255 w 5218545"/>
              <a:gd name="connsiteY96" fmla="*/ 2530763 h 5052291"/>
              <a:gd name="connsiteX97" fmla="*/ 120073 w 5218545"/>
              <a:gd name="connsiteY97" fmla="*/ 2493818 h 5052291"/>
              <a:gd name="connsiteX98" fmla="*/ 0 w 5218545"/>
              <a:gd name="connsiteY98" fmla="*/ 2438400 h 5052291"/>
              <a:gd name="connsiteX99" fmla="*/ 1629641 w 5218545"/>
              <a:gd name="connsiteY99" fmla="*/ 876877 h 5052291"/>
              <a:gd name="connsiteX100" fmla="*/ 1354471 w 5218545"/>
              <a:gd name="connsiteY100" fmla="*/ 428711 h 5052291"/>
              <a:gd name="connsiteX101" fmla="*/ 1357745 w 5218545"/>
              <a:gd name="connsiteY101" fmla="*/ 0 h 5052291"/>
              <a:gd name="connsiteX0" fmla="*/ 1237672 w 5098472"/>
              <a:gd name="connsiteY0" fmla="*/ 0 h 5052291"/>
              <a:gd name="connsiteX1" fmla="*/ 2475345 w 5098472"/>
              <a:gd name="connsiteY1" fmla="*/ 9236 h 5052291"/>
              <a:gd name="connsiteX2" fmla="*/ 2493818 w 5098472"/>
              <a:gd name="connsiteY2" fmla="*/ 979054 h 5052291"/>
              <a:gd name="connsiteX3" fmla="*/ 2595418 w 5098472"/>
              <a:gd name="connsiteY3" fmla="*/ 1016000 h 5052291"/>
              <a:gd name="connsiteX4" fmla="*/ 2706254 w 5098472"/>
              <a:gd name="connsiteY4" fmla="*/ 1062182 h 5052291"/>
              <a:gd name="connsiteX5" fmla="*/ 2798618 w 5098472"/>
              <a:gd name="connsiteY5" fmla="*/ 1034472 h 5052291"/>
              <a:gd name="connsiteX6" fmla="*/ 2863272 w 5098472"/>
              <a:gd name="connsiteY6" fmla="*/ 1089891 h 5052291"/>
              <a:gd name="connsiteX7" fmla="*/ 2863272 w 5098472"/>
              <a:gd name="connsiteY7" fmla="*/ 1089891 h 5052291"/>
              <a:gd name="connsiteX8" fmla="*/ 2992582 w 5098472"/>
              <a:gd name="connsiteY8" fmla="*/ 1173018 h 5052291"/>
              <a:gd name="connsiteX9" fmla="*/ 3094182 w 5098472"/>
              <a:gd name="connsiteY9" fmla="*/ 1117600 h 5052291"/>
              <a:gd name="connsiteX10" fmla="*/ 3131127 w 5098472"/>
              <a:gd name="connsiteY10" fmla="*/ 1209963 h 5052291"/>
              <a:gd name="connsiteX11" fmla="*/ 3251200 w 5098472"/>
              <a:gd name="connsiteY11" fmla="*/ 1200727 h 5052291"/>
              <a:gd name="connsiteX12" fmla="*/ 3306618 w 5098472"/>
              <a:gd name="connsiteY12" fmla="*/ 1265382 h 5052291"/>
              <a:gd name="connsiteX13" fmla="*/ 3389745 w 5098472"/>
              <a:gd name="connsiteY13" fmla="*/ 1339272 h 5052291"/>
              <a:gd name="connsiteX14" fmla="*/ 3472872 w 5098472"/>
              <a:gd name="connsiteY14" fmla="*/ 1256145 h 5052291"/>
              <a:gd name="connsiteX15" fmla="*/ 3537527 w 5098472"/>
              <a:gd name="connsiteY15" fmla="*/ 1330036 h 5052291"/>
              <a:gd name="connsiteX16" fmla="*/ 3611418 w 5098472"/>
              <a:gd name="connsiteY16" fmla="*/ 1330036 h 5052291"/>
              <a:gd name="connsiteX17" fmla="*/ 3666836 w 5098472"/>
              <a:gd name="connsiteY17" fmla="*/ 1385454 h 5052291"/>
              <a:gd name="connsiteX18" fmla="*/ 3796145 w 5098472"/>
              <a:gd name="connsiteY18" fmla="*/ 1330036 h 5052291"/>
              <a:gd name="connsiteX19" fmla="*/ 3860800 w 5098472"/>
              <a:gd name="connsiteY19" fmla="*/ 1376218 h 5052291"/>
              <a:gd name="connsiteX20" fmla="*/ 4184072 w 5098472"/>
              <a:gd name="connsiteY20" fmla="*/ 1330036 h 5052291"/>
              <a:gd name="connsiteX21" fmla="*/ 4461163 w 5098472"/>
              <a:gd name="connsiteY21" fmla="*/ 1283854 h 5052291"/>
              <a:gd name="connsiteX22" fmla="*/ 4793672 w 5098472"/>
              <a:gd name="connsiteY22" fmla="*/ 1440872 h 5052291"/>
              <a:gd name="connsiteX23" fmla="*/ 4886036 w 5098472"/>
              <a:gd name="connsiteY23" fmla="*/ 1477818 h 5052291"/>
              <a:gd name="connsiteX24" fmla="*/ 4932218 w 5098472"/>
              <a:gd name="connsiteY24" fmla="*/ 2216727 h 5052291"/>
              <a:gd name="connsiteX25" fmla="*/ 5089236 w 5098472"/>
              <a:gd name="connsiteY25" fmla="*/ 2475345 h 5052291"/>
              <a:gd name="connsiteX26" fmla="*/ 5098472 w 5098472"/>
              <a:gd name="connsiteY26" fmla="*/ 2687782 h 5052291"/>
              <a:gd name="connsiteX27" fmla="*/ 5070763 w 5098472"/>
              <a:gd name="connsiteY27" fmla="*/ 2789382 h 5052291"/>
              <a:gd name="connsiteX28" fmla="*/ 5070763 w 5098472"/>
              <a:gd name="connsiteY28" fmla="*/ 2974109 h 5052291"/>
              <a:gd name="connsiteX29" fmla="*/ 5070763 w 5098472"/>
              <a:gd name="connsiteY29" fmla="*/ 3066472 h 5052291"/>
              <a:gd name="connsiteX30" fmla="*/ 4978400 w 5098472"/>
              <a:gd name="connsiteY30" fmla="*/ 3278909 h 5052291"/>
              <a:gd name="connsiteX31" fmla="*/ 4765963 w 5098472"/>
              <a:gd name="connsiteY31" fmla="*/ 3380509 h 5052291"/>
              <a:gd name="connsiteX32" fmla="*/ 4618182 w 5098472"/>
              <a:gd name="connsiteY32" fmla="*/ 3491345 h 5052291"/>
              <a:gd name="connsiteX33" fmla="*/ 4618182 w 5098472"/>
              <a:gd name="connsiteY33" fmla="*/ 3491345 h 5052291"/>
              <a:gd name="connsiteX34" fmla="*/ 4599709 w 5098472"/>
              <a:gd name="connsiteY34" fmla="*/ 3463636 h 5052291"/>
              <a:gd name="connsiteX35" fmla="*/ 4692072 w 5098472"/>
              <a:gd name="connsiteY35" fmla="*/ 3362036 h 5052291"/>
              <a:gd name="connsiteX36" fmla="*/ 4599709 w 5098472"/>
              <a:gd name="connsiteY36" fmla="*/ 3371272 h 5052291"/>
              <a:gd name="connsiteX37" fmla="*/ 4599709 w 5098472"/>
              <a:gd name="connsiteY37" fmla="*/ 3260436 h 5052291"/>
              <a:gd name="connsiteX38" fmla="*/ 4562763 w 5098472"/>
              <a:gd name="connsiteY38" fmla="*/ 3260436 h 5052291"/>
              <a:gd name="connsiteX39" fmla="*/ 4488872 w 5098472"/>
              <a:gd name="connsiteY39" fmla="*/ 3315854 h 5052291"/>
              <a:gd name="connsiteX40" fmla="*/ 4516582 w 5098472"/>
              <a:gd name="connsiteY40" fmla="*/ 3417454 h 5052291"/>
              <a:gd name="connsiteX41" fmla="*/ 4516582 w 5098472"/>
              <a:gd name="connsiteY41" fmla="*/ 3417454 h 5052291"/>
              <a:gd name="connsiteX42" fmla="*/ 4553527 w 5098472"/>
              <a:gd name="connsiteY42" fmla="*/ 3574472 h 5052291"/>
              <a:gd name="connsiteX43" fmla="*/ 4424218 w 5098472"/>
              <a:gd name="connsiteY43" fmla="*/ 3648363 h 5052291"/>
              <a:gd name="connsiteX44" fmla="*/ 4202545 w 5098472"/>
              <a:gd name="connsiteY44" fmla="*/ 3879272 h 5052291"/>
              <a:gd name="connsiteX45" fmla="*/ 4193309 w 5098472"/>
              <a:gd name="connsiteY45" fmla="*/ 3805382 h 5052291"/>
              <a:gd name="connsiteX46" fmla="*/ 4128654 w 5098472"/>
              <a:gd name="connsiteY46" fmla="*/ 3759200 h 5052291"/>
              <a:gd name="connsiteX47" fmla="*/ 3990109 w 5098472"/>
              <a:gd name="connsiteY47" fmla="*/ 3786909 h 5052291"/>
              <a:gd name="connsiteX48" fmla="*/ 4119418 w 5098472"/>
              <a:gd name="connsiteY48" fmla="*/ 3860800 h 5052291"/>
              <a:gd name="connsiteX49" fmla="*/ 3990109 w 5098472"/>
              <a:gd name="connsiteY49" fmla="*/ 3962400 h 5052291"/>
              <a:gd name="connsiteX50" fmla="*/ 3897745 w 5098472"/>
              <a:gd name="connsiteY50" fmla="*/ 3888509 h 5052291"/>
              <a:gd name="connsiteX51" fmla="*/ 3860800 w 5098472"/>
              <a:gd name="connsiteY51" fmla="*/ 3980872 h 5052291"/>
              <a:gd name="connsiteX52" fmla="*/ 3740727 w 5098472"/>
              <a:gd name="connsiteY52" fmla="*/ 4008582 h 5052291"/>
              <a:gd name="connsiteX53" fmla="*/ 3740727 w 5098472"/>
              <a:gd name="connsiteY53" fmla="*/ 4128654 h 5052291"/>
              <a:gd name="connsiteX54" fmla="*/ 3648363 w 5098472"/>
              <a:gd name="connsiteY54" fmla="*/ 4165600 h 5052291"/>
              <a:gd name="connsiteX55" fmla="*/ 3602182 w 5098472"/>
              <a:gd name="connsiteY55" fmla="*/ 4128654 h 5052291"/>
              <a:gd name="connsiteX56" fmla="*/ 3565236 w 5098472"/>
              <a:gd name="connsiteY56" fmla="*/ 4294909 h 5052291"/>
              <a:gd name="connsiteX57" fmla="*/ 3629891 w 5098472"/>
              <a:gd name="connsiteY57" fmla="*/ 4239491 h 5052291"/>
              <a:gd name="connsiteX58" fmla="*/ 3666836 w 5098472"/>
              <a:gd name="connsiteY58" fmla="*/ 4267200 h 5052291"/>
              <a:gd name="connsiteX59" fmla="*/ 3565236 w 5098472"/>
              <a:gd name="connsiteY59" fmla="*/ 4433454 h 5052291"/>
              <a:gd name="connsiteX60" fmla="*/ 3491345 w 5098472"/>
              <a:gd name="connsiteY60" fmla="*/ 4442691 h 5052291"/>
              <a:gd name="connsiteX61" fmla="*/ 3491345 w 5098472"/>
              <a:gd name="connsiteY61" fmla="*/ 4488872 h 5052291"/>
              <a:gd name="connsiteX62" fmla="*/ 3574472 w 5098472"/>
              <a:gd name="connsiteY62" fmla="*/ 4451927 h 5052291"/>
              <a:gd name="connsiteX63" fmla="*/ 3583709 w 5098472"/>
              <a:gd name="connsiteY63" fmla="*/ 4636654 h 5052291"/>
              <a:gd name="connsiteX64" fmla="*/ 3500582 w 5098472"/>
              <a:gd name="connsiteY64" fmla="*/ 4701309 h 5052291"/>
              <a:gd name="connsiteX65" fmla="*/ 3556000 w 5098472"/>
              <a:gd name="connsiteY65" fmla="*/ 4729018 h 5052291"/>
              <a:gd name="connsiteX66" fmla="*/ 3666836 w 5098472"/>
              <a:gd name="connsiteY66" fmla="*/ 4978400 h 5052291"/>
              <a:gd name="connsiteX67" fmla="*/ 3676072 w 5098472"/>
              <a:gd name="connsiteY67" fmla="*/ 5052291 h 5052291"/>
              <a:gd name="connsiteX68" fmla="*/ 3343563 w 5098472"/>
              <a:gd name="connsiteY68" fmla="*/ 4969163 h 5052291"/>
              <a:gd name="connsiteX69" fmla="*/ 3103418 w 5098472"/>
              <a:gd name="connsiteY69" fmla="*/ 4922982 h 5052291"/>
              <a:gd name="connsiteX70" fmla="*/ 2909454 w 5098472"/>
              <a:gd name="connsiteY70" fmla="*/ 4765963 h 5052291"/>
              <a:gd name="connsiteX71" fmla="*/ 2817091 w 5098472"/>
              <a:gd name="connsiteY71" fmla="*/ 4682836 h 5052291"/>
              <a:gd name="connsiteX72" fmla="*/ 2687782 w 5098472"/>
              <a:gd name="connsiteY72" fmla="*/ 4414982 h 5052291"/>
              <a:gd name="connsiteX73" fmla="*/ 2687782 w 5098472"/>
              <a:gd name="connsiteY73" fmla="*/ 4267200 h 5052291"/>
              <a:gd name="connsiteX74" fmla="*/ 2521527 w 5098472"/>
              <a:gd name="connsiteY74" fmla="*/ 4119418 h 5052291"/>
              <a:gd name="connsiteX75" fmla="*/ 2466109 w 5098472"/>
              <a:gd name="connsiteY75" fmla="*/ 4017818 h 5052291"/>
              <a:gd name="connsiteX76" fmla="*/ 2355272 w 5098472"/>
              <a:gd name="connsiteY76" fmla="*/ 3943927 h 5052291"/>
              <a:gd name="connsiteX77" fmla="*/ 2225963 w 5098472"/>
              <a:gd name="connsiteY77" fmla="*/ 3703782 h 5052291"/>
              <a:gd name="connsiteX78" fmla="*/ 2179782 w 5098472"/>
              <a:gd name="connsiteY78" fmla="*/ 3556000 h 5052291"/>
              <a:gd name="connsiteX79" fmla="*/ 1948872 w 5098472"/>
              <a:gd name="connsiteY79" fmla="*/ 3352800 h 5052291"/>
              <a:gd name="connsiteX80" fmla="*/ 1838036 w 5098472"/>
              <a:gd name="connsiteY80" fmla="*/ 3241963 h 5052291"/>
              <a:gd name="connsiteX81" fmla="*/ 1588654 w 5098472"/>
              <a:gd name="connsiteY81" fmla="*/ 3214254 h 5052291"/>
              <a:gd name="connsiteX82" fmla="*/ 1560945 w 5098472"/>
              <a:gd name="connsiteY82" fmla="*/ 3260436 h 5052291"/>
              <a:gd name="connsiteX83" fmla="*/ 1431636 w 5098472"/>
              <a:gd name="connsiteY83" fmla="*/ 3260436 h 5052291"/>
              <a:gd name="connsiteX84" fmla="*/ 1293091 w 5098472"/>
              <a:gd name="connsiteY84" fmla="*/ 3389745 h 5052291"/>
              <a:gd name="connsiteX85" fmla="*/ 1283854 w 5098472"/>
              <a:gd name="connsiteY85" fmla="*/ 3519054 h 5052291"/>
              <a:gd name="connsiteX86" fmla="*/ 1228436 w 5098472"/>
              <a:gd name="connsiteY86" fmla="*/ 3546763 h 5052291"/>
              <a:gd name="connsiteX87" fmla="*/ 1209963 w 5098472"/>
              <a:gd name="connsiteY87" fmla="*/ 3666836 h 5052291"/>
              <a:gd name="connsiteX88" fmla="*/ 895927 w 5098472"/>
              <a:gd name="connsiteY88" fmla="*/ 3583709 h 5052291"/>
              <a:gd name="connsiteX89" fmla="*/ 822036 w 5098472"/>
              <a:gd name="connsiteY89" fmla="*/ 3491345 h 5052291"/>
              <a:gd name="connsiteX90" fmla="*/ 646545 w 5098472"/>
              <a:gd name="connsiteY90" fmla="*/ 3398982 h 5052291"/>
              <a:gd name="connsiteX91" fmla="*/ 480291 w 5098472"/>
              <a:gd name="connsiteY91" fmla="*/ 3131127 h 5052291"/>
              <a:gd name="connsiteX92" fmla="*/ 434109 w 5098472"/>
              <a:gd name="connsiteY92" fmla="*/ 2854036 h 5052291"/>
              <a:gd name="connsiteX93" fmla="*/ 406400 w 5098472"/>
              <a:gd name="connsiteY93" fmla="*/ 2844800 h 5052291"/>
              <a:gd name="connsiteX94" fmla="*/ 304800 w 5098472"/>
              <a:gd name="connsiteY94" fmla="*/ 2826327 h 5052291"/>
              <a:gd name="connsiteX95" fmla="*/ 166254 w 5098472"/>
              <a:gd name="connsiteY95" fmla="*/ 2660072 h 5052291"/>
              <a:gd name="connsiteX96" fmla="*/ 46182 w 5098472"/>
              <a:gd name="connsiteY96" fmla="*/ 2530763 h 5052291"/>
              <a:gd name="connsiteX97" fmla="*/ 0 w 5098472"/>
              <a:gd name="connsiteY97" fmla="*/ 2493818 h 5052291"/>
              <a:gd name="connsiteX98" fmla="*/ 2077027 w 5098472"/>
              <a:gd name="connsiteY98" fmla="*/ 1416050 h 5052291"/>
              <a:gd name="connsiteX99" fmla="*/ 1509568 w 5098472"/>
              <a:gd name="connsiteY99" fmla="*/ 876877 h 5052291"/>
              <a:gd name="connsiteX100" fmla="*/ 1234398 w 5098472"/>
              <a:gd name="connsiteY100" fmla="*/ 428711 h 5052291"/>
              <a:gd name="connsiteX101" fmla="*/ 1237672 w 5098472"/>
              <a:gd name="connsiteY101" fmla="*/ 0 h 5052291"/>
              <a:gd name="connsiteX0" fmla="*/ 1191490 w 5052290"/>
              <a:gd name="connsiteY0" fmla="*/ 0 h 5052291"/>
              <a:gd name="connsiteX1" fmla="*/ 2429163 w 5052290"/>
              <a:gd name="connsiteY1" fmla="*/ 9236 h 5052291"/>
              <a:gd name="connsiteX2" fmla="*/ 2447636 w 5052290"/>
              <a:gd name="connsiteY2" fmla="*/ 979054 h 5052291"/>
              <a:gd name="connsiteX3" fmla="*/ 2549236 w 5052290"/>
              <a:gd name="connsiteY3" fmla="*/ 1016000 h 5052291"/>
              <a:gd name="connsiteX4" fmla="*/ 2660072 w 5052290"/>
              <a:gd name="connsiteY4" fmla="*/ 1062182 h 5052291"/>
              <a:gd name="connsiteX5" fmla="*/ 2752436 w 5052290"/>
              <a:gd name="connsiteY5" fmla="*/ 1034472 h 5052291"/>
              <a:gd name="connsiteX6" fmla="*/ 2817090 w 5052290"/>
              <a:gd name="connsiteY6" fmla="*/ 1089891 h 5052291"/>
              <a:gd name="connsiteX7" fmla="*/ 2817090 w 5052290"/>
              <a:gd name="connsiteY7" fmla="*/ 1089891 h 5052291"/>
              <a:gd name="connsiteX8" fmla="*/ 2946400 w 5052290"/>
              <a:gd name="connsiteY8" fmla="*/ 1173018 h 5052291"/>
              <a:gd name="connsiteX9" fmla="*/ 3048000 w 5052290"/>
              <a:gd name="connsiteY9" fmla="*/ 1117600 h 5052291"/>
              <a:gd name="connsiteX10" fmla="*/ 3084945 w 5052290"/>
              <a:gd name="connsiteY10" fmla="*/ 1209963 h 5052291"/>
              <a:gd name="connsiteX11" fmla="*/ 3205018 w 5052290"/>
              <a:gd name="connsiteY11" fmla="*/ 1200727 h 5052291"/>
              <a:gd name="connsiteX12" fmla="*/ 3260436 w 5052290"/>
              <a:gd name="connsiteY12" fmla="*/ 1265382 h 5052291"/>
              <a:gd name="connsiteX13" fmla="*/ 3343563 w 5052290"/>
              <a:gd name="connsiteY13" fmla="*/ 1339272 h 5052291"/>
              <a:gd name="connsiteX14" fmla="*/ 3426690 w 5052290"/>
              <a:gd name="connsiteY14" fmla="*/ 1256145 h 5052291"/>
              <a:gd name="connsiteX15" fmla="*/ 3491345 w 5052290"/>
              <a:gd name="connsiteY15" fmla="*/ 1330036 h 5052291"/>
              <a:gd name="connsiteX16" fmla="*/ 3565236 w 5052290"/>
              <a:gd name="connsiteY16" fmla="*/ 1330036 h 5052291"/>
              <a:gd name="connsiteX17" fmla="*/ 3620654 w 5052290"/>
              <a:gd name="connsiteY17" fmla="*/ 1385454 h 5052291"/>
              <a:gd name="connsiteX18" fmla="*/ 3749963 w 5052290"/>
              <a:gd name="connsiteY18" fmla="*/ 1330036 h 5052291"/>
              <a:gd name="connsiteX19" fmla="*/ 3814618 w 5052290"/>
              <a:gd name="connsiteY19" fmla="*/ 1376218 h 5052291"/>
              <a:gd name="connsiteX20" fmla="*/ 4137890 w 5052290"/>
              <a:gd name="connsiteY20" fmla="*/ 1330036 h 5052291"/>
              <a:gd name="connsiteX21" fmla="*/ 4414981 w 5052290"/>
              <a:gd name="connsiteY21" fmla="*/ 1283854 h 5052291"/>
              <a:gd name="connsiteX22" fmla="*/ 4747490 w 5052290"/>
              <a:gd name="connsiteY22" fmla="*/ 1440872 h 5052291"/>
              <a:gd name="connsiteX23" fmla="*/ 4839854 w 5052290"/>
              <a:gd name="connsiteY23" fmla="*/ 1477818 h 5052291"/>
              <a:gd name="connsiteX24" fmla="*/ 4886036 w 5052290"/>
              <a:gd name="connsiteY24" fmla="*/ 2216727 h 5052291"/>
              <a:gd name="connsiteX25" fmla="*/ 5043054 w 5052290"/>
              <a:gd name="connsiteY25" fmla="*/ 2475345 h 5052291"/>
              <a:gd name="connsiteX26" fmla="*/ 5052290 w 5052290"/>
              <a:gd name="connsiteY26" fmla="*/ 2687782 h 5052291"/>
              <a:gd name="connsiteX27" fmla="*/ 5024581 w 5052290"/>
              <a:gd name="connsiteY27" fmla="*/ 2789382 h 5052291"/>
              <a:gd name="connsiteX28" fmla="*/ 5024581 w 5052290"/>
              <a:gd name="connsiteY28" fmla="*/ 2974109 h 5052291"/>
              <a:gd name="connsiteX29" fmla="*/ 5024581 w 5052290"/>
              <a:gd name="connsiteY29" fmla="*/ 3066472 h 5052291"/>
              <a:gd name="connsiteX30" fmla="*/ 4932218 w 5052290"/>
              <a:gd name="connsiteY30" fmla="*/ 3278909 h 5052291"/>
              <a:gd name="connsiteX31" fmla="*/ 4719781 w 5052290"/>
              <a:gd name="connsiteY31" fmla="*/ 3380509 h 5052291"/>
              <a:gd name="connsiteX32" fmla="*/ 4572000 w 5052290"/>
              <a:gd name="connsiteY32" fmla="*/ 3491345 h 5052291"/>
              <a:gd name="connsiteX33" fmla="*/ 4572000 w 5052290"/>
              <a:gd name="connsiteY33" fmla="*/ 3491345 h 5052291"/>
              <a:gd name="connsiteX34" fmla="*/ 4553527 w 5052290"/>
              <a:gd name="connsiteY34" fmla="*/ 3463636 h 5052291"/>
              <a:gd name="connsiteX35" fmla="*/ 4645890 w 5052290"/>
              <a:gd name="connsiteY35" fmla="*/ 3362036 h 5052291"/>
              <a:gd name="connsiteX36" fmla="*/ 4553527 w 5052290"/>
              <a:gd name="connsiteY36" fmla="*/ 3371272 h 5052291"/>
              <a:gd name="connsiteX37" fmla="*/ 4553527 w 5052290"/>
              <a:gd name="connsiteY37" fmla="*/ 3260436 h 5052291"/>
              <a:gd name="connsiteX38" fmla="*/ 4516581 w 5052290"/>
              <a:gd name="connsiteY38" fmla="*/ 3260436 h 5052291"/>
              <a:gd name="connsiteX39" fmla="*/ 4442690 w 5052290"/>
              <a:gd name="connsiteY39" fmla="*/ 3315854 h 5052291"/>
              <a:gd name="connsiteX40" fmla="*/ 4470400 w 5052290"/>
              <a:gd name="connsiteY40" fmla="*/ 3417454 h 5052291"/>
              <a:gd name="connsiteX41" fmla="*/ 4470400 w 5052290"/>
              <a:gd name="connsiteY41" fmla="*/ 3417454 h 5052291"/>
              <a:gd name="connsiteX42" fmla="*/ 4507345 w 5052290"/>
              <a:gd name="connsiteY42" fmla="*/ 3574472 h 5052291"/>
              <a:gd name="connsiteX43" fmla="*/ 4378036 w 5052290"/>
              <a:gd name="connsiteY43" fmla="*/ 3648363 h 5052291"/>
              <a:gd name="connsiteX44" fmla="*/ 4156363 w 5052290"/>
              <a:gd name="connsiteY44" fmla="*/ 3879272 h 5052291"/>
              <a:gd name="connsiteX45" fmla="*/ 4147127 w 5052290"/>
              <a:gd name="connsiteY45" fmla="*/ 3805382 h 5052291"/>
              <a:gd name="connsiteX46" fmla="*/ 4082472 w 5052290"/>
              <a:gd name="connsiteY46" fmla="*/ 3759200 h 5052291"/>
              <a:gd name="connsiteX47" fmla="*/ 3943927 w 5052290"/>
              <a:gd name="connsiteY47" fmla="*/ 3786909 h 5052291"/>
              <a:gd name="connsiteX48" fmla="*/ 4073236 w 5052290"/>
              <a:gd name="connsiteY48" fmla="*/ 3860800 h 5052291"/>
              <a:gd name="connsiteX49" fmla="*/ 3943927 w 5052290"/>
              <a:gd name="connsiteY49" fmla="*/ 3962400 h 5052291"/>
              <a:gd name="connsiteX50" fmla="*/ 3851563 w 5052290"/>
              <a:gd name="connsiteY50" fmla="*/ 3888509 h 5052291"/>
              <a:gd name="connsiteX51" fmla="*/ 3814618 w 5052290"/>
              <a:gd name="connsiteY51" fmla="*/ 3980872 h 5052291"/>
              <a:gd name="connsiteX52" fmla="*/ 3694545 w 5052290"/>
              <a:gd name="connsiteY52" fmla="*/ 4008582 h 5052291"/>
              <a:gd name="connsiteX53" fmla="*/ 3694545 w 5052290"/>
              <a:gd name="connsiteY53" fmla="*/ 4128654 h 5052291"/>
              <a:gd name="connsiteX54" fmla="*/ 3602181 w 5052290"/>
              <a:gd name="connsiteY54" fmla="*/ 4165600 h 5052291"/>
              <a:gd name="connsiteX55" fmla="*/ 3556000 w 5052290"/>
              <a:gd name="connsiteY55" fmla="*/ 4128654 h 5052291"/>
              <a:gd name="connsiteX56" fmla="*/ 3519054 w 5052290"/>
              <a:gd name="connsiteY56" fmla="*/ 4294909 h 5052291"/>
              <a:gd name="connsiteX57" fmla="*/ 3583709 w 5052290"/>
              <a:gd name="connsiteY57" fmla="*/ 4239491 h 5052291"/>
              <a:gd name="connsiteX58" fmla="*/ 3620654 w 5052290"/>
              <a:gd name="connsiteY58" fmla="*/ 4267200 h 5052291"/>
              <a:gd name="connsiteX59" fmla="*/ 3519054 w 5052290"/>
              <a:gd name="connsiteY59" fmla="*/ 4433454 h 5052291"/>
              <a:gd name="connsiteX60" fmla="*/ 3445163 w 5052290"/>
              <a:gd name="connsiteY60" fmla="*/ 4442691 h 5052291"/>
              <a:gd name="connsiteX61" fmla="*/ 3445163 w 5052290"/>
              <a:gd name="connsiteY61" fmla="*/ 4488872 h 5052291"/>
              <a:gd name="connsiteX62" fmla="*/ 3528290 w 5052290"/>
              <a:gd name="connsiteY62" fmla="*/ 4451927 h 5052291"/>
              <a:gd name="connsiteX63" fmla="*/ 3537527 w 5052290"/>
              <a:gd name="connsiteY63" fmla="*/ 4636654 h 5052291"/>
              <a:gd name="connsiteX64" fmla="*/ 3454400 w 5052290"/>
              <a:gd name="connsiteY64" fmla="*/ 4701309 h 5052291"/>
              <a:gd name="connsiteX65" fmla="*/ 3509818 w 5052290"/>
              <a:gd name="connsiteY65" fmla="*/ 4729018 h 5052291"/>
              <a:gd name="connsiteX66" fmla="*/ 3620654 w 5052290"/>
              <a:gd name="connsiteY66" fmla="*/ 4978400 h 5052291"/>
              <a:gd name="connsiteX67" fmla="*/ 3629890 w 5052290"/>
              <a:gd name="connsiteY67" fmla="*/ 5052291 h 5052291"/>
              <a:gd name="connsiteX68" fmla="*/ 3297381 w 5052290"/>
              <a:gd name="connsiteY68" fmla="*/ 4969163 h 5052291"/>
              <a:gd name="connsiteX69" fmla="*/ 3057236 w 5052290"/>
              <a:gd name="connsiteY69" fmla="*/ 4922982 h 5052291"/>
              <a:gd name="connsiteX70" fmla="*/ 2863272 w 5052290"/>
              <a:gd name="connsiteY70" fmla="*/ 4765963 h 5052291"/>
              <a:gd name="connsiteX71" fmla="*/ 2770909 w 5052290"/>
              <a:gd name="connsiteY71" fmla="*/ 4682836 h 5052291"/>
              <a:gd name="connsiteX72" fmla="*/ 2641600 w 5052290"/>
              <a:gd name="connsiteY72" fmla="*/ 4414982 h 5052291"/>
              <a:gd name="connsiteX73" fmla="*/ 2641600 w 5052290"/>
              <a:gd name="connsiteY73" fmla="*/ 4267200 h 5052291"/>
              <a:gd name="connsiteX74" fmla="*/ 2475345 w 5052290"/>
              <a:gd name="connsiteY74" fmla="*/ 4119418 h 5052291"/>
              <a:gd name="connsiteX75" fmla="*/ 2419927 w 5052290"/>
              <a:gd name="connsiteY75" fmla="*/ 4017818 h 5052291"/>
              <a:gd name="connsiteX76" fmla="*/ 2309090 w 5052290"/>
              <a:gd name="connsiteY76" fmla="*/ 3943927 h 5052291"/>
              <a:gd name="connsiteX77" fmla="*/ 2179781 w 5052290"/>
              <a:gd name="connsiteY77" fmla="*/ 3703782 h 5052291"/>
              <a:gd name="connsiteX78" fmla="*/ 2133600 w 5052290"/>
              <a:gd name="connsiteY78" fmla="*/ 3556000 h 5052291"/>
              <a:gd name="connsiteX79" fmla="*/ 1902690 w 5052290"/>
              <a:gd name="connsiteY79" fmla="*/ 3352800 h 5052291"/>
              <a:gd name="connsiteX80" fmla="*/ 1791854 w 5052290"/>
              <a:gd name="connsiteY80" fmla="*/ 3241963 h 5052291"/>
              <a:gd name="connsiteX81" fmla="*/ 1542472 w 5052290"/>
              <a:gd name="connsiteY81" fmla="*/ 3214254 h 5052291"/>
              <a:gd name="connsiteX82" fmla="*/ 1514763 w 5052290"/>
              <a:gd name="connsiteY82" fmla="*/ 3260436 h 5052291"/>
              <a:gd name="connsiteX83" fmla="*/ 1385454 w 5052290"/>
              <a:gd name="connsiteY83" fmla="*/ 3260436 h 5052291"/>
              <a:gd name="connsiteX84" fmla="*/ 1246909 w 5052290"/>
              <a:gd name="connsiteY84" fmla="*/ 3389745 h 5052291"/>
              <a:gd name="connsiteX85" fmla="*/ 1237672 w 5052290"/>
              <a:gd name="connsiteY85" fmla="*/ 3519054 h 5052291"/>
              <a:gd name="connsiteX86" fmla="*/ 1182254 w 5052290"/>
              <a:gd name="connsiteY86" fmla="*/ 3546763 h 5052291"/>
              <a:gd name="connsiteX87" fmla="*/ 1163781 w 5052290"/>
              <a:gd name="connsiteY87" fmla="*/ 3666836 h 5052291"/>
              <a:gd name="connsiteX88" fmla="*/ 849745 w 5052290"/>
              <a:gd name="connsiteY88" fmla="*/ 3583709 h 5052291"/>
              <a:gd name="connsiteX89" fmla="*/ 775854 w 5052290"/>
              <a:gd name="connsiteY89" fmla="*/ 3491345 h 5052291"/>
              <a:gd name="connsiteX90" fmla="*/ 600363 w 5052290"/>
              <a:gd name="connsiteY90" fmla="*/ 3398982 h 5052291"/>
              <a:gd name="connsiteX91" fmla="*/ 434109 w 5052290"/>
              <a:gd name="connsiteY91" fmla="*/ 3131127 h 5052291"/>
              <a:gd name="connsiteX92" fmla="*/ 387927 w 5052290"/>
              <a:gd name="connsiteY92" fmla="*/ 2854036 h 5052291"/>
              <a:gd name="connsiteX93" fmla="*/ 360218 w 5052290"/>
              <a:gd name="connsiteY93" fmla="*/ 2844800 h 5052291"/>
              <a:gd name="connsiteX94" fmla="*/ 258618 w 5052290"/>
              <a:gd name="connsiteY94" fmla="*/ 2826327 h 5052291"/>
              <a:gd name="connsiteX95" fmla="*/ 120072 w 5052290"/>
              <a:gd name="connsiteY95" fmla="*/ 2660072 h 5052291"/>
              <a:gd name="connsiteX96" fmla="*/ 0 w 5052290"/>
              <a:gd name="connsiteY96" fmla="*/ 2530763 h 5052291"/>
              <a:gd name="connsiteX97" fmla="*/ 2150918 w 5052290"/>
              <a:gd name="connsiteY97" fmla="*/ 1693718 h 5052291"/>
              <a:gd name="connsiteX98" fmla="*/ 2030845 w 5052290"/>
              <a:gd name="connsiteY98" fmla="*/ 1416050 h 5052291"/>
              <a:gd name="connsiteX99" fmla="*/ 1463386 w 5052290"/>
              <a:gd name="connsiteY99" fmla="*/ 876877 h 5052291"/>
              <a:gd name="connsiteX100" fmla="*/ 1188216 w 5052290"/>
              <a:gd name="connsiteY100" fmla="*/ 428711 h 5052291"/>
              <a:gd name="connsiteX101" fmla="*/ 1191490 w 5052290"/>
              <a:gd name="connsiteY101" fmla="*/ 0 h 5052291"/>
              <a:gd name="connsiteX0" fmla="*/ 1071418 w 4932218"/>
              <a:gd name="connsiteY0" fmla="*/ 0 h 5052291"/>
              <a:gd name="connsiteX1" fmla="*/ 2309091 w 4932218"/>
              <a:gd name="connsiteY1" fmla="*/ 9236 h 5052291"/>
              <a:gd name="connsiteX2" fmla="*/ 2327564 w 4932218"/>
              <a:gd name="connsiteY2" fmla="*/ 979054 h 5052291"/>
              <a:gd name="connsiteX3" fmla="*/ 2429164 w 4932218"/>
              <a:gd name="connsiteY3" fmla="*/ 1016000 h 5052291"/>
              <a:gd name="connsiteX4" fmla="*/ 2540000 w 4932218"/>
              <a:gd name="connsiteY4" fmla="*/ 1062182 h 5052291"/>
              <a:gd name="connsiteX5" fmla="*/ 2632364 w 4932218"/>
              <a:gd name="connsiteY5" fmla="*/ 1034472 h 5052291"/>
              <a:gd name="connsiteX6" fmla="*/ 2697018 w 4932218"/>
              <a:gd name="connsiteY6" fmla="*/ 1089891 h 5052291"/>
              <a:gd name="connsiteX7" fmla="*/ 2697018 w 4932218"/>
              <a:gd name="connsiteY7" fmla="*/ 1089891 h 5052291"/>
              <a:gd name="connsiteX8" fmla="*/ 2826328 w 4932218"/>
              <a:gd name="connsiteY8" fmla="*/ 1173018 h 5052291"/>
              <a:gd name="connsiteX9" fmla="*/ 2927928 w 4932218"/>
              <a:gd name="connsiteY9" fmla="*/ 1117600 h 5052291"/>
              <a:gd name="connsiteX10" fmla="*/ 2964873 w 4932218"/>
              <a:gd name="connsiteY10" fmla="*/ 1209963 h 5052291"/>
              <a:gd name="connsiteX11" fmla="*/ 3084946 w 4932218"/>
              <a:gd name="connsiteY11" fmla="*/ 1200727 h 5052291"/>
              <a:gd name="connsiteX12" fmla="*/ 3140364 w 4932218"/>
              <a:gd name="connsiteY12" fmla="*/ 1265382 h 5052291"/>
              <a:gd name="connsiteX13" fmla="*/ 3223491 w 4932218"/>
              <a:gd name="connsiteY13" fmla="*/ 1339272 h 5052291"/>
              <a:gd name="connsiteX14" fmla="*/ 3306618 w 4932218"/>
              <a:gd name="connsiteY14" fmla="*/ 1256145 h 5052291"/>
              <a:gd name="connsiteX15" fmla="*/ 3371273 w 4932218"/>
              <a:gd name="connsiteY15" fmla="*/ 1330036 h 5052291"/>
              <a:gd name="connsiteX16" fmla="*/ 3445164 w 4932218"/>
              <a:gd name="connsiteY16" fmla="*/ 1330036 h 5052291"/>
              <a:gd name="connsiteX17" fmla="*/ 3500582 w 4932218"/>
              <a:gd name="connsiteY17" fmla="*/ 1385454 h 5052291"/>
              <a:gd name="connsiteX18" fmla="*/ 3629891 w 4932218"/>
              <a:gd name="connsiteY18" fmla="*/ 1330036 h 5052291"/>
              <a:gd name="connsiteX19" fmla="*/ 3694546 w 4932218"/>
              <a:gd name="connsiteY19" fmla="*/ 1376218 h 5052291"/>
              <a:gd name="connsiteX20" fmla="*/ 4017818 w 4932218"/>
              <a:gd name="connsiteY20" fmla="*/ 1330036 h 5052291"/>
              <a:gd name="connsiteX21" fmla="*/ 4294909 w 4932218"/>
              <a:gd name="connsiteY21" fmla="*/ 1283854 h 5052291"/>
              <a:gd name="connsiteX22" fmla="*/ 4627418 w 4932218"/>
              <a:gd name="connsiteY22" fmla="*/ 1440872 h 5052291"/>
              <a:gd name="connsiteX23" fmla="*/ 4719782 w 4932218"/>
              <a:gd name="connsiteY23" fmla="*/ 1477818 h 5052291"/>
              <a:gd name="connsiteX24" fmla="*/ 4765964 w 4932218"/>
              <a:gd name="connsiteY24" fmla="*/ 2216727 h 5052291"/>
              <a:gd name="connsiteX25" fmla="*/ 4922982 w 4932218"/>
              <a:gd name="connsiteY25" fmla="*/ 2475345 h 5052291"/>
              <a:gd name="connsiteX26" fmla="*/ 4932218 w 4932218"/>
              <a:gd name="connsiteY26" fmla="*/ 2687782 h 5052291"/>
              <a:gd name="connsiteX27" fmla="*/ 4904509 w 4932218"/>
              <a:gd name="connsiteY27" fmla="*/ 2789382 h 5052291"/>
              <a:gd name="connsiteX28" fmla="*/ 4904509 w 4932218"/>
              <a:gd name="connsiteY28" fmla="*/ 2974109 h 5052291"/>
              <a:gd name="connsiteX29" fmla="*/ 4904509 w 4932218"/>
              <a:gd name="connsiteY29" fmla="*/ 3066472 h 5052291"/>
              <a:gd name="connsiteX30" fmla="*/ 4812146 w 4932218"/>
              <a:gd name="connsiteY30" fmla="*/ 3278909 h 5052291"/>
              <a:gd name="connsiteX31" fmla="*/ 4599709 w 4932218"/>
              <a:gd name="connsiteY31" fmla="*/ 3380509 h 5052291"/>
              <a:gd name="connsiteX32" fmla="*/ 4451928 w 4932218"/>
              <a:gd name="connsiteY32" fmla="*/ 3491345 h 5052291"/>
              <a:gd name="connsiteX33" fmla="*/ 4451928 w 4932218"/>
              <a:gd name="connsiteY33" fmla="*/ 3491345 h 5052291"/>
              <a:gd name="connsiteX34" fmla="*/ 4433455 w 4932218"/>
              <a:gd name="connsiteY34" fmla="*/ 3463636 h 5052291"/>
              <a:gd name="connsiteX35" fmla="*/ 4525818 w 4932218"/>
              <a:gd name="connsiteY35" fmla="*/ 3362036 h 5052291"/>
              <a:gd name="connsiteX36" fmla="*/ 4433455 w 4932218"/>
              <a:gd name="connsiteY36" fmla="*/ 3371272 h 5052291"/>
              <a:gd name="connsiteX37" fmla="*/ 4433455 w 4932218"/>
              <a:gd name="connsiteY37" fmla="*/ 3260436 h 5052291"/>
              <a:gd name="connsiteX38" fmla="*/ 4396509 w 4932218"/>
              <a:gd name="connsiteY38" fmla="*/ 3260436 h 5052291"/>
              <a:gd name="connsiteX39" fmla="*/ 4322618 w 4932218"/>
              <a:gd name="connsiteY39" fmla="*/ 3315854 h 5052291"/>
              <a:gd name="connsiteX40" fmla="*/ 4350328 w 4932218"/>
              <a:gd name="connsiteY40" fmla="*/ 3417454 h 5052291"/>
              <a:gd name="connsiteX41" fmla="*/ 4350328 w 4932218"/>
              <a:gd name="connsiteY41" fmla="*/ 3417454 h 5052291"/>
              <a:gd name="connsiteX42" fmla="*/ 4387273 w 4932218"/>
              <a:gd name="connsiteY42" fmla="*/ 3574472 h 5052291"/>
              <a:gd name="connsiteX43" fmla="*/ 4257964 w 4932218"/>
              <a:gd name="connsiteY43" fmla="*/ 3648363 h 5052291"/>
              <a:gd name="connsiteX44" fmla="*/ 4036291 w 4932218"/>
              <a:gd name="connsiteY44" fmla="*/ 3879272 h 5052291"/>
              <a:gd name="connsiteX45" fmla="*/ 4027055 w 4932218"/>
              <a:gd name="connsiteY45" fmla="*/ 3805382 h 5052291"/>
              <a:gd name="connsiteX46" fmla="*/ 3962400 w 4932218"/>
              <a:gd name="connsiteY46" fmla="*/ 3759200 h 5052291"/>
              <a:gd name="connsiteX47" fmla="*/ 3823855 w 4932218"/>
              <a:gd name="connsiteY47" fmla="*/ 3786909 h 5052291"/>
              <a:gd name="connsiteX48" fmla="*/ 3953164 w 4932218"/>
              <a:gd name="connsiteY48" fmla="*/ 3860800 h 5052291"/>
              <a:gd name="connsiteX49" fmla="*/ 3823855 w 4932218"/>
              <a:gd name="connsiteY49" fmla="*/ 3962400 h 5052291"/>
              <a:gd name="connsiteX50" fmla="*/ 3731491 w 4932218"/>
              <a:gd name="connsiteY50" fmla="*/ 3888509 h 5052291"/>
              <a:gd name="connsiteX51" fmla="*/ 3694546 w 4932218"/>
              <a:gd name="connsiteY51" fmla="*/ 3980872 h 5052291"/>
              <a:gd name="connsiteX52" fmla="*/ 3574473 w 4932218"/>
              <a:gd name="connsiteY52" fmla="*/ 4008582 h 5052291"/>
              <a:gd name="connsiteX53" fmla="*/ 3574473 w 4932218"/>
              <a:gd name="connsiteY53" fmla="*/ 4128654 h 5052291"/>
              <a:gd name="connsiteX54" fmla="*/ 3482109 w 4932218"/>
              <a:gd name="connsiteY54" fmla="*/ 4165600 h 5052291"/>
              <a:gd name="connsiteX55" fmla="*/ 3435928 w 4932218"/>
              <a:gd name="connsiteY55" fmla="*/ 4128654 h 5052291"/>
              <a:gd name="connsiteX56" fmla="*/ 3398982 w 4932218"/>
              <a:gd name="connsiteY56" fmla="*/ 4294909 h 5052291"/>
              <a:gd name="connsiteX57" fmla="*/ 3463637 w 4932218"/>
              <a:gd name="connsiteY57" fmla="*/ 4239491 h 5052291"/>
              <a:gd name="connsiteX58" fmla="*/ 3500582 w 4932218"/>
              <a:gd name="connsiteY58" fmla="*/ 4267200 h 5052291"/>
              <a:gd name="connsiteX59" fmla="*/ 3398982 w 4932218"/>
              <a:gd name="connsiteY59" fmla="*/ 4433454 h 5052291"/>
              <a:gd name="connsiteX60" fmla="*/ 3325091 w 4932218"/>
              <a:gd name="connsiteY60" fmla="*/ 4442691 h 5052291"/>
              <a:gd name="connsiteX61" fmla="*/ 3325091 w 4932218"/>
              <a:gd name="connsiteY61" fmla="*/ 4488872 h 5052291"/>
              <a:gd name="connsiteX62" fmla="*/ 3408218 w 4932218"/>
              <a:gd name="connsiteY62" fmla="*/ 4451927 h 5052291"/>
              <a:gd name="connsiteX63" fmla="*/ 3417455 w 4932218"/>
              <a:gd name="connsiteY63" fmla="*/ 4636654 h 5052291"/>
              <a:gd name="connsiteX64" fmla="*/ 3334328 w 4932218"/>
              <a:gd name="connsiteY64" fmla="*/ 4701309 h 5052291"/>
              <a:gd name="connsiteX65" fmla="*/ 3389746 w 4932218"/>
              <a:gd name="connsiteY65" fmla="*/ 4729018 h 5052291"/>
              <a:gd name="connsiteX66" fmla="*/ 3500582 w 4932218"/>
              <a:gd name="connsiteY66" fmla="*/ 4978400 h 5052291"/>
              <a:gd name="connsiteX67" fmla="*/ 3509818 w 4932218"/>
              <a:gd name="connsiteY67" fmla="*/ 5052291 h 5052291"/>
              <a:gd name="connsiteX68" fmla="*/ 3177309 w 4932218"/>
              <a:gd name="connsiteY68" fmla="*/ 4969163 h 5052291"/>
              <a:gd name="connsiteX69" fmla="*/ 2937164 w 4932218"/>
              <a:gd name="connsiteY69" fmla="*/ 4922982 h 5052291"/>
              <a:gd name="connsiteX70" fmla="*/ 2743200 w 4932218"/>
              <a:gd name="connsiteY70" fmla="*/ 4765963 h 5052291"/>
              <a:gd name="connsiteX71" fmla="*/ 2650837 w 4932218"/>
              <a:gd name="connsiteY71" fmla="*/ 4682836 h 5052291"/>
              <a:gd name="connsiteX72" fmla="*/ 2521528 w 4932218"/>
              <a:gd name="connsiteY72" fmla="*/ 4414982 h 5052291"/>
              <a:gd name="connsiteX73" fmla="*/ 2521528 w 4932218"/>
              <a:gd name="connsiteY73" fmla="*/ 4267200 h 5052291"/>
              <a:gd name="connsiteX74" fmla="*/ 2355273 w 4932218"/>
              <a:gd name="connsiteY74" fmla="*/ 4119418 h 5052291"/>
              <a:gd name="connsiteX75" fmla="*/ 2299855 w 4932218"/>
              <a:gd name="connsiteY75" fmla="*/ 4017818 h 5052291"/>
              <a:gd name="connsiteX76" fmla="*/ 2189018 w 4932218"/>
              <a:gd name="connsiteY76" fmla="*/ 3943927 h 5052291"/>
              <a:gd name="connsiteX77" fmla="*/ 2059709 w 4932218"/>
              <a:gd name="connsiteY77" fmla="*/ 3703782 h 5052291"/>
              <a:gd name="connsiteX78" fmla="*/ 2013528 w 4932218"/>
              <a:gd name="connsiteY78" fmla="*/ 3556000 h 5052291"/>
              <a:gd name="connsiteX79" fmla="*/ 1782618 w 4932218"/>
              <a:gd name="connsiteY79" fmla="*/ 3352800 h 5052291"/>
              <a:gd name="connsiteX80" fmla="*/ 1671782 w 4932218"/>
              <a:gd name="connsiteY80" fmla="*/ 3241963 h 5052291"/>
              <a:gd name="connsiteX81" fmla="*/ 1422400 w 4932218"/>
              <a:gd name="connsiteY81" fmla="*/ 3214254 h 5052291"/>
              <a:gd name="connsiteX82" fmla="*/ 1394691 w 4932218"/>
              <a:gd name="connsiteY82" fmla="*/ 3260436 h 5052291"/>
              <a:gd name="connsiteX83" fmla="*/ 1265382 w 4932218"/>
              <a:gd name="connsiteY83" fmla="*/ 3260436 h 5052291"/>
              <a:gd name="connsiteX84" fmla="*/ 1126837 w 4932218"/>
              <a:gd name="connsiteY84" fmla="*/ 3389745 h 5052291"/>
              <a:gd name="connsiteX85" fmla="*/ 1117600 w 4932218"/>
              <a:gd name="connsiteY85" fmla="*/ 3519054 h 5052291"/>
              <a:gd name="connsiteX86" fmla="*/ 1062182 w 4932218"/>
              <a:gd name="connsiteY86" fmla="*/ 3546763 h 5052291"/>
              <a:gd name="connsiteX87" fmla="*/ 1043709 w 4932218"/>
              <a:gd name="connsiteY87" fmla="*/ 3666836 h 5052291"/>
              <a:gd name="connsiteX88" fmla="*/ 729673 w 4932218"/>
              <a:gd name="connsiteY88" fmla="*/ 3583709 h 5052291"/>
              <a:gd name="connsiteX89" fmla="*/ 655782 w 4932218"/>
              <a:gd name="connsiteY89" fmla="*/ 3491345 h 5052291"/>
              <a:gd name="connsiteX90" fmla="*/ 480291 w 4932218"/>
              <a:gd name="connsiteY90" fmla="*/ 3398982 h 5052291"/>
              <a:gd name="connsiteX91" fmla="*/ 314037 w 4932218"/>
              <a:gd name="connsiteY91" fmla="*/ 3131127 h 5052291"/>
              <a:gd name="connsiteX92" fmla="*/ 267855 w 4932218"/>
              <a:gd name="connsiteY92" fmla="*/ 2854036 h 5052291"/>
              <a:gd name="connsiteX93" fmla="*/ 240146 w 4932218"/>
              <a:gd name="connsiteY93" fmla="*/ 2844800 h 5052291"/>
              <a:gd name="connsiteX94" fmla="*/ 138546 w 4932218"/>
              <a:gd name="connsiteY94" fmla="*/ 2826327 h 5052291"/>
              <a:gd name="connsiteX95" fmla="*/ 0 w 4932218"/>
              <a:gd name="connsiteY95" fmla="*/ 2660072 h 5052291"/>
              <a:gd name="connsiteX96" fmla="*/ 2261178 w 4932218"/>
              <a:gd name="connsiteY96" fmla="*/ 1997363 h 5052291"/>
              <a:gd name="connsiteX97" fmla="*/ 2030846 w 4932218"/>
              <a:gd name="connsiteY97" fmla="*/ 1693718 h 5052291"/>
              <a:gd name="connsiteX98" fmla="*/ 1910773 w 4932218"/>
              <a:gd name="connsiteY98" fmla="*/ 1416050 h 5052291"/>
              <a:gd name="connsiteX99" fmla="*/ 1343314 w 4932218"/>
              <a:gd name="connsiteY99" fmla="*/ 876877 h 5052291"/>
              <a:gd name="connsiteX100" fmla="*/ 1068144 w 4932218"/>
              <a:gd name="connsiteY100" fmla="*/ 428711 h 5052291"/>
              <a:gd name="connsiteX101" fmla="*/ 1071418 w 4932218"/>
              <a:gd name="connsiteY101" fmla="*/ 0 h 5052291"/>
              <a:gd name="connsiteX0" fmla="*/ 932872 w 4793672"/>
              <a:gd name="connsiteY0" fmla="*/ 0 h 5052291"/>
              <a:gd name="connsiteX1" fmla="*/ 2170545 w 4793672"/>
              <a:gd name="connsiteY1" fmla="*/ 9236 h 5052291"/>
              <a:gd name="connsiteX2" fmla="*/ 2189018 w 4793672"/>
              <a:gd name="connsiteY2" fmla="*/ 979054 h 5052291"/>
              <a:gd name="connsiteX3" fmla="*/ 2290618 w 4793672"/>
              <a:gd name="connsiteY3" fmla="*/ 1016000 h 5052291"/>
              <a:gd name="connsiteX4" fmla="*/ 2401454 w 4793672"/>
              <a:gd name="connsiteY4" fmla="*/ 1062182 h 5052291"/>
              <a:gd name="connsiteX5" fmla="*/ 2493818 w 4793672"/>
              <a:gd name="connsiteY5" fmla="*/ 1034472 h 5052291"/>
              <a:gd name="connsiteX6" fmla="*/ 2558472 w 4793672"/>
              <a:gd name="connsiteY6" fmla="*/ 1089891 h 5052291"/>
              <a:gd name="connsiteX7" fmla="*/ 2558472 w 4793672"/>
              <a:gd name="connsiteY7" fmla="*/ 1089891 h 5052291"/>
              <a:gd name="connsiteX8" fmla="*/ 2687782 w 4793672"/>
              <a:gd name="connsiteY8" fmla="*/ 1173018 h 5052291"/>
              <a:gd name="connsiteX9" fmla="*/ 2789382 w 4793672"/>
              <a:gd name="connsiteY9" fmla="*/ 1117600 h 5052291"/>
              <a:gd name="connsiteX10" fmla="*/ 2826327 w 4793672"/>
              <a:gd name="connsiteY10" fmla="*/ 1209963 h 5052291"/>
              <a:gd name="connsiteX11" fmla="*/ 2946400 w 4793672"/>
              <a:gd name="connsiteY11" fmla="*/ 1200727 h 5052291"/>
              <a:gd name="connsiteX12" fmla="*/ 3001818 w 4793672"/>
              <a:gd name="connsiteY12" fmla="*/ 1265382 h 5052291"/>
              <a:gd name="connsiteX13" fmla="*/ 3084945 w 4793672"/>
              <a:gd name="connsiteY13" fmla="*/ 1339272 h 5052291"/>
              <a:gd name="connsiteX14" fmla="*/ 3168072 w 4793672"/>
              <a:gd name="connsiteY14" fmla="*/ 1256145 h 5052291"/>
              <a:gd name="connsiteX15" fmla="*/ 3232727 w 4793672"/>
              <a:gd name="connsiteY15" fmla="*/ 1330036 h 5052291"/>
              <a:gd name="connsiteX16" fmla="*/ 3306618 w 4793672"/>
              <a:gd name="connsiteY16" fmla="*/ 1330036 h 5052291"/>
              <a:gd name="connsiteX17" fmla="*/ 3362036 w 4793672"/>
              <a:gd name="connsiteY17" fmla="*/ 1385454 h 5052291"/>
              <a:gd name="connsiteX18" fmla="*/ 3491345 w 4793672"/>
              <a:gd name="connsiteY18" fmla="*/ 1330036 h 5052291"/>
              <a:gd name="connsiteX19" fmla="*/ 3556000 w 4793672"/>
              <a:gd name="connsiteY19" fmla="*/ 1376218 h 5052291"/>
              <a:gd name="connsiteX20" fmla="*/ 3879272 w 4793672"/>
              <a:gd name="connsiteY20" fmla="*/ 1330036 h 5052291"/>
              <a:gd name="connsiteX21" fmla="*/ 4156363 w 4793672"/>
              <a:gd name="connsiteY21" fmla="*/ 1283854 h 5052291"/>
              <a:gd name="connsiteX22" fmla="*/ 4488872 w 4793672"/>
              <a:gd name="connsiteY22" fmla="*/ 1440872 h 5052291"/>
              <a:gd name="connsiteX23" fmla="*/ 4581236 w 4793672"/>
              <a:gd name="connsiteY23" fmla="*/ 1477818 h 5052291"/>
              <a:gd name="connsiteX24" fmla="*/ 4627418 w 4793672"/>
              <a:gd name="connsiteY24" fmla="*/ 2216727 h 5052291"/>
              <a:gd name="connsiteX25" fmla="*/ 4784436 w 4793672"/>
              <a:gd name="connsiteY25" fmla="*/ 2475345 h 5052291"/>
              <a:gd name="connsiteX26" fmla="*/ 4793672 w 4793672"/>
              <a:gd name="connsiteY26" fmla="*/ 2687782 h 5052291"/>
              <a:gd name="connsiteX27" fmla="*/ 4765963 w 4793672"/>
              <a:gd name="connsiteY27" fmla="*/ 2789382 h 5052291"/>
              <a:gd name="connsiteX28" fmla="*/ 4765963 w 4793672"/>
              <a:gd name="connsiteY28" fmla="*/ 2974109 h 5052291"/>
              <a:gd name="connsiteX29" fmla="*/ 4765963 w 4793672"/>
              <a:gd name="connsiteY29" fmla="*/ 3066472 h 5052291"/>
              <a:gd name="connsiteX30" fmla="*/ 4673600 w 4793672"/>
              <a:gd name="connsiteY30" fmla="*/ 3278909 h 5052291"/>
              <a:gd name="connsiteX31" fmla="*/ 4461163 w 4793672"/>
              <a:gd name="connsiteY31" fmla="*/ 3380509 h 5052291"/>
              <a:gd name="connsiteX32" fmla="*/ 4313382 w 4793672"/>
              <a:gd name="connsiteY32" fmla="*/ 3491345 h 5052291"/>
              <a:gd name="connsiteX33" fmla="*/ 4313382 w 4793672"/>
              <a:gd name="connsiteY33" fmla="*/ 3491345 h 5052291"/>
              <a:gd name="connsiteX34" fmla="*/ 4294909 w 4793672"/>
              <a:gd name="connsiteY34" fmla="*/ 3463636 h 5052291"/>
              <a:gd name="connsiteX35" fmla="*/ 4387272 w 4793672"/>
              <a:gd name="connsiteY35" fmla="*/ 3362036 h 5052291"/>
              <a:gd name="connsiteX36" fmla="*/ 4294909 w 4793672"/>
              <a:gd name="connsiteY36" fmla="*/ 3371272 h 5052291"/>
              <a:gd name="connsiteX37" fmla="*/ 4294909 w 4793672"/>
              <a:gd name="connsiteY37" fmla="*/ 3260436 h 5052291"/>
              <a:gd name="connsiteX38" fmla="*/ 4257963 w 4793672"/>
              <a:gd name="connsiteY38" fmla="*/ 3260436 h 5052291"/>
              <a:gd name="connsiteX39" fmla="*/ 4184072 w 4793672"/>
              <a:gd name="connsiteY39" fmla="*/ 3315854 h 5052291"/>
              <a:gd name="connsiteX40" fmla="*/ 4211782 w 4793672"/>
              <a:gd name="connsiteY40" fmla="*/ 3417454 h 5052291"/>
              <a:gd name="connsiteX41" fmla="*/ 4211782 w 4793672"/>
              <a:gd name="connsiteY41" fmla="*/ 3417454 h 5052291"/>
              <a:gd name="connsiteX42" fmla="*/ 4248727 w 4793672"/>
              <a:gd name="connsiteY42" fmla="*/ 3574472 h 5052291"/>
              <a:gd name="connsiteX43" fmla="*/ 4119418 w 4793672"/>
              <a:gd name="connsiteY43" fmla="*/ 3648363 h 5052291"/>
              <a:gd name="connsiteX44" fmla="*/ 3897745 w 4793672"/>
              <a:gd name="connsiteY44" fmla="*/ 3879272 h 5052291"/>
              <a:gd name="connsiteX45" fmla="*/ 3888509 w 4793672"/>
              <a:gd name="connsiteY45" fmla="*/ 3805382 h 5052291"/>
              <a:gd name="connsiteX46" fmla="*/ 3823854 w 4793672"/>
              <a:gd name="connsiteY46" fmla="*/ 3759200 h 5052291"/>
              <a:gd name="connsiteX47" fmla="*/ 3685309 w 4793672"/>
              <a:gd name="connsiteY47" fmla="*/ 3786909 h 5052291"/>
              <a:gd name="connsiteX48" fmla="*/ 3814618 w 4793672"/>
              <a:gd name="connsiteY48" fmla="*/ 3860800 h 5052291"/>
              <a:gd name="connsiteX49" fmla="*/ 3685309 w 4793672"/>
              <a:gd name="connsiteY49" fmla="*/ 3962400 h 5052291"/>
              <a:gd name="connsiteX50" fmla="*/ 3592945 w 4793672"/>
              <a:gd name="connsiteY50" fmla="*/ 3888509 h 5052291"/>
              <a:gd name="connsiteX51" fmla="*/ 3556000 w 4793672"/>
              <a:gd name="connsiteY51" fmla="*/ 3980872 h 5052291"/>
              <a:gd name="connsiteX52" fmla="*/ 3435927 w 4793672"/>
              <a:gd name="connsiteY52" fmla="*/ 4008582 h 5052291"/>
              <a:gd name="connsiteX53" fmla="*/ 3435927 w 4793672"/>
              <a:gd name="connsiteY53" fmla="*/ 4128654 h 5052291"/>
              <a:gd name="connsiteX54" fmla="*/ 3343563 w 4793672"/>
              <a:gd name="connsiteY54" fmla="*/ 4165600 h 5052291"/>
              <a:gd name="connsiteX55" fmla="*/ 3297382 w 4793672"/>
              <a:gd name="connsiteY55" fmla="*/ 4128654 h 5052291"/>
              <a:gd name="connsiteX56" fmla="*/ 3260436 w 4793672"/>
              <a:gd name="connsiteY56" fmla="*/ 4294909 h 5052291"/>
              <a:gd name="connsiteX57" fmla="*/ 3325091 w 4793672"/>
              <a:gd name="connsiteY57" fmla="*/ 4239491 h 5052291"/>
              <a:gd name="connsiteX58" fmla="*/ 3362036 w 4793672"/>
              <a:gd name="connsiteY58" fmla="*/ 4267200 h 5052291"/>
              <a:gd name="connsiteX59" fmla="*/ 3260436 w 4793672"/>
              <a:gd name="connsiteY59" fmla="*/ 4433454 h 5052291"/>
              <a:gd name="connsiteX60" fmla="*/ 3186545 w 4793672"/>
              <a:gd name="connsiteY60" fmla="*/ 4442691 h 5052291"/>
              <a:gd name="connsiteX61" fmla="*/ 3186545 w 4793672"/>
              <a:gd name="connsiteY61" fmla="*/ 4488872 h 5052291"/>
              <a:gd name="connsiteX62" fmla="*/ 3269672 w 4793672"/>
              <a:gd name="connsiteY62" fmla="*/ 4451927 h 5052291"/>
              <a:gd name="connsiteX63" fmla="*/ 3278909 w 4793672"/>
              <a:gd name="connsiteY63" fmla="*/ 4636654 h 5052291"/>
              <a:gd name="connsiteX64" fmla="*/ 3195782 w 4793672"/>
              <a:gd name="connsiteY64" fmla="*/ 4701309 h 5052291"/>
              <a:gd name="connsiteX65" fmla="*/ 3251200 w 4793672"/>
              <a:gd name="connsiteY65" fmla="*/ 4729018 h 5052291"/>
              <a:gd name="connsiteX66" fmla="*/ 3362036 w 4793672"/>
              <a:gd name="connsiteY66" fmla="*/ 4978400 h 5052291"/>
              <a:gd name="connsiteX67" fmla="*/ 3371272 w 4793672"/>
              <a:gd name="connsiteY67" fmla="*/ 5052291 h 5052291"/>
              <a:gd name="connsiteX68" fmla="*/ 3038763 w 4793672"/>
              <a:gd name="connsiteY68" fmla="*/ 4969163 h 5052291"/>
              <a:gd name="connsiteX69" fmla="*/ 2798618 w 4793672"/>
              <a:gd name="connsiteY69" fmla="*/ 4922982 h 5052291"/>
              <a:gd name="connsiteX70" fmla="*/ 2604654 w 4793672"/>
              <a:gd name="connsiteY70" fmla="*/ 4765963 h 5052291"/>
              <a:gd name="connsiteX71" fmla="*/ 2512291 w 4793672"/>
              <a:gd name="connsiteY71" fmla="*/ 4682836 h 5052291"/>
              <a:gd name="connsiteX72" fmla="*/ 2382982 w 4793672"/>
              <a:gd name="connsiteY72" fmla="*/ 4414982 h 5052291"/>
              <a:gd name="connsiteX73" fmla="*/ 2382982 w 4793672"/>
              <a:gd name="connsiteY73" fmla="*/ 4267200 h 5052291"/>
              <a:gd name="connsiteX74" fmla="*/ 2216727 w 4793672"/>
              <a:gd name="connsiteY74" fmla="*/ 4119418 h 5052291"/>
              <a:gd name="connsiteX75" fmla="*/ 2161309 w 4793672"/>
              <a:gd name="connsiteY75" fmla="*/ 4017818 h 5052291"/>
              <a:gd name="connsiteX76" fmla="*/ 2050472 w 4793672"/>
              <a:gd name="connsiteY76" fmla="*/ 3943927 h 5052291"/>
              <a:gd name="connsiteX77" fmla="*/ 1921163 w 4793672"/>
              <a:gd name="connsiteY77" fmla="*/ 3703782 h 5052291"/>
              <a:gd name="connsiteX78" fmla="*/ 1874982 w 4793672"/>
              <a:gd name="connsiteY78" fmla="*/ 3556000 h 5052291"/>
              <a:gd name="connsiteX79" fmla="*/ 1644072 w 4793672"/>
              <a:gd name="connsiteY79" fmla="*/ 3352800 h 5052291"/>
              <a:gd name="connsiteX80" fmla="*/ 1533236 w 4793672"/>
              <a:gd name="connsiteY80" fmla="*/ 3241963 h 5052291"/>
              <a:gd name="connsiteX81" fmla="*/ 1283854 w 4793672"/>
              <a:gd name="connsiteY81" fmla="*/ 3214254 h 5052291"/>
              <a:gd name="connsiteX82" fmla="*/ 1256145 w 4793672"/>
              <a:gd name="connsiteY82" fmla="*/ 3260436 h 5052291"/>
              <a:gd name="connsiteX83" fmla="*/ 1126836 w 4793672"/>
              <a:gd name="connsiteY83" fmla="*/ 3260436 h 5052291"/>
              <a:gd name="connsiteX84" fmla="*/ 988291 w 4793672"/>
              <a:gd name="connsiteY84" fmla="*/ 3389745 h 5052291"/>
              <a:gd name="connsiteX85" fmla="*/ 979054 w 4793672"/>
              <a:gd name="connsiteY85" fmla="*/ 3519054 h 5052291"/>
              <a:gd name="connsiteX86" fmla="*/ 923636 w 4793672"/>
              <a:gd name="connsiteY86" fmla="*/ 3546763 h 5052291"/>
              <a:gd name="connsiteX87" fmla="*/ 905163 w 4793672"/>
              <a:gd name="connsiteY87" fmla="*/ 3666836 h 5052291"/>
              <a:gd name="connsiteX88" fmla="*/ 591127 w 4793672"/>
              <a:gd name="connsiteY88" fmla="*/ 3583709 h 5052291"/>
              <a:gd name="connsiteX89" fmla="*/ 517236 w 4793672"/>
              <a:gd name="connsiteY89" fmla="*/ 3491345 h 5052291"/>
              <a:gd name="connsiteX90" fmla="*/ 341745 w 4793672"/>
              <a:gd name="connsiteY90" fmla="*/ 3398982 h 5052291"/>
              <a:gd name="connsiteX91" fmla="*/ 175491 w 4793672"/>
              <a:gd name="connsiteY91" fmla="*/ 3131127 h 5052291"/>
              <a:gd name="connsiteX92" fmla="*/ 129309 w 4793672"/>
              <a:gd name="connsiteY92" fmla="*/ 2854036 h 5052291"/>
              <a:gd name="connsiteX93" fmla="*/ 101600 w 4793672"/>
              <a:gd name="connsiteY93" fmla="*/ 2844800 h 5052291"/>
              <a:gd name="connsiteX94" fmla="*/ 0 w 4793672"/>
              <a:gd name="connsiteY94" fmla="*/ 2826327 h 5052291"/>
              <a:gd name="connsiteX95" fmla="*/ 2280804 w 4793672"/>
              <a:gd name="connsiteY95" fmla="*/ 2202872 h 5052291"/>
              <a:gd name="connsiteX96" fmla="*/ 2122632 w 4793672"/>
              <a:gd name="connsiteY96" fmla="*/ 1997363 h 5052291"/>
              <a:gd name="connsiteX97" fmla="*/ 1892300 w 4793672"/>
              <a:gd name="connsiteY97" fmla="*/ 1693718 h 5052291"/>
              <a:gd name="connsiteX98" fmla="*/ 1772227 w 4793672"/>
              <a:gd name="connsiteY98" fmla="*/ 1416050 h 5052291"/>
              <a:gd name="connsiteX99" fmla="*/ 1204768 w 4793672"/>
              <a:gd name="connsiteY99" fmla="*/ 876877 h 5052291"/>
              <a:gd name="connsiteX100" fmla="*/ 929598 w 4793672"/>
              <a:gd name="connsiteY100" fmla="*/ 428711 h 5052291"/>
              <a:gd name="connsiteX101" fmla="*/ 932872 w 4793672"/>
              <a:gd name="connsiteY101" fmla="*/ 0 h 5052291"/>
              <a:gd name="connsiteX0" fmla="*/ 831272 w 4692072"/>
              <a:gd name="connsiteY0" fmla="*/ 0 h 5052291"/>
              <a:gd name="connsiteX1" fmla="*/ 2068945 w 4692072"/>
              <a:gd name="connsiteY1" fmla="*/ 9236 h 5052291"/>
              <a:gd name="connsiteX2" fmla="*/ 2087418 w 4692072"/>
              <a:gd name="connsiteY2" fmla="*/ 979054 h 5052291"/>
              <a:gd name="connsiteX3" fmla="*/ 2189018 w 4692072"/>
              <a:gd name="connsiteY3" fmla="*/ 1016000 h 5052291"/>
              <a:gd name="connsiteX4" fmla="*/ 2299854 w 4692072"/>
              <a:gd name="connsiteY4" fmla="*/ 1062182 h 5052291"/>
              <a:gd name="connsiteX5" fmla="*/ 2392218 w 4692072"/>
              <a:gd name="connsiteY5" fmla="*/ 1034472 h 5052291"/>
              <a:gd name="connsiteX6" fmla="*/ 2456872 w 4692072"/>
              <a:gd name="connsiteY6" fmla="*/ 1089891 h 5052291"/>
              <a:gd name="connsiteX7" fmla="*/ 2456872 w 4692072"/>
              <a:gd name="connsiteY7" fmla="*/ 1089891 h 5052291"/>
              <a:gd name="connsiteX8" fmla="*/ 2586182 w 4692072"/>
              <a:gd name="connsiteY8" fmla="*/ 1173018 h 5052291"/>
              <a:gd name="connsiteX9" fmla="*/ 2687782 w 4692072"/>
              <a:gd name="connsiteY9" fmla="*/ 1117600 h 5052291"/>
              <a:gd name="connsiteX10" fmla="*/ 2724727 w 4692072"/>
              <a:gd name="connsiteY10" fmla="*/ 1209963 h 5052291"/>
              <a:gd name="connsiteX11" fmla="*/ 2844800 w 4692072"/>
              <a:gd name="connsiteY11" fmla="*/ 1200727 h 5052291"/>
              <a:gd name="connsiteX12" fmla="*/ 2900218 w 4692072"/>
              <a:gd name="connsiteY12" fmla="*/ 1265382 h 5052291"/>
              <a:gd name="connsiteX13" fmla="*/ 2983345 w 4692072"/>
              <a:gd name="connsiteY13" fmla="*/ 1339272 h 5052291"/>
              <a:gd name="connsiteX14" fmla="*/ 3066472 w 4692072"/>
              <a:gd name="connsiteY14" fmla="*/ 1256145 h 5052291"/>
              <a:gd name="connsiteX15" fmla="*/ 3131127 w 4692072"/>
              <a:gd name="connsiteY15" fmla="*/ 1330036 h 5052291"/>
              <a:gd name="connsiteX16" fmla="*/ 3205018 w 4692072"/>
              <a:gd name="connsiteY16" fmla="*/ 1330036 h 5052291"/>
              <a:gd name="connsiteX17" fmla="*/ 3260436 w 4692072"/>
              <a:gd name="connsiteY17" fmla="*/ 1385454 h 5052291"/>
              <a:gd name="connsiteX18" fmla="*/ 3389745 w 4692072"/>
              <a:gd name="connsiteY18" fmla="*/ 1330036 h 5052291"/>
              <a:gd name="connsiteX19" fmla="*/ 3454400 w 4692072"/>
              <a:gd name="connsiteY19" fmla="*/ 1376218 h 5052291"/>
              <a:gd name="connsiteX20" fmla="*/ 3777672 w 4692072"/>
              <a:gd name="connsiteY20" fmla="*/ 1330036 h 5052291"/>
              <a:gd name="connsiteX21" fmla="*/ 4054763 w 4692072"/>
              <a:gd name="connsiteY21" fmla="*/ 1283854 h 5052291"/>
              <a:gd name="connsiteX22" fmla="*/ 4387272 w 4692072"/>
              <a:gd name="connsiteY22" fmla="*/ 1440872 h 5052291"/>
              <a:gd name="connsiteX23" fmla="*/ 4479636 w 4692072"/>
              <a:gd name="connsiteY23" fmla="*/ 1477818 h 5052291"/>
              <a:gd name="connsiteX24" fmla="*/ 4525818 w 4692072"/>
              <a:gd name="connsiteY24" fmla="*/ 2216727 h 5052291"/>
              <a:gd name="connsiteX25" fmla="*/ 4682836 w 4692072"/>
              <a:gd name="connsiteY25" fmla="*/ 2475345 h 5052291"/>
              <a:gd name="connsiteX26" fmla="*/ 4692072 w 4692072"/>
              <a:gd name="connsiteY26" fmla="*/ 2687782 h 5052291"/>
              <a:gd name="connsiteX27" fmla="*/ 4664363 w 4692072"/>
              <a:gd name="connsiteY27" fmla="*/ 2789382 h 5052291"/>
              <a:gd name="connsiteX28" fmla="*/ 4664363 w 4692072"/>
              <a:gd name="connsiteY28" fmla="*/ 2974109 h 5052291"/>
              <a:gd name="connsiteX29" fmla="*/ 4664363 w 4692072"/>
              <a:gd name="connsiteY29" fmla="*/ 3066472 h 5052291"/>
              <a:gd name="connsiteX30" fmla="*/ 4572000 w 4692072"/>
              <a:gd name="connsiteY30" fmla="*/ 3278909 h 5052291"/>
              <a:gd name="connsiteX31" fmla="*/ 4359563 w 4692072"/>
              <a:gd name="connsiteY31" fmla="*/ 3380509 h 5052291"/>
              <a:gd name="connsiteX32" fmla="*/ 4211782 w 4692072"/>
              <a:gd name="connsiteY32" fmla="*/ 3491345 h 5052291"/>
              <a:gd name="connsiteX33" fmla="*/ 4211782 w 4692072"/>
              <a:gd name="connsiteY33" fmla="*/ 3491345 h 5052291"/>
              <a:gd name="connsiteX34" fmla="*/ 4193309 w 4692072"/>
              <a:gd name="connsiteY34" fmla="*/ 3463636 h 5052291"/>
              <a:gd name="connsiteX35" fmla="*/ 4285672 w 4692072"/>
              <a:gd name="connsiteY35" fmla="*/ 3362036 h 5052291"/>
              <a:gd name="connsiteX36" fmla="*/ 4193309 w 4692072"/>
              <a:gd name="connsiteY36" fmla="*/ 3371272 h 5052291"/>
              <a:gd name="connsiteX37" fmla="*/ 4193309 w 4692072"/>
              <a:gd name="connsiteY37" fmla="*/ 3260436 h 5052291"/>
              <a:gd name="connsiteX38" fmla="*/ 4156363 w 4692072"/>
              <a:gd name="connsiteY38" fmla="*/ 3260436 h 5052291"/>
              <a:gd name="connsiteX39" fmla="*/ 4082472 w 4692072"/>
              <a:gd name="connsiteY39" fmla="*/ 3315854 h 5052291"/>
              <a:gd name="connsiteX40" fmla="*/ 4110182 w 4692072"/>
              <a:gd name="connsiteY40" fmla="*/ 3417454 h 5052291"/>
              <a:gd name="connsiteX41" fmla="*/ 4110182 w 4692072"/>
              <a:gd name="connsiteY41" fmla="*/ 3417454 h 5052291"/>
              <a:gd name="connsiteX42" fmla="*/ 4147127 w 4692072"/>
              <a:gd name="connsiteY42" fmla="*/ 3574472 h 5052291"/>
              <a:gd name="connsiteX43" fmla="*/ 4017818 w 4692072"/>
              <a:gd name="connsiteY43" fmla="*/ 3648363 h 5052291"/>
              <a:gd name="connsiteX44" fmla="*/ 3796145 w 4692072"/>
              <a:gd name="connsiteY44" fmla="*/ 3879272 h 5052291"/>
              <a:gd name="connsiteX45" fmla="*/ 3786909 w 4692072"/>
              <a:gd name="connsiteY45" fmla="*/ 3805382 h 5052291"/>
              <a:gd name="connsiteX46" fmla="*/ 3722254 w 4692072"/>
              <a:gd name="connsiteY46" fmla="*/ 3759200 h 5052291"/>
              <a:gd name="connsiteX47" fmla="*/ 3583709 w 4692072"/>
              <a:gd name="connsiteY47" fmla="*/ 3786909 h 5052291"/>
              <a:gd name="connsiteX48" fmla="*/ 3713018 w 4692072"/>
              <a:gd name="connsiteY48" fmla="*/ 3860800 h 5052291"/>
              <a:gd name="connsiteX49" fmla="*/ 3583709 w 4692072"/>
              <a:gd name="connsiteY49" fmla="*/ 3962400 h 5052291"/>
              <a:gd name="connsiteX50" fmla="*/ 3491345 w 4692072"/>
              <a:gd name="connsiteY50" fmla="*/ 3888509 h 5052291"/>
              <a:gd name="connsiteX51" fmla="*/ 3454400 w 4692072"/>
              <a:gd name="connsiteY51" fmla="*/ 3980872 h 5052291"/>
              <a:gd name="connsiteX52" fmla="*/ 3334327 w 4692072"/>
              <a:gd name="connsiteY52" fmla="*/ 4008582 h 5052291"/>
              <a:gd name="connsiteX53" fmla="*/ 3334327 w 4692072"/>
              <a:gd name="connsiteY53" fmla="*/ 4128654 h 5052291"/>
              <a:gd name="connsiteX54" fmla="*/ 3241963 w 4692072"/>
              <a:gd name="connsiteY54" fmla="*/ 4165600 h 5052291"/>
              <a:gd name="connsiteX55" fmla="*/ 3195782 w 4692072"/>
              <a:gd name="connsiteY55" fmla="*/ 4128654 h 5052291"/>
              <a:gd name="connsiteX56" fmla="*/ 3158836 w 4692072"/>
              <a:gd name="connsiteY56" fmla="*/ 4294909 h 5052291"/>
              <a:gd name="connsiteX57" fmla="*/ 3223491 w 4692072"/>
              <a:gd name="connsiteY57" fmla="*/ 4239491 h 5052291"/>
              <a:gd name="connsiteX58" fmla="*/ 3260436 w 4692072"/>
              <a:gd name="connsiteY58" fmla="*/ 4267200 h 5052291"/>
              <a:gd name="connsiteX59" fmla="*/ 3158836 w 4692072"/>
              <a:gd name="connsiteY59" fmla="*/ 4433454 h 5052291"/>
              <a:gd name="connsiteX60" fmla="*/ 3084945 w 4692072"/>
              <a:gd name="connsiteY60" fmla="*/ 4442691 h 5052291"/>
              <a:gd name="connsiteX61" fmla="*/ 3084945 w 4692072"/>
              <a:gd name="connsiteY61" fmla="*/ 4488872 h 5052291"/>
              <a:gd name="connsiteX62" fmla="*/ 3168072 w 4692072"/>
              <a:gd name="connsiteY62" fmla="*/ 4451927 h 5052291"/>
              <a:gd name="connsiteX63" fmla="*/ 3177309 w 4692072"/>
              <a:gd name="connsiteY63" fmla="*/ 4636654 h 5052291"/>
              <a:gd name="connsiteX64" fmla="*/ 3094182 w 4692072"/>
              <a:gd name="connsiteY64" fmla="*/ 4701309 h 5052291"/>
              <a:gd name="connsiteX65" fmla="*/ 3149600 w 4692072"/>
              <a:gd name="connsiteY65" fmla="*/ 4729018 h 5052291"/>
              <a:gd name="connsiteX66" fmla="*/ 3260436 w 4692072"/>
              <a:gd name="connsiteY66" fmla="*/ 4978400 h 5052291"/>
              <a:gd name="connsiteX67" fmla="*/ 3269672 w 4692072"/>
              <a:gd name="connsiteY67" fmla="*/ 5052291 h 5052291"/>
              <a:gd name="connsiteX68" fmla="*/ 2937163 w 4692072"/>
              <a:gd name="connsiteY68" fmla="*/ 4969163 h 5052291"/>
              <a:gd name="connsiteX69" fmla="*/ 2697018 w 4692072"/>
              <a:gd name="connsiteY69" fmla="*/ 4922982 h 5052291"/>
              <a:gd name="connsiteX70" fmla="*/ 2503054 w 4692072"/>
              <a:gd name="connsiteY70" fmla="*/ 4765963 h 5052291"/>
              <a:gd name="connsiteX71" fmla="*/ 2410691 w 4692072"/>
              <a:gd name="connsiteY71" fmla="*/ 4682836 h 5052291"/>
              <a:gd name="connsiteX72" fmla="*/ 2281382 w 4692072"/>
              <a:gd name="connsiteY72" fmla="*/ 4414982 h 5052291"/>
              <a:gd name="connsiteX73" fmla="*/ 2281382 w 4692072"/>
              <a:gd name="connsiteY73" fmla="*/ 4267200 h 5052291"/>
              <a:gd name="connsiteX74" fmla="*/ 2115127 w 4692072"/>
              <a:gd name="connsiteY74" fmla="*/ 4119418 h 5052291"/>
              <a:gd name="connsiteX75" fmla="*/ 2059709 w 4692072"/>
              <a:gd name="connsiteY75" fmla="*/ 4017818 h 5052291"/>
              <a:gd name="connsiteX76" fmla="*/ 1948872 w 4692072"/>
              <a:gd name="connsiteY76" fmla="*/ 3943927 h 5052291"/>
              <a:gd name="connsiteX77" fmla="*/ 1819563 w 4692072"/>
              <a:gd name="connsiteY77" fmla="*/ 3703782 h 5052291"/>
              <a:gd name="connsiteX78" fmla="*/ 1773382 w 4692072"/>
              <a:gd name="connsiteY78" fmla="*/ 3556000 h 5052291"/>
              <a:gd name="connsiteX79" fmla="*/ 1542472 w 4692072"/>
              <a:gd name="connsiteY79" fmla="*/ 3352800 h 5052291"/>
              <a:gd name="connsiteX80" fmla="*/ 1431636 w 4692072"/>
              <a:gd name="connsiteY80" fmla="*/ 3241963 h 5052291"/>
              <a:gd name="connsiteX81" fmla="*/ 1182254 w 4692072"/>
              <a:gd name="connsiteY81" fmla="*/ 3214254 h 5052291"/>
              <a:gd name="connsiteX82" fmla="*/ 1154545 w 4692072"/>
              <a:gd name="connsiteY82" fmla="*/ 3260436 h 5052291"/>
              <a:gd name="connsiteX83" fmla="*/ 1025236 w 4692072"/>
              <a:gd name="connsiteY83" fmla="*/ 3260436 h 5052291"/>
              <a:gd name="connsiteX84" fmla="*/ 886691 w 4692072"/>
              <a:gd name="connsiteY84" fmla="*/ 3389745 h 5052291"/>
              <a:gd name="connsiteX85" fmla="*/ 877454 w 4692072"/>
              <a:gd name="connsiteY85" fmla="*/ 3519054 h 5052291"/>
              <a:gd name="connsiteX86" fmla="*/ 822036 w 4692072"/>
              <a:gd name="connsiteY86" fmla="*/ 3546763 h 5052291"/>
              <a:gd name="connsiteX87" fmla="*/ 803563 w 4692072"/>
              <a:gd name="connsiteY87" fmla="*/ 3666836 h 5052291"/>
              <a:gd name="connsiteX88" fmla="*/ 489527 w 4692072"/>
              <a:gd name="connsiteY88" fmla="*/ 3583709 h 5052291"/>
              <a:gd name="connsiteX89" fmla="*/ 415636 w 4692072"/>
              <a:gd name="connsiteY89" fmla="*/ 3491345 h 5052291"/>
              <a:gd name="connsiteX90" fmla="*/ 240145 w 4692072"/>
              <a:gd name="connsiteY90" fmla="*/ 3398982 h 5052291"/>
              <a:gd name="connsiteX91" fmla="*/ 73891 w 4692072"/>
              <a:gd name="connsiteY91" fmla="*/ 3131127 h 5052291"/>
              <a:gd name="connsiteX92" fmla="*/ 27709 w 4692072"/>
              <a:gd name="connsiteY92" fmla="*/ 2854036 h 5052291"/>
              <a:gd name="connsiteX93" fmla="*/ 0 w 4692072"/>
              <a:gd name="connsiteY93" fmla="*/ 2844800 h 5052291"/>
              <a:gd name="connsiteX94" fmla="*/ 2311400 w 4692072"/>
              <a:gd name="connsiteY94" fmla="*/ 2400877 h 5052291"/>
              <a:gd name="connsiteX95" fmla="*/ 2179204 w 4692072"/>
              <a:gd name="connsiteY95" fmla="*/ 2202872 h 5052291"/>
              <a:gd name="connsiteX96" fmla="*/ 2021032 w 4692072"/>
              <a:gd name="connsiteY96" fmla="*/ 1997363 h 5052291"/>
              <a:gd name="connsiteX97" fmla="*/ 1790700 w 4692072"/>
              <a:gd name="connsiteY97" fmla="*/ 1693718 h 5052291"/>
              <a:gd name="connsiteX98" fmla="*/ 1670627 w 4692072"/>
              <a:gd name="connsiteY98" fmla="*/ 1416050 h 5052291"/>
              <a:gd name="connsiteX99" fmla="*/ 1103168 w 4692072"/>
              <a:gd name="connsiteY99" fmla="*/ 876877 h 5052291"/>
              <a:gd name="connsiteX100" fmla="*/ 827998 w 4692072"/>
              <a:gd name="connsiteY100" fmla="*/ 428711 h 5052291"/>
              <a:gd name="connsiteX101" fmla="*/ 831272 w 4692072"/>
              <a:gd name="connsiteY101" fmla="*/ 0 h 5052291"/>
              <a:gd name="connsiteX0" fmla="*/ 803563 w 4664363"/>
              <a:gd name="connsiteY0" fmla="*/ 0 h 5052291"/>
              <a:gd name="connsiteX1" fmla="*/ 2041236 w 4664363"/>
              <a:gd name="connsiteY1" fmla="*/ 9236 h 5052291"/>
              <a:gd name="connsiteX2" fmla="*/ 2059709 w 4664363"/>
              <a:gd name="connsiteY2" fmla="*/ 979054 h 5052291"/>
              <a:gd name="connsiteX3" fmla="*/ 2161309 w 4664363"/>
              <a:gd name="connsiteY3" fmla="*/ 1016000 h 5052291"/>
              <a:gd name="connsiteX4" fmla="*/ 2272145 w 4664363"/>
              <a:gd name="connsiteY4" fmla="*/ 1062182 h 5052291"/>
              <a:gd name="connsiteX5" fmla="*/ 2364509 w 4664363"/>
              <a:gd name="connsiteY5" fmla="*/ 1034472 h 5052291"/>
              <a:gd name="connsiteX6" fmla="*/ 2429163 w 4664363"/>
              <a:gd name="connsiteY6" fmla="*/ 1089891 h 5052291"/>
              <a:gd name="connsiteX7" fmla="*/ 2429163 w 4664363"/>
              <a:gd name="connsiteY7" fmla="*/ 1089891 h 5052291"/>
              <a:gd name="connsiteX8" fmla="*/ 2558473 w 4664363"/>
              <a:gd name="connsiteY8" fmla="*/ 1173018 h 5052291"/>
              <a:gd name="connsiteX9" fmla="*/ 2660073 w 4664363"/>
              <a:gd name="connsiteY9" fmla="*/ 1117600 h 5052291"/>
              <a:gd name="connsiteX10" fmla="*/ 2697018 w 4664363"/>
              <a:gd name="connsiteY10" fmla="*/ 1209963 h 5052291"/>
              <a:gd name="connsiteX11" fmla="*/ 2817091 w 4664363"/>
              <a:gd name="connsiteY11" fmla="*/ 1200727 h 5052291"/>
              <a:gd name="connsiteX12" fmla="*/ 2872509 w 4664363"/>
              <a:gd name="connsiteY12" fmla="*/ 1265382 h 5052291"/>
              <a:gd name="connsiteX13" fmla="*/ 2955636 w 4664363"/>
              <a:gd name="connsiteY13" fmla="*/ 1339272 h 5052291"/>
              <a:gd name="connsiteX14" fmla="*/ 3038763 w 4664363"/>
              <a:gd name="connsiteY14" fmla="*/ 1256145 h 5052291"/>
              <a:gd name="connsiteX15" fmla="*/ 3103418 w 4664363"/>
              <a:gd name="connsiteY15" fmla="*/ 1330036 h 5052291"/>
              <a:gd name="connsiteX16" fmla="*/ 3177309 w 4664363"/>
              <a:gd name="connsiteY16" fmla="*/ 1330036 h 5052291"/>
              <a:gd name="connsiteX17" fmla="*/ 3232727 w 4664363"/>
              <a:gd name="connsiteY17" fmla="*/ 1385454 h 5052291"/>
              <a:gd name="connsiteX18" fmla="*/ 3362036 w 4664363"/>
              <a:gd name="connsiteY18" fmla="*/ 1330036 h 5052291"/>
              <a:gd name="connsiteX19" fmla="*/ 3426691 w 4664363"/>
              <a:gd name="connsiteY19" fmla="*/ 1376218 h 5052291"/>
              <a:gd name="connsiteX20" fmla="*/ 3749963 w 4664363"/>
              <a:gd name="connsiteY20" fmla="*/ 1330036 h 5052291"/>
              <a:gd name="connsiteX21" fmla="*/ 4027054 w 4664363"/>
              <a:gd name="connsiteY21" fmla="*/ 1283854 h 5052291"/>
              <a:gd name="connsiteX22" fmla="*/ 4359563 w 4664363"/>
              <a:gd name="connsiteY22" fmla="*/ 1440872 h 5052291"/>
              <a:gd name="connsiteX23" fmla="*/ 4451927 w 4664363"/>
              <a:gd name="connsiteY23" fmla="*/ 1477818 h 5052291"/>
              <a:gd name="connsiteX24" fmla="*/ 4498109 w 4664363"/>
              <a:gd name="connsiteY24" fmla="*/ 2216727 h 5052291"/>
              <a:gd name="connsiteX25" fmla="*/ 4655127 w 4664363"/>
              <a:gd name="connsiteY25" fmla="*/ 2475345 h 5052291"/>
              <a:gd name="connsiteX26" fmla="*/ 4664363 w 4664363"/>
              <a:gd name="connsiteY26" fmla="*/ 2687782 h 5052291"/>
              <a:gd name="connsiteX27" fmla="*/ 4636654 w 4664363"/>
              <a:gd name="connsiteY27" fmla="*/ 2789382 h 5052291"/>
              <a:gd name="connsiteX28" fmla="*/ 4636654 w 4664363"/>
              <a:gd name="connsiteY28" fmla="*/ 2974109 h 5052291"/>
              <a:gd name="connsiteX29" fmla="*/ 4636654 w 4664363"/>
              <a:gd name="connsiteY29" fmla="*/ 3066472 h 5052291"/>
              <a:gd name="connsiteX30" fmla="*/ 4544291 w 4664363"/>
              <a:gd name="connsiteY30" fmla="*/ 3278909 h 5052291"/>
              <a:gd name="connsiteX31" fmla="*/ 4331854 w 4664363"/>
              <a:gd name="connsiteY31" fmla="*/ 3380509 h 5052291"/>
              <a:gd name="connsiteX32" fmla="*/ 4184073 w 4664363"/>
              <a:gd name="connsiteY32" fmla="*/ 3491345 h 5052291"/>
              <a:gd name="connsiteX33" fmla="*/ 4184073 w 4664363"/>
              <a:gd name="connsiteY33" fmla="*/ 3491345 h 5052291"/>
              <a:gd name="connsiteX34" fmla="*/ 4165600 w 4664363"/>
              <a:gd name="connsiteY34" fmla="*/ 3463636 h 5052291"/>
              <a:gd name="connsiteX35" fmla="*/ 4257963 w 4664363"/>
              <a:gd name="connsiteY35" fmla="*/ 3362036 h 5052291"/>
              <a:gd name="connsiteX36" fmla="*/ 4165600 w 4664363"/>
              <a:gd name="connsiteY36" fmla="*/ 3371272 h 5052291"/>
              <a:gd name="connsiteX37" fmla="*/ 4165600 w 4664363"/>
              <a:gd name="connsiteY37" fmla="*/ 3260436 h 5052291"/>
              <a:gd name="connsiteX38" fmla="*/ 4128654 w 4664363"/>
              <a:gd name="connsiteY38" fmla="*/ 3260436 h 5052291"/>
              <a:gd name="connsiteX39" fmla="*/ 4054763 w 4664363"/>
              <a:gd name="connsiteY39" fmla="*/ 3315854 h 5052291"/>
              <a:gd name="connsiteX40" fmla="*/ 4082473 w 4664363"/>
              <a:gd name="connsiteY40" fmla="*/ 3417454 h 5052291"/>
              <a:gd name="connsiteX41" fmla="*/ 4082473 w 4664363"/>
              <a:gd name="connsiteY41" fmla="*/ 3417454 h 5052291"/>
              <a:gd name="connsiteX42" fmla="*/ 4119418 w 4664363"/>
              <a:gd name="connsiteY42" fmla="*/ 3574472 h 5052291"/>
              <a:gd name="connsiteX43" fmla="*/ 3990109 w 4664363"/>
              <a:gd name="connsiteY43" fmla="*/ 3648363 h 5052291"/>
              <a:gd name="connsiteX44" fmla="*/ 3768436 w 4664363"/>
              <a:gd name="connsiteY44" fmla="*/ 3879272 h 5052291"/>
              <a:gd name="connsiteX45" fmla="*/ 3759200 w 4664363"/>
              <a:gd name="connsiteY45" fmla="*/ 3805382 h 5052291"/>
              <a:gd name="connsiteX46" fmla="*/ 3694545 w 4664363"/>
              <a:gd name="connsiteY46" fmla="*/ 3759200 h 5052291"/>
              <a:gd name="connsiteX47" fmla="*/ 3556000 w 4664363"/>
              <a:gd name="connsiteY47" fmla="*/ 3786909 h 5052291"/>
              <a:gd name="connsiteX48" fmla="*/ 3685309 w 4664363"/>
              <a:gd name="connsiteY48" fmla="*/ 3860800 h 5052291"/>
              <a:gd name="connsiteX49" fmla="*/ 3556000 w 4664363"/>
              <a:gd name="connsiteY49" fmla="*/ 3962400 h 5052291"/>
              <a:gd name="connsiteX50" fmla="*/ 3463636 w 4664363"/>
              <a:gd name="connsiteY50" fmla="*/ 3888509 h 5052291"/>
              <a:gd name="connsiteX51" fmla="*/ 3426691 w 4664363"/>
              <a:gd name="connsiteY51" fmla="*/ 3980872 h 5052291"/>
              <a:gd name="connsiteX52" fmla="*/ 3306618 w 4664363"/>
              <a:gd name="connsiteY52" fmla="*/ 4008582 h 5052291"/>
              <a:gd name="connsiteX53" fmla="*/ 3306618 w 4664363"/>
              <a:gd name="connsiteY53" fmla="*/ 4128654 h 5052291"/>
              <a:gd name="connsiteX54" fmla="*/ 3214254 w 4664363"/>
              <a:gd name="connsiteY54" fmla="*/ 4165600 h 5052291"/>
              <a:gd name="connsiteX55" fmla="*/ 3168073 w 4664363"/>
              <a:gd name="connsiteY55" fmla="*/ 4128654 h 5052291"/>
              <a:gd name="connsiteX56" fmla="*/ 3131127 w 4664363"/>
              <a:gd name="connsiteY56" fmla="*/ 4294909 h 5052291"/>
              <a:gd name="connsiteX57" fmla="*/ 3195782 w 4664363"/>
              <a:gd name="connsiteY57" fmla="*/ 4239491 h 5052291"/>
              <a:gd name="connsiteX58" fmla="*/ 3232727 w 4664363"/>
              <a:gd name="connsiteY58" fmla="*/ 4267200 h 5052291"/>
              <a:gd name="connsiteX59" fmla="*/ 3131127 w 4664363"/>
              <a:gd name="connsiteY59" fmla="*/ 4433454 h 5052291"/>
              <a:gd name="connsiteX60" fmla="*/ 3057236 w 4664363"/>
              <a:gd name="connsiteY60" fmla="*/ 4442691 h 5052291"/>
              <a:gd name="connsiteX61" fmla="*/ 3057236 w 4664363"/>
              <a:gd name="connsiteY61" fmla="*/ 4488872 h 5052291"/>
              <a:gd name="connsiteX62" fmla="*/ 3140363 w 4664363"/>
              <a:gd name="connsiteY62" fmla="*/ 4451927 h 5052291"/>
              <a:gd name="connsiteX63" fmla="*/ 3149600 w 4664363"/>
              <a:gd name="connsiteY63" fmla="*/ 4636654 h 5052291"/>
              <a:gd name="connsiteX64" fmla="*/ 3066473 w 4664363"/>
              <a:gd name="connsiteY64" fmla="*/ 4701309 h 5052291"/>
              <a:gd name="connsiteX65" fmla="*/ 3121891 w 4664363"/>
              <a:gd name="connsiteY65" fmla="*/ 4729018 h 5052291"/>
              <a:gd name="connsiteX66" fmla="*/ 3232727 w 4664363"/>
              <a:gd name="connsiteY66" fmla="*/ 4978400 h 5052291"/>
              <a:gd name="connsiteX67" fmla="*/ 3241963 w 4664363"/>
              <a:gd name="connsiteY67" fmla="*/ 5052291 h 5052291"/>
              <a:gd name="connsiteX68" fmla="*/ 2909454 w 4664363"/>
              <a:gd name="connsiteY68" fmla="*/ 4969163 h 5052291"/>
              <a:gd name="connsiteX69" fmla="*/ 2669309 w 4664363"/>
              <a:gd name="connsiteY69" fmla="*/ 4922982 h 5052291"/>
              <a:gd name="connsiteX70" fmla="*/ 2475345 w 4664363"/>
              <a:gd name="connsiteY70" fmla="*/ 4765963 h 5052291"/>
              <a:gd name="connsiteX71" fmla="*/ 2382982 w 4664363"/>
              <a:gd name="connsiteY71" fmla="*/ 4682836 h 5052291"/>
              <a:gd name="connsiteX72" fmla="*/ 2253673 w 4664363"/>
              <a:gd name="connsiteY72" fmla="*/ 4414982 h 5052291"/>
              <a:gd name="connsiteX73" fmla="*/ 2253673 w 4664363"/>
              <a:gd name="connsiteY73" fmla="*/ 4267200 h 5052291"/>
              <a:gd name="connsiteX74" fmla="*/ 2087418 w 4664363"/>
              <a:gd name="connsiteY74" fmla="*/ 4119418 h 5052291"/>
              <a:gd name="connsiteX75" fmla="*/ 2032000 w 4664363"/>
              <a:gd name="connsiteY75" fmla="*/ 4017818 h 5052291"/>
              <a:gd name="connsiteX76" fmla="*/ 1921163 w 4664363"/>
              <a:gd name="connsiteY76" fmla="*/ 3943927 h 5052291"/>
              <a:gd name="connsiteX77" fmla="*/ 1791854 w 4664363"/>
              <a:gd name="connsiteY77" fmla="*/ 3703782 h 5052291"/>
              <a:gd name="connsiteX78" fmla="*/ 1745673 w 4664363"/>
              <a:gd name="connsiteY78" fmla="*/ 3556000 h 5052291"/>
              <a:gd name="connsiteX79" fmla="*/ 1514763 w 4664363"/>
              <a:gd name="connsiteY79" fmla="*/ 3352800 h 5052291"/>
              <a:gd name="connsiteX80" fmla="*/ 1403927 w 4664363"/>
              <a:gd name="connsiteY80" fmla="*/ 3241963 h 5052291"/>
              <a:gd name="connsiteX81" fmla="*/ 1154545 w 4664363"/>
              <a:gd name="connsiteY81" fmla="*/ 3214254 h 5052291"/>
              <a:gd name="connsiteX82" fmla="*/ 1126836 w 4664363"/>
              <a:gd name="connsiteY82" fmla="*/ 3260436 h 5052291"/>
              <a:gd name="connsiteX83" fmla="*/ 997527 w 4664363"/>
              <a:gd name="connsiteY83" fmla="*/ 3260436 h 5052291"/>
              <a:gd name="connsiteX84" fmla="*/ 858982 w 4664363"/>
              <a:gd name="connsiteY84" fmla="*/ 3389745 h 5052291"/>
              <a:gd name="connsiteX85" fmla="*/ 849745 w 4664363"/>
              <a:gd name="connsiteY85" fmla="*/ 3519054 h 5052291"/>
              <a:gd name="connsiteX86" fmla="*/ 794327 w 4664363"/>
              <a:gd name="connsiteY86" fmla="*/ 3546763 h 5052291"/>
              <a:gd name="connsiteX87" fmla="*/ 775854 w 4664363"/>
              <a:gd name="connsiteY87" fmla="*/ 3666836 h 5052291"/>
              <a:gd name="connsiteX88" fmla="*/ 461818 w 4664363"/>
              <a:gd name="connsiteY88" fmla="*/ 3583709 h 5052291"/>
              <a:gd name="connsiteX89" fmla="*/ 387927 w 4664363"/>
              <a:gd name="connsiteY89" fmla="*/ 3491345 h 5052291"/>
              <a:gd name="connsiteX90" fmla="*/ 212436 w 4664363"/>
              <a:gd name="connsiteY90" fmla="*/ 3398982 h 5052291"/>
              <a:gd name="connsiteX91" fmla="*/ 46182 w 4664363"/>
              <a:gd name="connsiteY91" fmla="*/ 3131127 h 5052291"/>
              <a:gd name="connsiteX92" fmla="*/ 0 w 4664363"/>
              <a:gd name="connsiteY92" fmla="*/ 2854036 h 5052291"/>
              <a:gd name="connsiteX93" fmla="*/ 2467841 w 4664363"/>
              <a:gd name="connsiteY93" fmla="*/ 2622550 h 5052291"/>
              <a:gd name="connsiteX94" fmla="*/ 2283691 w 4664363"/>
              <a:gd name="connsiteY94" fmla="*/ 2400877 h 5052291"/>
              <a:gd name="connsiteX95" fmla="*/ 2151495 w 4664363"/>
              <a:gd name="connsiteY95" fmla="*/ 2202872 h 5052291"/>
              <a:gd name="connsiteX96" fmla="*/ 1993323 w 4664363"/>
              <a:gd name="connsiteY96" fmla="*/ 1997363 h 5052291"/>
              <a:gd name="connsiteX97" fmla="*/ 1762991 w 4664363"/>
              <a:gd name="connsiteY97" fmla="*/ 1693718 h 5052291"/>
              <a:gd name="connsiteX98" fmla="*/ 1642918 w 4664363"/>
              <a:gd name="connsiteY98" fmla="*/ 1416050 h 5052291"/>
              <a:gd name="connsiteX99" fmla="*/ 1075459 w 4664363"/>
              <a:gd name="connsiteY99" fmla="*/ 876877 h 5052291"/>
              <a:gd name="connsiteX100" fmla="*/ 800289 w 4664363"/>
              <a:gd name="connsiteY100" fmla="*/ 428711 h 5052291"/>
              <a:gd name="connsiteX101" fmla="*/ 803563 w 4664363"/>
              <a:gd name="connsiteY101" fmla="*/ 0 h 5052291"/>
              <a:gd name="connsiteX0" fmla="*/ 757381 w 4618181"/>
              <a:gd name="connsiteY0" fmla="*/ 0 h 5052291"/>
              <a:gd name="connsiteX1" fmla="*/ 1995054 w 4618181"/>
              <a:gd name="connsiteY1" fmla="*/ 9236 h 5052291"/>
              <a:gd name="connsiteX2" fmla="*/ 2013527 w 4618181"/>
              <a:gd name="connsiteY2" fmla="*/ 979054 h 5052291"/>
              <a:gd name="connsiteX3" fmla="*/ 2115127 w 4618181"/>
              <a:gd name="connsiteY3" fmla="*/ 1016000 h 5052291"/>
              <a:gd name="connsiteX4" fmla="*/ 2225963 w 4618181"/>
              <a:gd name="connsiteY4" fmla="*/ 1062182 h 5052291"/>
              <a:gd name="connsiteX5" fmla="*/ 2318327 w 4618181"/>
              <a:gd name="connsiteY5" fmla="*/ 1034472 h 5052291"/>
              <a:gd name="connsiteX6" fmla="*/ 2382981 w 4618181"/>
              <a:gd name="connsiteY6" fmla="*/ 1089891 h 5052291"/>
              <a:gd name="connsiteX7" fmla="*/ 2382981 w 4618181"/>
              <a:gd name="connsiteY7" fmla="*/ 1089891 h 5052291"/>
              <a:gd name="connsiteX8" fmla="*/ 2512291 w 4618181"/>
              <a:gd name="connsiteY8" fmla="*/ 1173018 h 5052291"/>
              <a:gd name="connsiteX9" fmla="*/ 2613891 w 4618181"/>
              <a:gd name="connsiteY9" fmla="*/ 1117600 h 5052291"/>
              <a:gd name="connsiteX10" fmla="*/ 2650836 w 4618181"/>
              <a:gd name="connsiteY10" fmla="*/ 1209963 h 5052291"/>
              <a:gd name="connsiteX11" fmla="*/ 2770909 w 4618181"/>
              <a:gd name="connsiteY11" fmla="*/ 1200727 h 5052291"/>
              <a:gd name="connsiteX12" fmla="*/ 2826327 w 4618181"/>
              <a:gd name="connsiteY12" fmla="*/ 1265382 h 5052291"/>
              <a:gd name="connsiteX13" fmla="*/ 2909454 w 4618181"/>
              <a:gd name="connsiteY13" fmla="*/ 1339272 h 5052291"/>
              <a:gd name="connsiteX14" fmla="*/ 2992581 w 4618181"/>
              <a:gd name="connsiteY14" fmla="*/ 1256145 h 5052291"/>
              <a:gd name="connsiteX15" fmla="*/ 3057236 w 4618181"/>
              <a:gd name="connsiteY15" fmla="*/ 1330036 h 5052291"/>
              <a:gd name="connsiteX16" fmla="*/ 3131127 w 4618181"/>
              <a:gd name="connsiteY16" fmla="*/ 1330036 h 5052291"/>
              <a:gd name="connsiteX17" fmla="*/ 3186545 w 4618181"/>
              <a:gd name="connsiteY17" fmla="*/ 1385454 h 5052291"/>
              <a:gd name="connsiteX18" fmla="*/ 3315854 w 4618181"/>
              <a:gd name="connsiteY18" fmla="*/ 1330036 h 5052291"/>
              <a:gd name="connsiteX19" fmla="*/ 3380509 w 4618181"/>
              <a:gd name="connsiteY19" fmla="*/ 1376218 h 5052291"/>
              <a:gd name="connsiteX20" fmla="*/ 3703781 w 4618181"/>
              <a:gd name="connsiteY20" fmla="*/ 1330036 h 5052291"/>
              <a:gd name="connsiteX21" fmla="*/ 3980872 w 4618181"/>
              <a:gd name="connsiteY21" fmla="*/ 1283854 h 5052291"/>
              <a:gd name="connsiteX22" fmla="*/ 4313381 w 4618181"/>
              <a:gd name="connsiteY22" fmla="*/ 1440872 h 5052291"/>
              <a:gd name="connsiteX23" fmla="*/ 4405745 w 4618181"/>
              <a:gd name="connsiteY23" fmla="*/ 1477818 h 5052291"/>
              <a:gd name="connsiteX24" fmla="*/ 4451927 w 4618181"/>
              <a:gd name="connsiteY24" fmla="*/ 2216727 h 5052291"/>
              <a:gd name="connsiteX25" fmla="*/ 4608945 w 4618181"/>
              <a:gd name="connsiteY25" fmla="*/ 2475345 h 5052291"/>
              <a:gd name="connsiteX26" fmla="*/ 4618181 w 4618181"/>
              <a:gd name="connsiteY26" fmla="*/ 2687782 h 5052291"/>
              <a:gd name="connsiteX27" fmla="*/ 4590472 w 4618181"/>
              <a:gd name="connsiteY27" fmla="*/ 2789382 h 5052291"/>
              <a:gd name="connsiteX28" fmla="*/ 4590472 w 4618181"/>
              <a:gd name="connsiteY28" fmla="*/ 2974109 h 5052291"/>
              <a:gd name="connsiteX29" fmla="*/ 4590472 w 4618181"/>
              <a:gd name="connsiteY29" fmla="*/ 3066472 h 5052291"/>
              <a:gd name="connsiteX30" fmla="*/ 4498109 w 4618181"/>
              <a:gd name="connsiteY30" fmla="*/ 3278909 h 5052291"/>
              <a:gd name="connsiteX31" fmla="*/ 4285672 w 4618181"/>
              <a:gd name="connsiteY31" fmla="*/ 3380509 h 5052291"/>
              <a:gd name="connsiteX32" fmla="*/ 4137891 w 4618181"/>
              <a:gd name="connsiteY32" fmla="*/ 3491345 h 5052291"/>
              <a:gd name="connsiteX33" fmla="*/ 4137891 w 4618181"/>
              <a:gd name="connsiteY33" fmla="*/ 3491345 h 5052291"/>
              <a:gd name="connsiteX34" fmla="*/ 4119418 w 4618181"/>
              <a:gd name="connsiteY34" fmla="*/ 3463636 h 5052291"/>
              <a:gd name="connsiteX35" fmla="*/ 4211781 w 4618181"/>
              <a:gd name="connsiteY35" fmla="*/ 3362036 h 5052291"/>
              <a:gd name="connsiteX36" fmla="*/ 4119418 w 4618181"/>
              <a:gd name="connsiteY36" fmla="*/ 3371272 h 5052291"/>
              <a:gd name="connsiteX37" fmla="*/ 4119418 w 4618181"/>
              <a:gd name="connsiteY37" fmla="*/ 3260436 h 5052291"/>
              <a:gd name="connsiteX38" fmla="*/ 4082472 w 4618181"/>
              <a:gd name="connsiteY38" fmla="*/ 3260436 h 5052291"/>
              <a:gd name="connsiteX39" fmla="*/ 4008581 w 4618181"/>
              <a:gd name="connsiteY39" fmla="*/ 3315854 h 5052291"/>
              <a:gd name="connsiteX40" fmla="*/ 4036291 w 4618181"/>
              <a:gd name="connsiteY40" fmla="*/ 3417454 h 5052291"/>
              <a:gd name="connsiteX41" fmla="*/ 4036291 w 4618181"/>
              <a:gd name="connsiteY41" fmla="*/ 3417454 h 5052291"/>
              <a:gd name="connsiteX42" fmla="*/ 4073236 w 4618181"/>
              <a:gd name="connsiteY42" fmla="*/ 3574472 h 5052291"/>
              <a:gd name="connsiteX43" fmla="*/ 3943927 w 4618181"/>
              <a:gd name="connsiteY43" fmla="*/ 3648363 h 5052291"/>
              <a:gd name="connsiteX44" fmla="*/ 3722254 w 4618181"/>
              <a:gd name="connsiteY44" fmla="*/ 3879272 h 5052291"/>
              <a:gd name="connsiteX45" fmla="*/ 3713018 w 4618181"/>
              <a:gd name="connsiteY45" fmla="*/ 3805382 h 5052291"/>
              <a:gd name="connsiteX46" fmla="*/ 3648363 w 4618181"/>
              <a:gd name="connsiteY46" fmla="*/ 3759200 h 5052291"/>
              <a:gd name="connsiteX47" fmla="*/ 3509818 w 4618181"/>
              <a:gd name="connsiteY47" fmla="*/ 3786909 h 5052291"/>
              <a:gd name="connsiteX48" fmla="*/ 3639127 w 4618181"/>
              <a:gd name="connsiteY48" fmla="*/ 3860800 h 5052291"/>
              <a:gd name="connsiteX49" fmla="*/ 3509818 w 4618181"/>
              <a:gd name="connsiteY49" fmla="*/ 3962400 h 5052291"/>
              <a:gd name="connsiteX50" fmla="*/ 3417454 w 4618181"/>
              <a:gd name="connsiteY50" fmla="*/ 3888509 h 5052291"/>
              <a:gd name="connsiteX51" fmla="*/ 3380509 w 4618181"/>
              <a:gd name="connsiteY51" fmla="*/ 3980872 h 5052291"/>
              <a:gd name="connsiteX52" fmla="*/ 3260436 w 4618181"/>
              <a:gd name="connsiteY52" fmla="*/ 4008582 h 5052291"/>
              <a:gd name="connsiteX53" fmla="*/ 3260436 w 4618181"/>
              <a:gd name="connsiteY53" fmla="*/ 4128654 h 5052291"/>
              <a:gd name="connsiteX54" fmla="*/ 3168072 w 4618181"/>
              <a:gd name="connsiteY54" fmla="*/ 4165600 h 5052291"/>
              <a:gd name="connsiteX55" fmla="*/ 3121891 w 4618181"/>
              <a:gd name="connsiteY55" fmla="*/ 4128654 h 5052291"/>
              <a:gd name="connsiteX56" fmla="*/ 3084945 w 4618181"/>
              <a:gd name="connsiteY56" fmla="*/ 4294909 h 5052291"/>
              <a:gd name="connsiteX57" fmla="*/ 3149600 w 4618181"/>
              <a:gd name="connsiteY57" fmla="*/ 4239491 h 5052291"/>
              <a:gd name="connsiteX58" fmla="*/ 3186545 w 4618181"/>
              <a:gd name="connsiteY58" fmla="*/ 4267200 h 5052291"/>
              <a:gd name="connsiteX59" fmla="*/ 3084945 w 4618181"/>
              <a:gd name="connsiteY59" fmla="*/ 4433454 h 5052291"/>
              <a:gd name="connsiteX60" fmla="*/ 3011054 w 4618181"/>
              <a:gd name="connsiteY60" fmla="*/ 4442691 h 5052291"/>
              <a:gd name="connsiteX61" fmla="*/ 3011054 w 4618181"/>
              <a:gd name="connsiteY61" fmla="*/ 4488872 h 5052291"/>
              <a:gd name="connsiteX62" fmla="*/ 3094181 w 4618181"/>
              <a:gd name="connsiteY62" fmla="*/ 4451927 h 5052291"/>
              <a:gd name="connsiteX63" fmla="*/ 3103418 w 4618181"/>
              <a:gd name="connsiteY63" fmla="*/ 4636654 h 5052291"/>
              <a:gd name="connsiteX64" fmla="*/ 3020291 w 4618181"/>
              <a:gd name="connsiteY64" fmla="*/ 4701309 h 5052291"/>
              <a:gd name="connsiteX65" fmla="*/ 3075709 w 4618181"/>
              <a:gd name="connsiteY65" fmla="*/ 4729018 h 5052291"/>
              <a:gd name="connsiteX66" fmla="*/ 3186545 w 4618181"/>
              <a:gd name="connsiteY66" fmla="*/ 4978400 h 5052291"/>
              <a:gd name="connsiteX67" fmla="*/ 3195781 w 4618181"/>
              <a:gd name="connsiteY67" fmla="*/ 5052291 h 5052291"/>
              <a:gd name="connsiteX68" fmla="*/ 2863272 w 4618181"/>
              <a:gd name="connsiteY68" fmla="*/ 4969163 h 5052291"/>
              <a:gd name="connsiteX69" fmla="*/ 2623127 w 4618181"/>
              <a:gd name="connsiteY69" fmla="*/ 4922982 h 5052291"/>
              <a:gd name="connsiteX70" fmla="*/ 2429163 w 4618181"/>
              <a:gd name="connsiteY70" fmla="*/ 4765963 h 5052291"/>
              <a:gd name="connsiteX71" fmla="*/ 2336800 w 4618181"/>
              <a:gd name="connsiteY71" fmla="*/ 4682836 h 5052291"/>
              <a:gd name="connsiteX72" fmla="*/ 2207491 w 4618181"/>
              <a:gd name="connsiteY72" fmla="*/ 4414982 h 5052291"/>
              <a:gd name="connsiteX73" fmla="*/ 2207491 w 4618181"/>
              <a:gd name="connsiteY73" fmla="*/ 4267200 h 5052291"/>
              <a:gd name="connsiteX74" fmla="*/ 2041236 w 4618181"/>
              <a:gd name="connsiteY74" fmla="*/ 4119418 h 5052291"/>
              <a:gd name="connsiteX75" fmla="*/ 1985818 w 4618181"/>
              <a:gd name="connsiteY75" fmla="*/ 4017818 h 5052291"/>
              <a:gd name="connsiteX76" fmla="*/ 1874981 w 4618181"/>
              <a:gd name="connsiteY76" fmla="*/ 3943927 h 5052291"/>
              <a:gd name="connsiteX77" fmla="*/ 1745672 w 4618181"/>
              <a:gd name="connsiteY77" fmla="*/ 3703782 h 5052291"/>
              <a:gd name="connsiteX78" fmla="*/ 1699491 w 4618181"/>
              <a:gd name="connsiteY78" fmla="*/ 3556000 h 5052291"/>
              <a:gd name="connsiteX79" fmla="*/ 1468581 w 4618181"/>
              <a:gd name="connsiteY79" fmla="*/ 3352800 h 5052291"/>
              <a:gd name="connsiteX80" fmla="*/ 1357745 w 4618181"/>
              <a:gd name="connsiteY80" fmla="*/ 3241963 h 5052291"/>
              <a:gd name="connsiteX81" fmla="*/ 1108363 w 4618181"/>
              <a:gd name="connsiteY81" fmla="*/ 3214254 h 5052291"/>
              <a:gd name="connsiteX82" fmla="*/ 1080654 w 4618181"/>
              <a:gd name="connsiteY82" fmla="*/ 3260436 h 5052291"/>
              <a:gd name="connsiteX83" fmla="*/ 951345 w 4618181"/>
              <a:gd name="connsiteY83" fmla="*/ 3260436 h 5052291"/>
              <a:gd name="connsiteX84" fmla="*/ 812800 w 4618181"/>
              <a:gd name="connsiteY84" fmla="*/ 3389745 h 5052291"/>
              <a:gd name="connsiteX85" fmla="*/ 803563 w 4618181"/>
              <a:gd name="connsiteY85" fmla="*/ 3519054 h 5052291"/>
              <a:gd name="connsiteX86" fmla="*/ 748145 w 4618181"/>
              <a:gd name="connsiteY86" fmla="*/ 3546763 h 5052291"/>
              <a:gd name="connsiteX87" fmla="*/ 729672 w 4618181"/>
              <a:gd name="connsiteY87" fmla="*/ 3666836 h 5052291"/>
              <a:gd name="connsiteX88" fmla="*/ 415636 w 4618181"/>
              <a:gd name="connsiteY88" fmla="*/ 3583709 h 5052291"/>
              <a:gd name="connsiteX89" fmla="*/ 341745 w 4618181"/>
              <a:gd name="connsiteY89" fmla="*/ 3491345 h 5052291"/>
              <a:gd name="connsiteX90" fmla="*/ 166254 w 4618181"/>
              <a:gd name="connsiteY90" fmla="*/ 3398982 h 5052291"/>
              <a:gd name="connsiteX91" fmla="*/ 0 w 4618181"/>
              <a:gd name="connsiteY91" fmla="*/ 3131127 h 5052291"/>
              <a:gd name="connsiteX92" fmla="*/ 2544618 w 4618181"/>
              <a:gd name="connsiteY92" fmla="*/ 2841336 h 5052291"/>
              <a:gd name="connsiteX93" fmla="*/ 2421659 w 4618181"/>
              <a:gd name="connsiteY93" fmla="*/ 2622550 h 5052291"/>
              <a:gd name="connsiteX94" fmla="*/ 2237509 w 4618181"/>
              <a:gd name="connsiteY94" fmla="*/ 2400877 h 5052291"/>
              <a:gd name="connsiteX95" fmla="*/ 2105313 w 4618181"/>
              <a:gd name="connsiteY95" fmla="*/ 2202872 h 5052291"/>
              <a:gd name="connsiteX96" fmla="*/ 1947141 w 4618181"/>
              <a:gd name="connsiteY96" fmla="*/ 1997363 h 5052291"/>
              <a:gd name="connsiteX97" fmla="*/ 1716809 w 4618181"/>
              <a:gd name="connsiteY97" fmla="*/ 1693718 h 5052291"/>
              <a:gd name="connsiteX98" fmla="*/ 1596736 w 4618181"/>
              <a:gd name="connsiteY98" fmla="*/ 1416050 h 5052291"/>
              <a:gd name="connsiteX99" fmla="*/ 1029277 w 4618181"/>
              <a:gd name="connsiteY99" fmla="*/ 876877 h 5052291"/>
              <a:gd name="connsiteX100" fmla="*/ 754107 w 4618181"/>
              <a:gd name="connsiteY100" fmla="*/ 428711 h 5052291"/>
              <a:gd name="connsiteX101" fmla="*/ 757381 w 4618181"/>
              <a:gd name="connsiteY101" fmla="*/ 0 h 5052291"/>
              <a:gd name="connsiteX0" fmla="*/ 591127 w 4451927"/>
              <a:gd name="connsiteY0" fmla="*/ 0 h 5052291"/>
              <a:gd name="connsiteX1" fmla="*/ 1828800 w 4451927"/>
              <a:gd name="connsiteY1" fmla="*/ 9236 h 5052291"/>
              <a:gd name="connsiteX2" fmla="*/ 1847273 w 4451927"/>
              <a:gd name="connsiteY2" fmla="*/ 979054 h 5052291"/>
              <a:gd name="connsiteX3" fmla="*/ 1948873 w 4451927"/>
              <a:gd name="connsiteY3" fmla="*/ 1016000 h 5052291"/>
              <a:gd name="connsiteX4" fmla="*/ 2059709 w 4451927"/>
              <a:gd name="connsiteY4" fmla="*/ 1062182 h 5052291"/>
              <a:gd name="connsiteX5" fmla="*/ 2152073 w 4451927"/>
              <a:gd name="connsiteY5" fmla="*/ 1034472 h 5052291"/>
              <a:gd name="connsiteX6" fmla="*/ 2216727 w 4451927"/>
              <a:gd name="connsiteY6" fmla="*/ 1089891 h 5052291"/>
              <a:gd name="connsiteX7" fmla="*/ 2216727 w 4451927"/>
              <a:gd name="connsiteY7" fmla="*/ 1089891 h 5052291"/>
              <a:gd name="connsiteX8" fmla="*/ 2346037 w 4451927"/>
              <a:gd name="connsiteY8" fmla="*/ 1173018 h 5052291"/>
              <a:gd name="connsiteX9" fmla="*/ 2447637 w 4451927"/>
              <a:gd name="connsiteY9" fmla="*/ 1117600 h 5052291"/>
              <a:gd name="connsiteX10" fmla="*/ 2484582 w 4451927"/>
              <a:gd name="connsiteY10" fmla="*/ 1209963 h 5052291"/>
              <a:gd name="connsiteX11" fmla="*/ 2604655 w 4451927"/>
              <a:gd name="connsiteY11" fmla="*/ 1200727 h 5052291"/>
              <a:gd name="connsiteX12" fmla="*/ 2660073 w 4451927"/>
              <a:gd name="connsiteY12" fmla="*/ 1265382 h 5052291"/>
              <a:gd name="connsiteX13" fmla="*/ 2743200 w 4451927"/>
              <a:gd name="connsiteY13" fmla="*/ 1339272 h 5052291"/>
              <a:gd name="connsiteX14" fmla="*/ 2826327 w 4451927"/>
              <a:gd name="connsiteY14" fmla="*/ 1256145 h 5052291"/>
              <a:gd name="connsiteX15" fmla="*/ 2890982 w 4451927"/>
              <a:gd name="connsiteY15" fmla="*/ 1330036 h 5052291"/>
              <a:gd name="connsiteX16" fmla="*/ 2964873 w 4451927"/>
              <a:gd name="connsiteY16" fmla="*/ 1330036 h 5052291"/>
              <a:gd name="connsiteX17" fmla="*/ 3020291 w 4451927"/>
              <a:gd name="connsiteY17" fmla="*/ 1385454 h 5052291"/>
              <a:gd name="connsiteX18" fmla="*/ 3149600 w 4451927"/>
              <a:gd name="connsiteY18" fmla="*/ 1330036 h 5052291"/>
              <a:gd name="connsiteX19" fmla="*/ 3214255 w 4451927"/>
              <a:gd name="connsiteY19" fmla="*/ 1376218 h 5052291"/>
              <a:gd name="connsiteX20" fmla="*/ 3537527 w 4451927"/>
              <a:gd name="connsiteY20" fmla="*/ 1330036 h 5052291"/>
              <a:gd name="connsiteX21" fmla="*/ 3814618 w 4451927"/>
              <a:gd name="connsiteY21" fmla="*/ 1283854 h 5052291"/>
              <a:gd name="connsiteX22" fmla="*/ 4147127 w 4451927"/>
              <a:gd name="connsiteY22" fmla="*/ 1440872 h 5052291"/>
              <a:gd name="connsiteX23" fmla="*/ 4239491 w 4451927"/>
              <a:gd name="connsiteY23" fmla="*/ 1477818 h 5052291"/>
              <a:gd name="connsiteX24" fmla="*/ 4285673 w 4451927"/>
              <a:gd name="connsiteY24" fmla="*/ 2216727 h 5052291"/>
              <a:gd name="connsiteX25" fmla="*/ 4442691 w 4451927"/>
              <a:gd name="connsiteY25" fmla="*/ 2475345 h 5052291"/>
              <a:gd name="connsiteX26" fmla="*/ 4451927 w 4451927"/>
              <a:gd name="connsiteY26" fmla="*/ 2687782 h 5052291"/>
              <a:gd name="connsiteX27" fmla="*/ 4424218 w 4451927"/>
              <a:gd name="connsiteY27" fmla="*/ 2789382 h 5052291"/>
              <a:gd name="connsiteX28" fmla="*/ 4424218 w 4451927"/>
              <a:gd name="connsiteY28" fmla="*/ 2974109 h 5052291"/>
              <a:gd name="connsiteX29" fmla="*/ 4424218 w 4451927"/>
              <a:gd name="connsiteY29" fmla="*/ 3066472 h 5052291"/>
              <a:gd name="connsiteX30" fmla="*/ 4331855 w 4451927"/>
              <a:gd name="connsiteY30" fmla="*/ 3278909 h 5052291"/>
              <a:gd name="connsiteX31" fmla="*/ 4119418 w 4451927"/>
              <a:gd name="connsiteY31" fmla="*/ 3380509 h 5052291"/>
              <a:gd name="connsiteX32" fmla="*/ 3971637 w 4451927"/>
              <a:gd name="connsiteY32" fmla="*/ 3491345 h 5052291"/>
              <a:gd name="connsiteX33" fmla="*/ 3971637 w 4451927"/>
              <a:gd name="connsiteY33" fmla="*/ 3491345 h 5052291"/>
              <a:gd name="connsiteX34" fmla="*/ 3953164 w 4451927"/>
              <a:gd name="connsiteY34" fmla="*/ 3463636 h 5052291"/>
              <a:gd name="connsiteX35" fmla="*/ 4045527 w 4451927"/>
              <a:gd name="connsiteY35" fmla="*/ 3362036 h 5052291"/>
              <a:gd name="connsiteX36" fmla="*/ 3953164 w 4451927"/>
              <a:gd name="connsiteY36" fmla="*/ 3371272 h 5052291"/>
              <a:gd name="connsiteX37" fmla="*/ 3953164 w 4451927"/>
              <a:gd name="connsiteY37" fmla="*/ 3260436 h 5052291"/>
              <a:gd name="connsiteX38" fmla="*/ 3916218 w 4451927"/>
              <a:gd name="connsiteY38" fmla="*/ 3260436 h 5052291"/>
              <a:gd name="connsiteX39" fmla="*/ 3842327 w 4451927"/>
              <a:gd name="connsiteY39" fmla="*/ 3315854 h 5052291"/>
              <a:gd name="connsiteX40" fmla="*/ 3870037 w 4451927"/>
              <a:gd name="connsiteY40" fmla="*/ 3417454 h 5052291"/>
              <a:gd name="connsiteX41" fmla="*/ 3870037 w 4451927"/>
              <a:gd name="connsiteY41" fmla="*/ 3417454 h 5052291"/>
              <a:gd name="connsiteX42" fmla="*/ 3906982 w 4451927"/>
              <a:gd name="connsiteY42" fmla="*/ 3574472 h 5052291"/>
              <a:gd name="connsiteX43" fmla="*/ 3777673 w 4451927"/>
              <a:gd name="connsiteY43" fmla="*/ 3648363 h 5052291"/>
              <a:gd name="connsiteX44" fmla="*/ 3556000 w 4451927"/>
              <a:gd name="connsiteY44" fmla="*/ 3879272 h 5052291"/>
              <a:gd name="connsiteX45" fmla="*/ 3546764 w 4451927"/>
              <a:gd name="connsiteY45" fmla="*/ 3805382 h 5052291"/>
              <a:gd name="connsiteX46" fmla="*/ 3482109 w 4451927"/>
              <a:gd name="connsiteY46" fmla="*/ 3759200 h 5052291"/>
              <a:gd name="connsiteX47" fmla="*/ 3343564 w 4451927"/>
              <a:gd name="connsiteY47" fmla="*/ 3786909 h 5052291"/>
              <a:gd name="connsiteX48" fmla="*/ 3472873 w 4451927"/>
              <a:gd name="connsiteY48" fmla="*/ 3860800 h 5052291"/>
              <a:gd name="connsiteX49" fmla="*/ 3343564 w 4451927"/>
              <a:gd name="connsiteY49" fmla="*/ 3962400 h 5052291"/>
              <a:gd name="connsiteX50" fmla="*/ 3251200 w 4451927"/>
              <a:gd name="connsiteY50" fmla="*/ 3888509 h 5052291"/>
              <a:gd name="connsiteX51" fmla="*/ 3214255 w 4451927"/>
              <a:gd name="connsiteY51" fmla="*/ 3980872 h 5052291"/>
              <a:gd name="connsiteX52" fmla="*/ 3094182 w 4451927"/>
              <a:gd name="connsiteY52" fmla="*/ 4008582 h 5052291"/>
              <a:gd name="connsiteX53" fmla="*/ 3094182 w 4451927"/>
              <a:gd name="connsiteY53" fmla="*/ 4128654 h 5052291"/>
              <a:gd name="connsiteX54" fmla="*/ 3001818 w 4451927"/>
              <a:gd name="connsiteY54" fmla="*/ 4165600 h 5052291"/>
              <a:gd name="connsiteX55" fmla="*/ 2955637 w 4451927"/>
              <a:gd name="connsiteY55" fmla="*/ 4128654 h 5052291"/>
              <a:gd name="connsiteX56" fmla="*/ 2918691 w 4451927"/>
              <a:gd name="connsiteY56" fmla="*/ 4294909 h 5052291"/>
              <a:gd name="connsiteX57" fmla="*/ 2983346 w 4451927"/>
              <a:gd name="connsiteY57" fmla="*/ 4239491 h 5052291"/>
              <a:gd name="connsiteX58" fmla="*/ 3020291 w 4451927"/>
              <a:gd name="connsiteY58" fmla="*/ 4267200 h 5052291"/>
              <a:gd name="connsiteX59" fmla="*/ 2918691 w 4451927"/>
              <a:gd name="connsiteY59" fmla="*/ 4433454 h 5052291"/>
              <a:gd name="connsiteX60" fmla="*/ 2844800 w 4451927"/>
              <a:gd name="connsiteY60" fmla="*/ 4442691 h 5052291"/>
              <a:gd name="connsiteX61" fmla="*/ 2844800 w 4451927"/>
              <a:gd name="connsiteY61" fmla="*/ 4488872 h 5052291"/>
              <a:gd name="connsiteX62" fmla="*/ 2927927 w 4451927"/>
              <a:gd name="connsiteY62" fmla="*/ 4451927 h 5052291"/>
              <a:gd name="connsiteX63" fmla="*/ 2937164 w 4451927"/>
              <a:gd name="connsiteY63" fmla="*/ 4636654 h 5052291"/>
              <a:gd name="connsiteX64" fmla="*/ 2854037 w 4451927"/>
              <a:gd name="connsiteY64" fmla="*/ 4701309 h 5052291"/>
              <a:gd name="connsiteX65" fmla="*/ 2909455 w 4451927"/>
              <a:gd name="connsiteY65" fmla="*/ 4729018 h 5052291"/>
              <a:gd name="connsiteX66" fmla="*/ 3020291 w 4451927"/>
              <a:gd name="connsiteY66" fmla="*/ 4978400 h 5052291"/>
              <a:gd name="connsiteX67" fmla="*/ 3029527 w 4451927"/>
              <a:gd name="connsiteY67" fmla="*/ 5052291 h 5052291"/>
              <a:gd name="connsiteX68" fmla="*/ 2697018 w 4451927"/>
              <a:gd name="connsiteY68" fmla="*/ 4969163 h 5052291"/>
              <a:gd name="connsiteX69" fmla="*/ 2456873 w 4451927"/>
              <a:gd name="connsiteY69" fmla="*/ 4922982 h 5052291"/>
              <a:gd name="connsiteX70" fmla="*/ 2262909 w 4451927"/>
              <a:gd name="connsiteY70" fmla="*/ 4765963 h 5052291"/>
              <a:gd name="connsiteX71" fmla="*/ 2170546 w 4451927"/>
              <a:gd name="connsiteY71" fmla="*/ 4682836 h 5052291"/>
              <a:gd name="connsiteX72" fmla="*/ 2041237 w 4451927"/>
              <a:gd name="connsiteY72" fmla="*/ 4414982 h 5052291"/>
              <a:gd name="connsiteX73" fmla="*/ 2041237 w 4451927"/>
              <a:gd name="connsiteY73" fmla="*/ 4267200 h 5052291"/>
              <a:gd name="connsiteX74" fmla="*/ 1874982 w 4451927"/>
              <a:gd name="connsiteY74" fmla="*/ 4119418 h 5052291"/>
              <a:gd name="connsiteX75" fmla="*/ 1819564 w 4451927"/>
              <a:gd name="connsiteY75" fmla="*/ 4017818 h 5052291"/>
              <a:gd name="connsiteX76" fmla="*/ 1708727 w 4451927"/>
              <a:gd name="connsiteY76" fmla="*/ 3943927 h 5052291"/>
              <a:gd name="connsiteX77" fmla="*/ 1579418 w 4451927"/>
              <a:gd name="connsiteY77" fmla="*/ 3703782 h 5052291"/>
              <a:gd name="connsiteX78" fmla="*/ 1533237 w 4451927"/>
              <a:gd name="connsiteY78" fmla="*/ 3556000 h 5052291"/>
              <a:gd name="connsiteX79" fmla="*/ 1302327 w 4451927"/>
              <a:gd name="connsiteY79" fmla="*/ 3352800 h 5052291"/>
              <a:gd name="connsiteX80" fmla="*/ 1191491 w 4451927"/>
              <a:gd name="connsiteY80" fmla="*/ 3241963 h 5052291"/>
              <a:gd name="connsiteX81" fmla="*/ 942109 w 4451927"/>
              <a:gd name="connsiteY81" fmla="*/ 3214254 h 5052291"/>
              <a:gd name="connsiteX82" fmla="*/ 914400 w 4451927"/>
              <a:gd name="connsiteY82" fmla="*/ 3260436 h 5052291"/>
              <a:gd name="connsiteX83" fmla="*/ 785091 w 4451927"/>
              <a:gd name="connsiteY83" fmla="*/ 3260436 h 5052291"/>
              <a:gd name="connsiteX84" fmla="*/ 646546 w 4451927"/>
              <a:gd name="connsiteY84" fmla="*/ 3389745 h 5052291"/>
              <a:gd name="connsiteX85" fmla="*/ 637309 w 4451927"/>
              <a:gd name="connsiteY85" fmla="*/ 3519054 h 5052291"/>
              <a:gd name="connsiteX86" fmla="*/ 581891 w 4451927"/>
              <a:gd name="connsiteY86" fmla="*/ 3546763 h 5052291"/>
              <a:gd name="connsiteX87" fmla="*/ 563418 w 4451927"/>
              <a:gd name="connsiteY87" fmla="*/ 3666836 h 5052291"/>
              <a:gd name="connsiteX88" fmla="*/ 249382 w 4451927"/>
              <a:gd name="connsiteY88" fmla="*/ 3583709 h 5052291"/>
              <a:gd name="connsiteX89" fmla="*/ 175491 w 4451927"/>
              <a:gd name="connsiteY89" fmla="*/ 3491345 h 5052291"/>
              <a:gd name="connsiteX90" fmla="*/ 0 w 4451927"/>
              <a:gd name="connsiteY90" fmla="*/ 3398982 h 5052291"/>
              <a:gd name="connsiteX91" fmla="*/ 2500746 w 4451927"/>
              <a:gd name="connsiteY91" fmla="*/ 2997777 h 5052291"/>
              <a:gd name="connsiteX92" fmla="*/ 2378364 w 4451927"/>
              <a:gd name="connsiteY92" fmla="*/ 2841336 h 5052291"/>
              <a:gd name="connsiteX93" fmla="*/ 2255405 w 4451927"/>
              <a:gd name="connsiteY93" fmla="*/ 2622550 h 5052291"/>
              <a:gd name="connsiteX94" fmla="*/ 2071255 w 4451927"/>
              <a:gd name="connsiteY94" fmla="*/ 2400877 h 5052291"/>
              <a:gd name="connsiteX95" fmla="*/ 1939059 w 4451927"/>
              <a:gd name="connsiteY95" fmla="*/ 2202872 h 5052291"/>
              <a:gd name="connsiteX96" fmla="*/ 1780887 w 4451927"/>
              <a:gd name="connsiteY96" fmla="*/ 1997363 h 5052291"/>
              <a:gd name="connsiteX97" fmla="*/ 1550555 w 4451927"/>
              <a:gd name="connsiteY97" fmla="*/ 1693718 h 5052291"/>
              <a:gd name="connsiteX98" fmla="*/ 1430482 w 4451927"/>
              <a:gd name="connsiteY98" fmla="*/ 1416050 h 5052291"/>
              <a:gd name="connsiteX99" fmla="*/ 863023 w 4451927"/>
              <a:gd name="connsiteY99" fmla="*/ 876877 h 5052291"/>
              <a:gd name="connsiteX100" fmla="*/ 587853 w 4451927"/>
              <a:gd name="connsiteY100" fmla="*/ 428711 h 5052291"/>
              <a:gd name="connsiteX101" fmla="*/ 591127 w 4451927"/>
              <a:gd name="connsiteY101" fmla="*/ 0 h 5052291"/>
              <a:gd name="connsiteX0" fmla="*/ 415636 w 4276436"/>
              <a:gd name="connsiteY0" fmla="*/ 0 h 5052291"/>
              <a:gd name="connsiteX1" fmla="*/ 1653309 w 4276436"/>
              <a:gd name="connsiteY1" fmla="*/ 9236 h 5052291"/>
              <a:gd name="connsiteX2" fmla="*/ 1671782 w 4276436"/>
              <a:gd name="connsiteY2" fmla="*/ 979054 h 5052291"/>
              <a:gd name="connsiteX3" fmla="*/ 1773382 w 4276436"/>
              <a:gd name="connsiteY3" fmla="*/ 1016000 h 5052291"/>
              <a:gd name="connsiteX4" fmla="*/ 1884218 w 4276436"/>
              <a:gd name="connsiteY4" fmla="*/ 1062182 h 5052291"/>
              <a:gd name="connsiteX5" fmla="*/ 1976582 w 4276436"/>
              <a:gd name="connsiteY5" fmla="*/ 1034472 h 5052291"/>
              <a:gd name="connsiteX6" fmla="*/ 2041236 w 4276436"/>
              <a:gd name="connsiteY6" fmla="*/ 1089891 h 5052291"/>
              <a:gd name="connsiteX7" fmla="*/ 2041236 w 4276436"/>
              <a:gd name="connsiteY7" fmla="*/ 1089891 h 5052291"/>
              <a:gd name="connsiteX8" fmla="*/ 2170546 w 4276436"/>
              <a:gd name="connsiteY8" fmla="*/ 1173018 h 5052291"/>
              <a:gd name="connsiteX9" fmla="*/ 2272146 w 4276436"/>
              <a:gd name="connsiteY9" fmla="*/ 1117600 h 5052291"/>
              <a:gd name="connsiteX10" fmla="*/ 2309091 w 4276436"/>
              <a:gd name="connsiteY10" fmla="*/ 1209963 h 5052291"/>
              <a:gd name="connsiteX11" fmla="*/ 2429164 w 4276436"/>
              <a:gd name="connsiteY11" fmla="*/ 1200727 h 5052291"/>
              <a:gd name="connsiteX12" fmla="*/ 2484582 w 4276436"/>
              <a:gd name="connsiteY12" fmla="*/ 1265382 h 5052291"/>
              <a:gd name="connsiteX13" fmla="*/ 2567709 w 4276436"/>
              <a:gd name="connsiteY13" fmla="*/ 1339272 h 5052291"/>
              <a:gd name="connsiteX14" fmla="*/ 2650836 w 4276436"/>
              <a:gd name="connsiteY14" fmla="*/ 1256145 h 5052291"/>
              <a:gd name="connsiteX15" fmla="*/ 2715491 w 4276436"/>
              <a:gd name="connsiteY15" fmla="*/ 1330036 h 5052291"/>
              <a:gd name="connsiteX16" fmla="*/ 2789382 w 4276436"/>
              <a:gd name="connsiteY16" fmla="*/ 1330036 h 5052291"/>
              <a:gd name="connsiteX17" fmla="*/ 2844800 w 4276436"/>
              <a:gd name="connsiteY17" fmla="*/ 1385454 h 5052291"/>
              <a:gd name="connsiteX18" fmla="*/ 2974109 w 4276436"/>
              <a:gd name="connsiteY18" fmla="*/ 1330036 h 5052291"/>
              <a:gd name="connsiteX19" fmla="*/ 3038764 w 4276436"/>
              <a:gd name="connsiteY19" fmla="*/ 1376218 h 5052291"/>
              <a:gd name="connsiteX20" fmla="*/ 3362036 w 4276436"/>
              <a:gd name="connsiteY20" fmla="*/ 1330036 h 5052291"/>
              <a:gd name="connsiteX21" fmla="*/ 3639127 w 4276436"/>
              <a:gd name="connsiteY21" fmla="*/ 1283854 h 5052291"/>
              <a:gd name="connsiteX22" fmla="*/ 3971636 w 4276436"/>
              <a:gd name="connsiteY22" fmla="*/ 1440872 h 5052291"/>
              <a:gd name="connsiteX23" fmla="*/ 4064000 w 4276436"/>
              <a:gd name="connsiteY23" fmla="*/ 1477818 h 5052291"/>
              <a:gd name="connsiteX24" fmla="*/ 4110182 w 4276436"/>
              <a:gd name="connsiteY24" fmla="*/ 2216727 h 5052291"/>
              <a:gd name="connsiteX25" fmla="*/ 4267200 w 4276436"/>
              <a:gd name="connsiteY25" fmla="*/ 2475345 h 5052291"/>
              <a:gd name="connsiteX26" fmla="*/ 4276436 w 4276436"/>
              <a:gd name="connsiteY26" fmla="*/ 2687782 h 5052291"/>
              <a:gd name="connsiteX27" fmla="*/ 4248727 w 4276436"/>
              <a:gd name="connsiteY27" fmla="*/ 2789382 h 5052291"/>
              <a:gd name="connsiteX28" fmla="*/ 4248727 w 4276436"/>
              <a:gd name="connsiteY28" fmla="*/ 2974109 h 5052291"/>
              <a:gd name="connsiteX29" fmla="*/ 4248727 w 4276436"/>
              <a:gd name="connsiteY29" fmla="*/ 3066472 h 5052291"/>
              <a:gd name="connsiteX30" fmla="*/ 4156364 w 4276436"/>
              <a:gd name="connsiteY30" fmla="*/ 3278909 h 5052291"/>
              <a:gd name="connsiteX31" fmla="*/ 3943927 w 4276436"/>
              <a:gd name="connsiteY31" fmla="*/ 3380509 h 5052291"/>
              <a:gd name="connsiteX32" fmla="*/ 3796146 w 4276436"/>
              <a:gd name="connsiteY32" fmla="*/ 3491345 h 5052291"/>
              <a:gd name="connsiteX33" fmla="*/ 3796146 w 4276436"/>
              <a:gd name="connsiteY33" fmla="*/ 3491345 h 5052291"/>
              <a:gd name="connsiteX34" fmla="*/ 3777673 w 4276436"/>
              <a:gd name="connsiteY34" fmla="*/ 3463636 h 5052291"/>
              <a:gd name="connsiteX35" fmla="*/ 3870036 w 4276436"/>
              <a:gd name="connsiteY35" fmla="*/ 3362036 h 5052291"/>
              <a:gd name="connsiteX36" fmla="*/ 3777673 w 4276436"/>
              <a:gd name="connsiteY36" fmla="*/ 3371272 h 5052291"/>
              <a:gd name="connsiteX37" fmla="*/ 3777673 w 4276436"/>
              <a:gd name="connsiteY37" fmla="*/ 3260436 h 5052291"/>
              <a:gd name="connsiteX38" fmla="*/ 3740727 w 4276436"/>
              <a:gd name="connsiteY38" fmla="*/ 3260436 h 5052291"/>
              <a:gd name="connsiteX39" fmla="*/ 3666836 w 4276436"/>
              <a:gd name="connsiteY39" fmla="*/ 3315854 h 5052291"/>
              <a:gd name="connsiteX40" fmla="*/ 3694546 w 4276436"/>
              <a:gd name="connsiteY40" fmla="*/ 3417454 h 5052291"/>
              <a:gd name="connsiteX41" fmla="*/ 3694546 w 4276436"/>
              <a:gd name="connsiteY41" fmla="*/ 3417454 h 5052291"/>
              <a:gd name="connsiteX42" fmla="*/ 3731491 w 4276436"/>
              <a:gd name="connsiteY42" fmla="*/ 3574472 h 5052291"/>
              <a:gd name="connsiteX43" fmla="*/ 3602182 w 4276436"/>
              <a:gd name="connsiteY43" fmla="*/ 3648363 h 5052291"/>
              <a:gd name="connsiteX44" fmla="*/ 3380509 w 4276436"/>
              <a:gd name="connsiteY44" fmla="*/ 3879272 h 5052291"/>
              <a:gd name="connsiteX45" fmla="*/ 3371273 w 4276436"/>
              <a:gd name="connsiteY45" fmla="*/ 3805382 h 5052291"/>
              <a:gd name="connsiteX46" fmla="*/ 3306618 w 4276436"/>
              <a:gd name="connsiteY46" fmla="*/ 3759200 h 5052291"/>
              <a:gd name="connsiteX47" fmla="*/ 3168073 w 4276436"/>
              <a:gd name="connsiteY47" fmla="*/ 3786909 h 5052291"/>
              <a:gd name="connsiteX48" fmla="*/ 3297382 w 4276436"/>
              <a:gd name="connsiteY48" fmla="*/ 3860800 h 5052291"/>
              <a:gd name="connsiteX49" fmla="*/ 3168073 w 4276436"/>
              <a:gd name="connsiteY49" fmla="*/ 3962400 h 5052291"/>
              <a:gd name="connsiteX50" fmla="*/ 3075709 w 4276436"/>
              <a:gd name="connsiteY50" fmla="*/ 3888509 h 5052291"/>
              <a:gd name="connsiteX51" fmla="*/ 3038764 w 4276436"/>
              <a:gd name="connsiteY51" fmla="*/ 3980872 h 5052291"/>
              <a:gd name="connsiteX52" fmla="*/ 2918691 w 4276436"/>
              <a:gd name="connsiteY52" fmla="*/ 4008582 h 5052291"/>
              <a:gd name="connsiteX53" fmla="*/ 2918691 w 4276436"/>
              <a:gd name="connsiteY53" fmla="*/ 4128654 h 5052291"/>
              <a:gd name="connsiteX54" fmla="*/ 2826327 w 4276436"/>
              <a:gd name="connsiteY54" fmla="*/ 4165600 h 5052291"/>
              <a:gd name="connsiteX55" fmla="*/ 2780146 w 4276436"/>
              <a:gd name="connsiteY55" fmla="*/ 4128654 h 5052291"/>
              <a:gd name="connsiteX56" fmla="*/ 2743200 w 4276436"/>
              <a:gd name="connsiteY56" fmla="*/ 4294909 h 5052291"/>
              <a:gd name="connsiteX57" fmla="*/ 2807855 w 4276436"/>
              <a:gd name="connsiteY57" fmla="*/ 4239491 h 5052291"/>
              <a:gd name="connsiteX58" fmla="*/ 2844800 w 4276436"/>
              <a:gd name="connsiteY58" fmla="*/ 4267200 h 5052291"/>
              <a:gd name="connsiteX59" fmla="*/ 2743200 w 4276436"/>
              <a:gd name="connsiteY59" fmla="*/ 4433454 h 5052291"/>
              <a:gd name="connsiteX60" fmla="*/ 2669309 w 4276436"/>
              <a:gd name="connsiteY60" fmla="*/ 4442691 h 5052291"/>
              <a:gd name="connsiteX61" fmla="*/ 2669309 w 4276436"/>
              <a:gd name="connsiteY61" fmla="*/ 4488872 h 5052291"/>
              <a:gd name="connsiteX62" fmla="*/ 2752436 w 4276436"/>
              <a:gd name="connsiteY62" fmla="*/ 4451927 h 5052291"/>
              <a:gd name="connsiteX63" fmla="*/ 2761673 w 4276436"/>
              <a:gd name="connsiteY63" fmla="*/ 4636654 h 5052291"/>
              <a:gd name="connsiteX64" fmla="*/ 2678546 w 4276436"/>
              <a:gd name="connsiteY64" fmla="*/ 4701309 h 5052291"/>
              <a:gd name="connsiteX65" fmla="*/ 2733964 w 4276436"/>
              <a:gd name="connsiteY65" fmla="*/ 4729018 h 5052291"/>
              <a:gd name="connsiteX66" fmla="*/ 2844800 w 4276436"/>
              <a:gd name="connsiteY66" fmla="*/ 4978400 h 5052291"/>
              <a:gd name="connsiteX67" fmla="*/ 2854036 w 4276436"/>
              <a:gd name="connsiteY67" fmla="*/ 5052291 h 5052291"/>
              <a:gd name="connsiteX68" fmla="*/ 2521527 w 4276436"/>
              <a:gd name="connsiteY68" fmla="*/ 4969163 h 5052291"/>
              <a:gd name="connsiteX69" fmla="*/ 2281382 w 4276436"/>
              <a:gd name="connsiteY69" fmla="*/ 4922982 h 5052291"/>
              <a:gd name="connsiteX70" fmla="*/ 2087418 w 4276436"/>
              <a:gd name="connsiteY70" fmla="*/ 4765963 h 5052291"/>
              <a:gd name="connsiteX71" fmla="*/ 1995055 w 4276436"/>
              <a:gd name="connsiteY71" fmla="*/ 4682836 h 5052291"/>
              <a:gd name="connsiteX72" fmla="*/ 1865746 w 4276436"/>
              <a:gd name="connsiteY72" fmla="*/ 4414982 h 5052291"/>
              <a:gd name="connsiteX73" fmla="*/ 1865746 w 4276436"/>
              <a:gd name="connsiteY73" fmla="*/ 4267200 h 5052291"/>
              <a:gd name="connsiteX74" fmla="*/ 1699491 w 4276436"/>
              <a:gd name="connsiteY74" fmla="*/ 4119418 h 5052291"/>
              <a:gd name="connsiteX75" fmla="*/ 1644073 w 4276436"/>
              <a:gd name="connsiteY75" fmla="*/ 4017818 h 5052291"/>
              <a:gd name="connsiteX76" fmla="*/ 1533236 w 4276436"/>
              <a:gd name="connsiteY76" fmla="*/ 3943927 h 5052291"/>
              <a:gd name="connsiteX77" fmla="*/ 1403927 w 4276436"/>
              <a:gd name="connsiteY77" fmla="*/ 3703782 h 5052291"/>
              <a:gd name="connsiteX78" fmla="*/ 1357746 w 4276436"/>
              <a:gd name="connsiteY78" fmla="*/ 3556000 h 5052291"/>
              <a:gd name="connsiteX79" fmla="*/ 1126836 w 4276436"/>
              <a:gd name="connsiteY79" fmla="*/ 3352800 h 5052291"/>
              <a:gd name="connsiteX80" fmla="*/ 1016000 w 4276436"/>
              <a:gd name="connsiteY80" fmla="*/ 3241963 h 5052291"/>
              <a:gd name="connsiteX81" fmla="*/ 766618 w 4276436"/>
              <a:gd name="connsiteY81" fmla="*/ 3214254 h 5052291"/>
              <a:gd name="connsiteX82" fmla="*/ 738909 w 4276436"/>
              <a:gd name="connsiteY82" fmla="*/ 3260436 h 5052291"/>
              <a:gd name="connsiteX83" fmla="*/ 609600 w 4276436"/>
              <a:gd name="connsiteY83" fmla="*/ 3260436 h 5052291"/>
              <a:gd name="connsiteX84" fmla="*/ 471055 w 4276436"/>
              <a:gd name="connsiteY84" fmla="*/ 3389745 h 5052291"/>
              <a:gd name="connsiteX85" fmla="*/ 461818 w 4276436"/>
              <a:gd name="connsiteY85" fmla="*/ 3519054 h 5052291"/>
              <a:gd name="connsiteX86" fmla="*/ 406400 w 4276436"/>
              <a:gd name="connsiteY86" fmla="*/ 3546763 h 5052291"/>
              <a:gd name="connsiteX87" fmla="*/ 387927 w 4276436"/>
              <a:gd name="connsiteY87" fmla="*/ 3666836 h 5052291"/>
              <a:gd name="connsiteX88" fmla="*/ 73891 w 4276436"/>
              <a:gd name="connsiteY88" fmla="*/ 3583709 h 5052291"/>
              <a:gd name="connsiteX89" fmla="*/ 0 w 4276436"/>
              <a:gd name="connsiteY89" fmla="*/ 3491345 h 5052291"/>
              <a:gd name="connsiteX90" fmla="*/ 2440709 w 4276436"/>
              <a:gd name="connsiteY90" fmla="*/ 3164032 h 5052291"/>
              <a:gd name="connsiteX91" fmla="*/ 2325255 w 4276436"/>
              <a:gd name="connsiteY91" fmla="*/ 2997777 h 5052291"/>
              <a:gd name="connsiteX92" fmla="*/ 2202873 w 4276436"/>
              <a:gd name="connsiteY92" fmla="*/ 2841336 h 5052291"/>
              <a:gd name="connsiteX93" fmla="*/ 2079914 w 4276436"/>
              <a:gd name="connsiteY93" fmla="*/ 2622550 h 5052291"/>
              <a:gd name="connsiteX94" fmla="*/ 1895764 w 4276436"/>
              <a:gd name="connsiteY94" fmla="*/ 2400877 h 5052291"/>
              <a:gd name="connsiteX95" fmla="*/ 1763568 w 4276436"/>
              <a:gd name="connsiteY95" fmla="*/ 2202872 h 5052291"/>
              <a:gd name="connsiteX96" fmla="*/ 1605396 w 4276436"/>
              <a:gd name="connsiteY96" fmla="*/ 1997363 h 5052291"/>
              <a:gd name="connsiteX97" fmla="*/ 1375064 w 4276436"/>
              <a:gd name="connsiteY97" fmla="*/ 1693718 h 5052291"/>
              <a:gd name="connsiteX98" fmla="*/ 1254991 w 4276436"/>
              <a:gd name="connsiteY98" fmla="*/ 1416050 h 5052291"/>
              <a:gd name="connsiteX99" fmla="*/ 687532 w 4276436"/>
              <a:gd name="connsiteY99" fmla="*/ 876877 h 5052291"/>
              <a:gd name="connsiteX100" fmla="*/ 412362 w 4276436"/>
              <a:gd name="connsiteY100" fmla="*/ 428711 h 5052291"/>
              <a:gd name="connsiteX101" fmla="*/ 415636 w 4276436"/>
              <a:gd name="connsiteY101" fmla="*/ 0 h 5052291"/>
              <a:gd name="connsiteX0" fmla="*/ 341745 w 4202545"/>
              <a:gd name="connsiteY0" fmla="*/ 0 h 5052291"/>
              <a:gd name="connsiteX1" fmla="*/ 1579418 w 4202545"/>
              <a:gd name="connsiteY1" fmla="*/ 9236 h 5052291"/>
              <a:gd name="connsiteX2" fmla="*/ 1597891 w 4202545"/>
              <a:gd name="connsiteY2" fmla="*/ 979054 h 5052291"/>
              <a:gd name="connsiteX3" fmla="*/ 1699491 w 4202545"/>
              <a:gd name="connsiteY3" fmla="*/ 1016000 h 5052291"/>
              <a:gd name="connsiteX4" fmla="*/ 1810327 w 4202545"/>
              <a:gd name="connsiteY4" fmla="*/ 1062182 h 5052291"/>
              <a:gd name="connsiteX5" fmla="*/ 1902691 w 4202545"/>
              <a:gd name="connsiteY5" fmla="*/ 1034472 h 5052291"/>
              <a:gd name="connsiteX6" fmla="*/ 1967345 w 4202545"/>
              <a:gd name="connsiteY6" fmla="*/ 1089891 h 5052291"/>
              <a:gd name="connsiteX7" fmla="*/ 1967345 w 4202545"/>
              <a:gd name="connsiteY7" fmla="*/ 1089891 h 5052291"/>
              <a:gd name="connsiteX8" fmla="*/ 2096655 w 4202545"/>
              <a:gd name="connsiteY8" fmla="*/ 1173018 h 5052291"/>
              <a:gd name="connsiteX9" fmla="*/ 2198255 w 4202545"/>
              <a:gd name="connsiteY9" fmla="*/ 1117600 h 5052291"/>
              <a:gd name="connsiteX10" fmla="*/ 2235200 w 4202545"/>
              <a:gd name="connsiteY10" fmla="*/ 1209963 h 5052291"/>
              <a:gd name="connsiteX11" fmla="*/ 2355273 w 4202545"/>
              <a:gd name="connsiteY11" fmla="*/ 1200727 h 5052291"/>
              <a:gd name="connsiteX12" fmla="*/ 2410691 w 4202545"/>
              <a:gd name="connsiteY12" fmla="*/ 1265382 h 5052291"/>
              <a:gd name="connsiteX13" fmla="*/ 2493818 w 4202545"/>
              <a:gd name="connsiteY13" fmla="*/ 1339272 h 5052291"/>
              <a:gd name="connsiteX14" fmla="*/ 2576945 w 4202545"/>
              <a:gd name="connsiteY14" fmla="*/ 1256145 h 5052291"/>
              <a:gd name="connsiteX15" fmla="*/ 2641600 w 4202545"/>
              <a:gd name="connsiteY15" fmla="*/ 1330036 h 5052291"/>
              <a:gd name="connsiteX16" fmla="*/ 2715491 w 4202545"/>
              <a:gd name="connsiteY16" fmla="*/ 1330036 h 5052291"/>
              <a:gd name="connsiteX17" fmla="*/ 2770909 w 4202545"/>
              <a:gd name="connsiteY17" fmla="*/ 1385454 h 5052291"/>
              <a:gd name="connsiteX18" fmla="*/ 2900218 w 4202545"/>
              <a:gd name="connsiteY18" fmla="*/ 1330036 h 5052291"/>
              <a:gd name="connsiteX19" fmla="*/ 2964873 w 4202545"/>
              <a:gd name="connsiteY19" fmla="*/ 1376218 h 5052291"/>
              <a:gd name="connsiteX20" fmla="*/ 3288145 w 4202545"/>
              <a:gd name="connsiteY20" fmla="*/ 1330036 h 5052291"/>
              <a:gd name="connsiteX21" fmla="*/ 3565236 w 4202545"/>
              <a:gd name="connsiteY21" fmla="*/ 1283854 h 5052291"/>
              <a:gd name="connsiteX22" fmla="*/ 3897745 w 4202545"/>
              <a:gd name="connsiteY22" fmla="*/ 1440872 h 5052291"/>
              <a:gd name="connsiteX23" fmla="*/ 3990109 w 4202545"/>
              <a:gd name="connsiteY23" fmla="*/ 1477818 h 5052291"/>
              <a:gd name="connsiteX24" fmla="*/ 4036291 w 4202545"/>
              <a:gd name="connsiteY24" fmla="*/ 2216727 h 5052291"/>
              <a:gd name="connsiteX25" fmla="*/ 4193309 w 4202545"/>
              <a:gd name="connsiteY25" fmla="*/ 2475345 h 5052291"/>
              <a:gd name="connsiteX26" fmla="*/ 4202545 w 4202545"/>
              <a:gd name="connsiteY26" fmla="*/ 2687782 h 5052291"/>
              <a:gd name="connsiteX27" fmla="*/ 4174836 w 4202545"/>
              <a:gd name="connsiteY27" fmla="*/ 2789382 h 5052291"/>
              <a:gd name="connsiteX28" fmla="*/ 4174836 w 4202545"/>
              <a:gd name="connsiteY28" fmla="*/ 2974109 h 5052291"/>
              <a:gd name="connsiteX29" fmla="*/ 4174836 w 4202545"/>
              <a:gd name="connsiteY29" fmla="*/ 3066472 h 5052291"/>
              <a:gd name="connsiteX30" fmla="*/ 4082473 w 4202545"/>
              <a:gd name="connsiteY30" fmla="*/ 3278909 h 5052291"/>
              <a:gd name="connsiteX31" fmla="*/ 3870036 w 4202545"/>
              <a:gd name="connsiteY31" fmla="*/ 3380509 h 5052291"/>
              <a:gd name="connsiteX32" fmla="*/ 3722255 w 4202545"/>
              <a:gd name="connsiteY32" fmla="*/ 3491345 h 5052291"/>
              <a:gd name="connsiteX33" fmla="*/ 3722255 w 4202545"/>
              <a:gd name="connsiteY33" fmla="*/ 3491345 h 5052291"/>
              <a:gd name="connsiteX34" fmla="*/ 3703782 w 4202545"/>
              <a:gd name="connsiteY34" fmla="*/ 3463636 h 5052291"/>
              <a:gd name="connsiteX35" fmla="*/ 3796145 w 4202545"/>
              <a:gd name="connsiteY35" fmla="*/ 3362036 h 5052291"/>
              <a:gd name="connsiteX36" fmla="*/ 3703782 w 4202545"/>
              <a:gd name="connsiteY36" fmla="*/ 3371272 h 5052291"/>
              <a:gd name="connsiteX37" fmla="*/ 3703782 w 4202545"/>
              <a:gd name="connsiteY37" fmla="*/ 3260436 h 5052291"/>
              <a:gd name="connsiteX38" fmla="*/ 3666836 w 4202545"/>
              <a:gd name="connsiteY38" fmla="*/ 3260436 h 5052291"/>
              <a:gd name="connsiteX39" fmla="*/ 3592945 w 4202545"/>
              <a:gd name="connsiteY39" fmla="*/ 3315854 h 5052291"/>
              <a:gd name="connsiteX40" fmla="*/ 3620655 w 4202545"/>
              <a:gd name="connsiteY40" fmla="*/ 3417454 h 5052291"/>
              <a:gd name="connsiteX41" fmla="*/ 3620655 w 4202545"/>
              <a:gd name="connsiteY41" fmla="*/ 3417454 h 5052291"/>
              <a:gd name="connsiteX42" fmla="*/ 3657600 w 4202545"/>
              <a:gd name="connsiteY42" fmla="*/ 3574472 h 5052291"/>
              <a:gd name="connsiteX43" fmla="*/ 3528291 w 4202545"/>
              <a:gd name="connsiteY43" fmla="*/ 3648363 h 5052291"/>
              <a:gd name="connsiteX44" fmla="*/ 3306618 w 4202545"/>
              <a:gd name="connsiteY44" fmla="*/ 3879272 h 5052291"/>
              <a:gd name="connsiteX45" fmla="*/ 3297382 w 4202545"/>
              <a:gd name="connsiteY45" fmla="*/ 3805382 h 5052291"/>
              <a:gd name="connsiteX46" fmla="*/ 3232727 w 4202545"/>
              <a:gd name="connsiteY46" fmla="*/ 3759200 h 5052291"/>
              <a:gd name="connsiteX47" fmla="*/ 3094182 w 4202545"/>
              <a:gd name="connsiteY47" fmla="*/ 3786909 h 5052291"/>
              <a:gd name="connsiteX48" fmla="*/ 3223491 w 4202545"/>
              <a:gd name="connsiteY48" fmla="*/ 3860800 h 5052291"/>
              <a:gd name="connsiteX49" fmla="*/ 3094182 w 4202545"/>
              <a:gd name="connsiteY49" fmla="*/ 3962400 h 5052291"/>
              <a:gd name="connsiteX50" fmla="*/ 3001818 w 4202545"/>
              <a:gd name="connsiteY50" fmla="*/ 3888509 h 5052291"/>
              <a:gd name="connsiteX51" fmla="*/ 2964873 w 4202545"/>
              <a:gd name="connsiteY51" fmla="*/ 3980872 h 5052291"/>
              <a:gd name="connsiteX52" fmla="*/ 2844800 w 4202545"/>
              <a:gd name="connsiteY52" fmla="*/ 4008582 h 5052291"/>
              <a:gd name="connsiteX53" fmla="*/ 2844800 w 4202545"/>
              <a:gd name="connsiteY53" fmla="*/ 4128654 h 5052291"/>
              <a:gd name="connsiteX54" fmla="*/ 2752436 w 4202545"/>
              <a:gd name="connsiteY54" fmla="*/ 4165600 h 5052291"/>
              <a:gd name="connsiteX55" fmla="*/ 2706255 w 4202545"/>
              <a:gd name="connsiteY55" fmla="*/ 4128654 h 5052291"/>
              <a:gd name="connsiteX56" fmla="*/ 2669309 w 4202545"/>
              <a:gd name="connsiteY56" fmla="*/ 4294909 h 5052291"/>
              <a:gd name="connsiteX57" fmla="*/ 2733964 w 4202545"/>
              <a:gd name="connsiteY57" fmla="*/ 4239491 h 5052291"/>
              <a:gd name="connsiteX58" fmla="*/ 2770909 w 4202545"/>
              <a:gd name="connsiteY58" fmla="*/ 4267200 h 5052291"/>
              <a:gd name="connsiteX59" fmla="*/ 2669309 w 4202545"/>
              <a:gd name="connsiteY59" fmla="*/ 4433454 h 5052291"/>
              <a:gd name="connsiteX60" fmla="*/ 2595418 w 4202545"/>
              <a:gd name="connsiteY60" fmla="*/ 4442691 h 5052291"/>
              <a:gd name="connsiteX61" fmla="*/ 2595418 w 4202545"/>
              <a:gd name="connsiteY61" fmla="*/ 4488872 h 5052291"/>
              <a:gd name="connsiteX62" fmla="*/ 2678545 w 4202545"/>
              <a:gd name="connsiteY62" fmla="*/ 4451927 h 5052291"/>
              <a:gd name="connsiteX63" fmla="*/ 2687782 w 4202545"/>
              <a:gd name="connsiteY63" fmla="*/ 4636654 h 5052291"/>
              <a:gd name="connsiteX64" fmla="*/ 2604655 w 4202545"/>
              <a:gd name="connsiteY64" fmla="*/ 4701309 h 5052291"/>
              <a:gd name="connsiteX65" fmla="*/ 2660073 w 4202545"/>
              <a:gd name="connsiteY65" fmla="*/ 4729018 h 5052291"/>
              <a:gd name="connsiteX66" fmla="*/ 2770909 w 4202545"/>
              <a:gd name="connsiteY66" fmla="*/ 4978400 h 5052291"/>
              <a:gd name="connsiteX67" fmla="*/ 2780145 w 4202545"/>
              <a:gd name="connsiteY67" fmla="*/ 5052291 h 5052291"/>
              <a:gd name="connsiteX68" fmla="*/ 2447636 w 4202545"/>
              <a:gd name="connsiteY68" fmla="*/ 4969163 h 5052291"/>
              <a:gd name="connsiteX69" fmla="*/ 2207491 w 4202545"/>
              <a:gd name="connsiteY69" fmla="*/ 4922982 h 5052291"/>
              <a:gd name="connsiteX70" fmla="*/ 2013527 w 4202545"/>
              <a:gd name="connsiteY70" fmla="*/ 4765963 h 5052291"/>
              <a:gd name="connsiteX71" fmla="*/ 1921164 w 4202545"/>
              <a:gd name="connsiteY71" fmla="*/ 4682836 h 5052291"/>
              <a:gd name="connsiteX72" fmla="*/ 1791855 w 4202545"/>
              <a:gd name="connsiteY72" fmla="*/ 4414982 h 5052291"/>
              <a:gd name="connsiteX73" fmla="*/ 1791855 w 4202545"/>
              <a:gd name="connsiteY73" fmla="*/ 4267200 h 5052291"/>
              <a:gd name="connsiteX74" fmla="*/ 1625600 w 4202545"/>
              <a:gd name="connsiteY74" fmla="*/ 4119418 h 5052291"/>
              <a:gd name="connsiteX75" fmla="*/ 1570182 w 4202545"/>
              <a:gd name="connsiteY75" fmla="*/ 4017818 h 5052291"/>
              <a:gd name="connsiteX76" fmla="*/ 1459345 w 4202545"/>
              <a:gd name="connsiteY76" fmla="*/ 3943927 h 5052291"/>
              <a:gd name="connsiteX77" fmla="*/ 1330036 w 4202545"/>
              <a:gd name="connsiteY77" fmla="*/ 3703782 h 5052291"/>
              <a:gd name="connsiteX78" fmla="*/ 1283855 w 4202545"/>
              <a:gd name="connsiteY78" fmla="*/ 3556000 h 5052291"/>
              <a:gd name="connsiteX79" fmla="*/ 1052945 w 4202545"/>
              <a:gd name="connsiteY79" fmla="*/ 3352800 h 5052291"/>
              <a:gd name="connsiteX80" fmla="*/ 942109 w 4202545"/>
              <a:gd name="connsiteY80" fmla="*/ 3241963 h 5052291"/>
              <a:gd name="connsiteX81" fmla="*/ 692727 w 4202545"/>
              <a:gd name="connsiteY81" fmla="*/ 3214254 h 5052291"/>
              <a:gd name="connsiteX82" fmla="*/ 665018 w 4202545"/>
              <a:gd name="connsiteY82" fmla="*/ 3260436 h 5052291"/>
              <a:gd name="connsiteX83" fmla="*/ 535709 w 4202545"/>
              <a:gd name="connsiteY83" fmla="*/ 3260436 h 5052291"/>
              <a:gd name="connsiteX84" fmla="*/ 397164 w 4202545"/>
              <a:gd name="connsiteY84" fmla="*/ 3389745 h 5052291"/>
              <a:gd name="connsiteX85" fmla="*/ 387927 w 4202545"/>
              <a:gd name="connsiteY85" fmla="*/ 3519054 h 5052291"/>
              <a:gd name="connsiteX86" fmla="*/ 332509 w 4202545"/>
              <a:gd name="connsiteY86" fmla="*/ 3546763 h 5052291"/>
              <a:gd name="connsiteX87" fmla="*/ 314036 w 4202545"/>
              <a:gd name="connsiteY87" fmla="*/ 3666836 h 5052291"/>
              <a:gd name="connsiteX88" fmla="*/ 0 w 4202545"/>
              <a:gd name="connsiteY88" fmla="*/ 3583709 h 5052291"/>
              <a:gd name="connsiteX89" fmla="*/ 2618509 w 4202545"/>
              <a:gd name="connsiteY89" fmla="*/ 2938895 h 5052291"/>
              <a:gd name="connsiteX90" fmla="*/ 2366818 w 4202545"/>
              <a:gd name="connsiteY90" fmla="*/ 3164032 h 5052291"/>
              <a:gd name="connsiteX91" fmla="*/ 2251364 w 4202545"/>
              <a:gd name="connsiteY91" fmla="*/ 2997777 h 5052291"/>
              <a:gd name="connsiteX92" fmla="*/ 2128982 w 4202545"/>
              <a:gd name="connsiteY92" fmla="*/ 2841336 h 5052291"/>
              <a:gd name="connsiteX93" fmla="*/ 2006023 w 4202545"/>
              <a:gd name="connsiteY93" fmla="*/ 2622550 h 5052291"/>
              <a:gd name="connsiteX94" fmla="*/ 1821873 w 4202545"/>
              <a:gd name="connsiteY94" fmla="*/ 2400877 h 5052291"/>
              <a:gd name="connsiteX95" fmla="*/ 1689677 w 4202545"/>
              <a:gd name="connsiteY95" fmla="*/ 2202872 h 5052291"/>
              <a:gd name="connsiteX96" fmla="*/ 1531505 w 4202545"/>
              <a:gd name="connsiteY96" fmla="*/ 1997363 h 5052291"/>
              <a:gd name="connsiteX97" fmla="*/ 1301173 w 4202545"/>
              <a:gd name="connsiteY97" fmla="*/ 1693718 h 5052291"/>
              <a:gd name="connsiteX98" fmla="*/ 1181100 w 4202545"/>
              <a:gd name="connsiteY98" fmla="*/ 1416050 h 5052291"/>
              <a:gd name="connsiteX99" fmla="*/ 613641 w 4202545"/>
              <a:gd name="connsiteY99" fmla="*/ 876877 h 5052291"/>
              <a:gd name="connsiteX100" fmla="*/ 338471 w 4202545"/>
              <a:gd name="connsiteY100" fmla="*/ 428711 h 5052291"/>
              <a:gd name="connsiteX101" fmla="*/ 341745 w 4202545"/>
              <a:gd name="connsiteY101" fmla="*/ 0 h 5052291"/>
              <a:gd name="connsiteX0" fmla="*/ 27709 w 3888509"/>
              <a:gd name="connsiteY0" fmla="*/ 0 h 5052291"/>
              <a:gd name="connsiteX1" fmla="*/ 1265382 w 3888509"/>
              <a:gd name="connsiteY1" fmla="*/ 9236 h 5052291"/>
              <a:gd name="connsiteX2" fmla="*/ 1283855 w 3888509"/>
              <a:gd name="connsiteY2" fmla="*/ 979054 h 5052291"/>
              <a:gd name="connsiteX3" fmla="*/ 1385455 w 3888509"/>
              <a:gd name="connsiteY3" fmla="*/ 1016000 h 5052291"/>
              <a:gd name="connsiteX4" fmla="*/ 1496291 w 3888509"/>
              <a:gd name="connsiteY4" fmla="*/ 1062182 h 5052291"/>
              <a:gd name="connsiteX5" fmla="*/ 1588655 w 3888509"/>
              <a:gd name="connsiteY5" fmla="*/ 1034472 h 5052291"/>
              <a:gd name="connsiteX6" fmla="*/ 1653309 w 3888509"/>
              <a:gd name="connsiteY6" fmla="*/ 1089891 h 5052291"/>
              <a:gd name="connsiteX7" fmla="*/ 1653309 w 3888509"/>
              <a:gd name="connsiteY7" fmla="*/ 1089891 h 5052291"/>
              <a:gd name="connsiteX8" fmla="*/ 1782619 w 3888509"/>
              <a:gd name="connsiteY8" fmla="*/ 1173018 h 5052291"/>
              <a:gd name="connsiteX9" fmla="*/ 1884219 w 3888509"/>
              <a:gd name="connsiteY9" fmla="*/ 1117600 h 5052291"/>
              <a:gd name="connsiteX10" fmla="*/ 1921164 w 3888509"/>
              <a:gd name="connsiteY10" fmla="*/ 1209963 h 5052291"/>
              <a:gd name="connsiteX11" fmla="*/ 2041237 w 3888509"/>
              <a:gd name="connsiteY11" fmla="*/ 1200727 h 5052291"/>
              <a:gd name="connsiteX12" fmla="*/ 2096655 w 3888509"/>
              <a:gd name="connsiteY12" fmla="*/ 1265382 h 5052291"/>
              <a:gd name="connsiteX13" fmla="*/ 2179782 w 3888509"/>
              <a:gd name="connsiteY13" fmla="*/ 1339272 h 5052291"/>
              <a:gd name="connsiteX14" fmla="*/ 2262909 w 3888509"/>
              <a:gd name="connsiteY14" fmla="*/ 1256145 h 5052291"/>
              <a:gd name="connsiteX15" fmla="*/ 2327564 w 3888509"/>
              <a:gd name="connsiteY15" fmla="*/ 1330036 h 5052291"/>
              <a:gd name="connsiteX16" fmla="*/ 2401455 w 3888509"/>
              <a:gd name="connsiteY16" fmla="*/ 1330036 h 5052291"/>
              <a:gd name="connsiteX17" fmla="*/ 2456873 w 3888509"/>
              <a:gd name="connsiteY17" fmla="*/ 1385454 h 5052291"/>
              <a:gd name="connsiteX18" fmla="*/ 2586182 w 3888509"/>
              <a:gd name="connsiteY18" fmla="*/ 1330036 h 5052291"/>
              <a:gd name="connsiteX19" fmla="*/ 2650837 w 3888509"/>
              <a:gd name="connsiteY19" fmla="*/ 1376218 h 5052291"/>
              <a:gd name="connsiteX20" fmla="*/ 2974109 w 3888509"/>
              <a:gd name="connsiteY20" fmla="*/ 1330036 h 5052291"/>
              <a:gd name="connsiteX21" fmla="*/ 3251200 w 3888509"/>
              <a:gd name="connsiteY21" fmla="*/ 1283854 h 5052291"/>
              <a:gd name="connsiteX22" fmla="*/ 3583709 w 3888509"/>
              <a:gd name="connsiteY22" fmla="*/ 1440872 h 5052291"/>
              <a:gd name="connsiteX23" fmla="*/ 3676073 w 3888509"/>
              <a:gd name="connsiteY23" fmla="*/ 1477818 h 5052291"/>
              <a:gd name="connsiteX24" fmla="*/ 3722255 w 3888509"/>
              <a:gd name="connsiteY24" fmla="*/ 2216727 h 5052291"/>
              <a:gd name="connsiteX25" fmla="*/ 3879273 w 3888509"/>
              <a:gd name="connsiteY25" fmla="*/ 2475345 h 5052291"/>
              <a:gd name="connsiteX26" fmla="*/ 3888509 w 3888509"/>
              <a:gd name="connsiteY26" fmla="*/ 2687782 h 5052291"/>
              <a:gd name="connsiteX27" fmla="*/ 3860800 w 3888509"/>
              <a:gd name="connsiteY27" fmla="*/ 2789382 h 5052291"/>
              <a:gd name="connsiteX28" fmla="*/ 3860800 w 3888509"/>
              <a:gd name="connsiteY28" fmla="*/ 2974109 h 5052291"/>
              <a:gd name="connsiteX29" fmla="*/ 3860800 w 3888509"/>
              <a:gd name="connsiteY29" fmla="*/ 3066472 h 5052291"/>
              <a:gd name="connsiteX30" fmla="*/ 3768437 w 3888509"/>
              <a:gd name="connsiteY30" fmla="*/ 3278909 h 5052291"/>
              <a:gd name="connsiteX31" fmla="*/ 3556000 w 3888509"/>
              <a:gd name="connsiteY31" fmla="*/ 3380509 h 5052291"/>
              <a:gd name="connsiteX32" fmla="*/ 3408219 w 3888509"/>
              <a:gd name="connsiteY32" fmla="*/ 3491345 h 5052291"/>
              <a:gd name="connsiteX33" fmla="*/ 3408219 w 3888509"/>
              <a:gd name="connsiteY33" fmla="*/ 3491345 h 5052291"/>
              <a:gd name="connsiteX34" fmla="*/ 3389746 w 3888509"/>
              <a:gd name="connsiteY34" fmla="*/ 3463636 h 5052291"/>
              <a:gd name="connsiteX35" fmla="*/ 3482109 w 3888509"/>
              <a:gd name="connsiteY35" fmla="*/ 3362036 h 5052291"/>
              <a:gd name="connsiteX36" fmla="*/ 3389746 w 3888509"/>
              <a:gd name="connsiteY36" fmla="*/ 3371272 h 5052291"/>
              <a:gd name="connsiteX37" fmla="*/ 3389746 w 3888509"/>
              <a:gd name="connsiteY37" fmla="*/ 3260436 h 5052291"/>
              <a:gd name="connsiteX38" fmla="*/ 3352800 w 3888509"/>
              <a:gd name="connsiteY38" fmla="*/ 3260436 h 5052291"/>
              <a:gd name="connsiteX39" fmla="*/ 3278909 w 3888509"/>
              <a:gd name="connsiteY39" fmla="*/ 3315854 h 5052291"/>
              <a:gd name="connsiteX40" fmla="*/ 3306619 w 3888509"/>
              <a:gd name="connsiteY40" fmla="*/ 3417454 h 5052291"/>
              <a:gd name="connsiteX41" fmla="*/ 3306619 w 3888509"/>
              <a:gd name="connsiteY41" fmla="*/ 3417454 h 5052291"/>
              <a:gd name="connsiteX42" fmla="*/ 3343564 w 3888509"/>
              <a:gd name="connsiteY42" fmla="*/ 3574472 h 5052291"/>
              <a:gd name="connsiteX43" fmla="*/ 3214255 w 3888509"/>
              <a:gd name="connsiteY43" fmla="*/ 3648363 h 5052291"/>
              <a:gd name="connsiteX44" fmla="*/ 2992582 w 3888509"/>
              <a:gd name="connsiteY44" fmla="*/ 3879272 h 5052291"/>
              <a:gd name="connsiteX45" fmla="*/ 2983346 w 3888509"/>
              <a:gd name="connsiteY45" fmla="*/ 3805382 h 5052291"/>
              <a:gd name="connsiteX46" fmla="*/ 2918691 w 3888509"/>
              <a:gd name="connsiteY46" fmla="*/ 3759200 h 5052291"/>
              <a:gd name="connsiteX47" fmla="*/ 2780146 w 3888509"/>
              <a:gd name="connsiteY47" fmla="*/ 3786909 h 5052291"/>
              <a:gd name="connsiteX48" fmla="*/ 2909455 w 3888509"/>
              <a:gd name="connsiteY48" fmla="*/ 3860800 h 5052291"/>
              <a:gd name="connsiteX49" fmla="*/ 2780146 w 3888509"/>
              <a:gd name="connsiteY49" fmla="*/ 3962400 h 5052291"/>
              <a:gd name="connsiteX50" fmla="*/ 2687782 w 3888509"/>
              <a:gd name="connsiteY50" fmla="*/ 3888509 h 5052291"/>
              <a:gd name="connsiteX51" fmla="*/ 2650837 w 3888509"/>
              <a:gd name="connsiteY51" fmla="*/ 3980872 h 5052291"/>
              <a:gd name="connsiteX52" fmla="*/ 2530764 w 3888509"/>
              <a:gd name="connsiteY52" fmla="*/ 4008582 h 5052291"/>
              <a:gd name="connsiteX53" fmla="*/ 2530764 w 3888509"/>
              <a:gd name="connsiteY53" fmla="*/ 4128654 h 5052291"/>
              <a:gd name="connsiteX54" fmla="*/ 2438400 w 3888509"/>
              <a:gd name="connsiteY54" fmla="*/ 4165600 h 5052291"/>
              <a:gd name="connsiteX55" fmla="*/ 2392219 w 3888509"/>
              <a:gd name="connsiteY55" fmla="*/ 4128654 h 5052291"/>
              <a:gd name="connsiteX56" fmla="*/ 2355273 w 3888509"/>
              <a:gd name="connsiteY56" fmla="*/ 4294909 h 5052291"/>
              <a:gd name="connsiteX57" fmla="*/ 2419928 w 3888509"/>
              <a:gd name="connsiteY57" fmla="*/ 4239491 h 5052291"/>
              <a:gd name="connsiteX58" fmla="*/ 2456873 w 3888509"/>
              <a:gd name="connsiteY58" fmla="*/ 4267200 h 5052291"/>
              <a:gd name="connsiteX59" fmla="*/ 2355273 w 3888509"/>
              <a:gd name="connsiteY59" fmla="*/ 4433454 h 5052291"/>
              <a:gd name="connsiteX60" fmla="*/ 2281382 w 3888509"/>
              <a:gd name="connsiteY60" fmla="*/ 4442691 h 5052291"/>
              <a:gd name="connsiteX61" fmla="*/ 2281382 w 3888509"/>
              <a:gd name="connsiteY61" fmla="*/ 4488872 h 5052291"/>
              <a:gd name="connsiteX62" fmla="*/ 2364509 w 3888509"/>
              <a:gd name="connsiteY62" fmla="*/ 4451927 h 5052291"/>
              <a:gd name="connsiteX63" fmla="*/ 2373746 w 3888509"/>
              <a:gd name="connsiteY63" fmla="*/ 4636654 h 5052291"/>
              <a:gd name="connsiteX64" fmla="*/ 2290619 w 3888509"/>
              <a:gd name="connsiteY64" fmla="*/ 4701309 h 5052291"/>
              <a:gd name="connsiteX65" fmla="*/ 2346037 w 3888509"/>
              <a:gd name="connsiteY65" fmla="*/ 4729018 h 5052291"/>
              <a:gd name="connsiteX66" fmla="*/ 2456873 w 3888509"/>
              <a:gd name="connsiteY66" fmla="*/ 4978400 h 5052291"/>
              <a:gd name="connsiteX67" fmla="*/ 2466109 w 3888509"/>
              <a:gd name="connsiteY67" fmla="*/ 5052291 h 5052291"/>
              <a:gd name="connsiteX68" fmla="*/ 2133600 w 3888509"/>
              <a:gd name="connsiteY68" fmla="*/ 4969163 h 5052291"/>
              <a:gd name="connsiteX69" fmla="*/ 1893455 w 3888509"/>
              <a:gd name="connsiteY69" fmla="*/ 4922982 h 5052291"/>
              <a:gd name="connsiteX70" fmla="*/ 1699491 w 3888509"/>
              <a:gd name="connsiteY70" fmla="*/ 4765963 h 5052291"/>
              <a:gd name="connsiteX71" fmla="*/ 1607128 w 3888509"/>
              <a:gd name="connsiteY71" fmla="*/ 4682836 h 5052291"/>
              <a:gd name="connsiteX72" fmla="*/ 1477819 w 3888509"/>
              <a:gd name="connsiteY72" fmla="*/ 4414982 h 5052291"/>
              <a:gd name="connsiteX73" fmla="*/ 1477819 w 3888509"/>
              <a:gd name="connsiteY73" fmla="*/ 4267200 h 5052291"/>
              <a:gd name="connsiteX74" fmla="*/ 1311564 w 3888509"/>
              <a:gd name="connsiteY74" fmla="*/ 4119418 h 5052291"/>
              <a:gd name="connsiteX75" fmla="*/ 1256146 w 3888509"/>
              <a:gd name="connsiteY75" fmla="*/ 4017818 h 5052291"/>
              <a:gd name="connsiteX76" fmla="*/ 1145309 w 3888509"/>
              <a:gd name="connsiteY76" fmla="*/ 3943927 h 5052291"/>
              <a:gd name="connsiteX77" fmla="*/ 1016000 w 3888509"/>
              <a:gd name="connsiteY77" fmla="*/ 3703782 h 5052291"/>
              <a:gd name="connsiteX78" fmla="*/ 969819 w 3888509"/>
              <a:gd name="connsiteY78" fmla="*/ 3556000 h 5052291"/>
              <a:gd name="connsiteX79" fmla="*/ 738909 w 3888509"/>
              <a:gd name="connsiteY79" fmla="*/ 3352800 h 5052291"/>
              <a:gd name="connsiteX80" fmla="*/ 628073 w 3888509"/>
              <a:gd name="connsiteY80" fmla="*/ 3241963 h 5052291"/>
              <a:gd name="connsiteX81" fmla="*/ 378691 w 3888509"/>
              <a:gd name="connsiteY81" fmla="*/ 3214254 h 5052291"/>
              <a:gd name="connsiteX82" fmla="*/ 350982 w 3888509"/>
              <a:gd name="connsiteY82" fmla="*/ 3260436 h 5052291"/>
              <a:gd name="connsiteX83" fmla="*/ 221673 w 3888509"/>
              <a:gd name="connsiteY83" fmla="*/ 3260436 h 5052291"/>
              <a:gd name="connsiteX84" fmla="*/ 83128 w 3888509"/>
              <a:gd name="connsiteY84" fmla="*/ 3389745 h 5052291"/>
              <a:gd name="connsiteX85" fmla="*/ 73891 w 3888509"/>
              <a:gd name="connsiteY85" fmla="*/ 3519054 h 5052291"/>
              <a:gd name="connsiteX86" fmla="*/ 18473 w 3888509"/>
              <a:gd name="connsiteY86" fmla="*/ 3546763 h 5052291"/>
              <a:gd name="connsiteX87" fmla="*/ 0 w 3888509"/>
              <a:gd name="connsiteY87" fmla="*/ 3666836 h 5052291"/>
              <a:gd name="connsiteX88" fmla="*/ 2422814 w 3888509"/>
              <a:gd name="connsiteY88" fmla="*/ 2701059 h 5052291"/>
              <a:gd name="connsiteX89" fmla="*/ 2304473 w 3888509"/>
              <a:gd name="connsiteY89" fmla="*/ 2938895 h 5052291"/>
              <a:gd name="connsiteX90" fmla="*/ 2052782 w 3888509"/>
              <a:gd name="connsiteY90" fmla="*/ 3164032 h 5052291"/>
              <a:gd name="connsiteX91" fmla="*/ 1937328 w 3888509"/>
              <a:gd name="connsiteY91" fmla="*/ 2997777 h 5052291"/>
              <a:gd name="connsiteX92" fmla="*/ 1814946 w 3888509"/>
              <a:gd name="connsiteY92" fmla="*/ 2841336 h 5052291"/>
              <a:gd name="connsiteX93" fmla="*/ 1691987 w 3888509"/>
              <a:gd name="connsiteY93" fmla="*/ 2622550 h 5052291"/>
              <a:gd name="connsiteX94" fmla="*/ 1507837 w 3888509"/>
              <a:gd name="connsiteY94" fmla="*/ 2400877 h 5052291"/>
              <a:gd name="connsiteX95" fmla="*/ 1375641 w 3888509"/>
              <a:gd name="connsiteY95" fmla="*/ 2202872 h 5052291"/>
              <a:gd name="connsiteX96" fmla="*/ 1217469 w 3888509"/>
              <a:gd name="connsiteY96" fmla="*/ 1997363 h 5052291"/>
              <a:gd name="connsiteX97" fmla="*/ 987137 w 3888509"/>
              <a:gd name="connsiteY97" fmla="*/ 1693718 h 5052291"/>
              <a:gd name="connsiteX98" fmla="*/ 867064 w 3888509"/>
              <a:gd name="connsiteY98" fmla="*/ 1416050 h 5052291"/>
              <a:gd name="connsiteX99" fmla="*/ 299605 w 3888509"/>
              <a:gd name="connsiteY99" fmla="*/ 876877 h 5052291"/>
              <a:gd name="connsiteX100" fmla="*/ 24435 w 3888509"/>
              <a:gd name="connsiteY100" fmla="*/ 428711 h 5052291"/>
              <a:gd name="connsiteX101" fmla="*/ 27709 w 3888509"/>
              <a:gd name="connsiteY101" fmla="*/ 0 h 5052291"/>
              <a:gd name="connsiteX0" fmla="*/ 9236 w 3870036"/>
              <a:gd name="connsiteY0" fmla="*/ 0 h 5052291"/>
              <a:gd name="connsiteX1" fmla="*/ 1246909 w 3870036"/>
              <a:gd name="connsiteY1" fmla="*/ 9236 h 5052291"/>
              <a:gd name="connsiteX2" fmla="*/ 1265382 w 3870036"/>
              <a:gd name="connsiteY2" fmla="*/ 979054 h 5052291"/>
              <a:gd name="connsiteX3" fmla="*/ 1366982 w 3870036"/>
              <a:gd name="connsiteY3" fmla="*/ 1016000 h 5052291"/>
              <a:gd name="connsiteX4" fmla="*/ 1477818 w 3870036"/>
              <a:gd name="connsiteY4" fmla="*/ 1062182 h 5052291"/>
              <a:gd name="connsiteX5" fmla="*/ 1570182 w 3870036"/>
              <a:gd name="connsiteY5" fmla="*/ 1034472 h 5052291"/>
              <a:gd name="connsiteX6" fmla="*/ 1634836 w 3870036"/>
              <a:gd name="connsiteY6" fmla="*/ 1089891 h 5052291"/>
              <a:gd name="connsiteX7" fmla="*/ 1634836 w 3870036"/>
              <a:gd name="connsiteY7" fmla="*/ 1089891 h 5052291"/>
              <a:gd name="connsiteX8" fmla="*/ 1764146 w 3870036"/>
              <a:gd name="connsiteY8" fmla="*/ 1173018 h 5052291"/>
              <a:gd name="connsiteX9" fmla="*/ 1865746 w 3870036"/>
              <a:gd name="connsiteY9" fmla="*/ 1117600 h 5052291"/>
              <a:gd name="connsiteX10" fmla="*/ 1902691 w 3870036"/>
              <a:gd name="connsiteY10" fmla="*/ 1209963 h 5052291"/>
              <a:gd name="connsiteX11" fmla="*/ 2022764 w 3870036"/>
              <a:gd name="connsiteY11" fmla="*/ 1200727 h 5052291"/>
              <a:gd name="connsiteX12" fmla="*/ 2078182 w 3870036"/>
              <a:gd name="connsiteY12" fmla="*/ 1265382 h 5052291"/>
              <a:gd name="connsiteX13" fmla="*/ 2161309 w 3870036"/>
              <a:gd name="connsiteY13" fmla="*/ 1339272 h 5052291"/>
              <a:gd name="connsiteX14" fmla="*/ 2244436 w 3870036"/>
              <a:gd name="connsiteY14" fmla="*/ 1256145 h 5052291"/>
              <a:gd name="connsiteX15" fmla="*/ 2309091 w 3870036"/>
              <a:gd name="connsiteY15" fmla="*/ 1330036 h 5052291"/>
              <a:gd name="connsiteX16" fmla="*/ 2382982 w 3870036"/>
              <a:gd name="connsiteY16" fmla="*/ 1330036 h 5052291"/>
              <a:gd name="connsiteX17" fmla="*/ 2438400 w 3870036"/>
              <a:gd name="connsiteY17" fmla="*/ 1385454 h 5052291"/>
              <a:gd name="connsiteX18" fmla="*/ 2567709 w 3870036"/>
              <a:gd name="connsiteY18" fmla="*/ 1330036 h 5052291"/>
              <a:gd name="connsiteX19" fmla="*/ 2632364 w 3870036"/>
              <a:gd name="connsiteY19" fmla="*/ 1376218 h 5052291"/>
              <a:gd name="connsiteX20" fmla="*/ 2955636 w 3870036"/>
              <a:gd name="connsiteY20" fmla="*/ 1330036 h 5052291"/>
              <a:gd name="connsiteX21" fmla="*/ 3232727 w 3870036"/>
              <a:gd name="connsiteY21" fmla="*/ 1283854 h 5052291"/>
              <a:gd name="connsiteX22" fmla="*/ 3565236 w 3870036"/>
              <a:gd name="connsiteY22" fmla="*/ 1440872 h 5052291"/>
              <a:gd name="connsiteX23" fmla="*/ 3657600 w 3870036"/>
              <a:gd name="connsiteY23" fmla="*/ 1477818 h 5052291"/>
              <a:gd name="connsiteX24" fmla="*/ 3703782 w 3870036"/>
              <a:gd name="connsiteY24" fmla="*/ 2216727 h 5052291"/>
              <a:gd name="connsiteX25" fmla="*/ 3860800 w 3870036"/>
              <a:gd name="connsiteY25" fmla="*/ 2475345 h 5052291"/>
              <a:gd name="connsiteX26" fmla="*/ 3870036 w 3870036"/>
              <a:gd name="connsiteY26" fmla="*/ 2687782 h 5052291"/>
              <a:gd name="connsiteX27" fmla="*/ 3842327 w 3870036"/>
              <a:gd name="connsiteY27" fmla="*/ 2789382 h 5052291"/>
              <a:gd name="connsiteX28" fmla="*/ 3842327 w 3870036"/>
              <a:gd name="connsiteY28" fmla="*/ 2974109 h 5052291"/>
              <a:gd name="connsiteX29" fmla="*/ 3842327 w 3870036"/>
              <a:gd name="connsiteY29" fmla="*/ 3066472 h 5052291"/>
              <a:gd name="connsiteX30" fmla="*/ 3749964 w 3870036"/>
              <a:gd name="connsiteY30" fmla="*/ 3278909 h 5052291"/>
              <a:gd name="connsiteX31" fmla="*/ 3537527 w 3870036"/>
              <a:gd name="connsiteY31" fmla="*/ 3380509 h 5052291"/>
              <a:gd name="connsiteX32" fmla="*/ 3389746 w 3870036"/>
              <a:gd name="connsiteY32" fmla="*/ 3491345 h 5052291"/>
              <a:gd name="connsiteX33" fmla="*/ 3389746 w 3870036"/>
              <a:gd name="connsiteY33" fmla="*/ 3491345 h 5052291"/>
              <a:gd name="connsiteX34" fmla="*/ 3371273 w 3870036"/>
              <a:gd name="connsiteY34" fmla="*/ 3463636 h 5052291"/>
              <a:gd name="connsiteX35" fmla="*/ 3463636 w 3870036"/>
              <a:gd name="connsiteY35" fmla="*/ 3362036 h 5052291"/>
              <a:gd name="connsiteX36" fmla="*/ 3371273 w 3870036"/>
              <a:gd name="connsiteY36" fmla="*/ 3371272 h 5052291"/>
              <a:gd name="connsiteX37" fmla="*/ 3371273 w 3870036"/>
              <a:gd name="connsiteY37" fmla="*/ 3260436 h 5052291"/>
              <a:gd name="connsiteX38" fmla="*/ 3334327 w 3870036"/>
              <a:gd name="connsiteY38" fmla="*/ 3260436 h 5052291"/>
              <a:gd name="connsiteX39" fmla="*/ 3260436 w 3870036"/>
              <a:gd name="connsiteY39" fmla="*/ 3315854 h 5052291"/>
              <a:gd name="connsiteX40" fmla="*/ 3288146 w 3870036"/>
              <a:gd name="connsiteY40" fmla="*/ 3417454 h 5052291"/>
              <a:gd name="connsiteX41" fmla="*/ 3288146 w 3870036"/>
              <a:gd name="connsiteY41" fmla="*/ 3417454 h 5052291"/>
              <a:gd name="connsiteX42" fmla="*/ 3325091 w 3870036"/>
              <a:gd name="connsiteY42" fmla="*/ 3574472 h 5052291"/>
              <a:gd name="connsiteX43" fmla="*/ 3195782 w 3870036"/>
              <a:gd name="connsiteY43" fmla="*/ 3648363 h 5052291"/>
              <a:gd name="connsiteX44" fmla="*/ 2974109 w 3870036"/>
              <a:gd name="connsiteY44" fmla="*/ 3879272 h 5052291"/>
              <a:gd name="connsiteX45" fmla="*/ 2964873 w 3870036"/>
              <a:gd name="connsiteY45" fmla="*/ 3805382 h 5052291"/>
              <a:gd name="connsiteX46" fmla="*/ 2900218 w 3870036"/>
              <a:gd name="connsiteY46" fmla="*/ 3759200 h 5052291"/>
              <a:gd name="connsiteX47" fmla="*/ 2761673 w 3870036"/>
              <a:gd name="connsiteY47" fmla="*/ 3786909 h 5052291"/>
              <a:gd name="connsiteX48" fmla="*/ 2890982 w 3870036"/>
              <a:gd name="connsiteY48" fmla="*/ 3860800 h 5052291"/>
              <a:gd name="connsiteX49" fmla="*/ 2761673 w 3870036"/>
              <a:gd name="connsiteY49" fmla="*/ 3962400 h 5052291"/>
              <a:gd name="connsiteX50" fmla="*/ 2669309 w 3870036"/>
              <a:gd name="connsiteY50" fmla="*/ 3888509 h 5052291"/>
              <a:gd name="connsiteX51" fmla="*/ 2632364 w 3870036"/>
              <a:gd name="connsiteY51" fmla="*/ 3980872 h 5052291"/>
              <a:gd name="connsiteX52" fmla="*/ 2512291 w 3870036"/>
              <a:gd name="connsiteY52" fmla="*/ 4008582 h 5052291"/>
              <a:gd name="connsiteX53" fmla="*/ 2512291 w 3870036"/>
              <a:gd name="connsiteY53" fmla="*/ 4128654 h 5052291"/>
              <a:gd name="connsiteX54" fmla="*/ 2419927 w 3870036"/>
              <a:gd name="connsiteY54" fmla="*/ 4165600 h 5052291"/>
              <a:gd name="connsiteX55" fmla="*/ 2373746 w 3870036"/>
              <a:gd name="connsiteY55" fmla="*/ 4128654 h 5052291"/>
              <a:gd name="connsiteX56" fmla="*/ 2336800 w 3870036"/>
              <a:gd name="connsiteY56" fmla="*/ 4294909 h 5052291"/>
              <a:gd name="connsiteX57" fmla="*/ 2401455 w 3870036"/>
              <a:gd name="connsiteY57" fmla="*/ 4239491 h 5052291"/>
              <a:gd name="connsiteX58" fmla="*/ 2438400 w 3870036"/>
              <a:gd name="connsiteY58" fmla="*/ 4267200 h 5052291"/>
              <a:gd name="connsiteX59" fmla="*/ 2336800 w 3870036"/>
              <a:gd name="connsiteY59" fmla="*/ 4433454 h 5052291"/>
              <a:gd name="connsiteX60" fmla="*/ 2262909 w 3870036"/>
              <a:gd name="connsiteY60" fmla="*/ 4442691 h 5052291"/>
              <a:gd name="connsiteX61" fmla="*/ 2262909 w 3870036"/>
              <a:gd name="connsiteY61" fmla="*/ 4488872 h 5052291"/>
              <a:gd name="connsiteX62" fmla="*/ 2346036 w 3870036"/>
              <a:gd name="connsiteY62" fmla="*/ 4451927 h 5052291"/>
              <a:gd name="connsiteX63" fmla="*/ 2355273 w 3870036"/>
              <a:gd name="connsiteY63" fmla="*/ 4636654 h 5052291"/>
              <a:gd name="connsiteX64" fmla="*/ 2272146 w 3870036"/>
              <a:gd name="connsiteY64" fmla="*/ 4701309 h 5052291"/>
              <a:gd name="connsiteX65" fmla="*/ 2327564 w 3870036"/>
              <a:gd name="connsiteY65" fmla="*/ 4729018 h 5052291"/>
              <a:gd name="connsiteX66" fmla="*/ 2438400 w 3870036"/>
              <a:gd name="connsiteY66" fmla="*/ 4978400 h 5052291"/>
              <a:gd name="connsiteX67" fmla="*/ 2447636 w 3870036"/>
              <a:gd name="connsiteY67" fmla="*/ 5052291 h 5052291"/>
              <a:gd name="connsiteX68" fmla="*/ 2115127 w 3870036"/>
              <a:gd name="connsiteY68" fmla="*/ 4969163 h 5052291"/>
              <a:gd name="connsiteX69" fmla="*/ 1874982 w 3870036"/>
              <a:gd name="connsiteY69" fmla="*/ 4922982 h 5052291"/>
              <a:gd name="connsiteX70" fmla="*/ 1681018 w 3870036"/>
              <a:gd name="connsiteY70" fmla="*/ 4765963 h 5052291"/>
              <a:gd name="connsiteX71" fmla="*/ 1588655 w 3870036"/>
              <a:gd name="connsiteY71" fmla="*/ 4682836 h 5052291"/>
              <a:gd name="connsiteX72" fmla="*/ 1459346 w 3870036"/>
              <a:gd name="connsiteY72" fmla="*/ 4414982 h 5052291"/>
              <a:gd name="connsiteX73" fmla="*/ 1459346 w 3870036"/>
              <a:gd name="connsiteY73" fmla="*/ 4267200 h 5052291"/>
              <a:gd name="connsiteX74" fmla="*/ 1293091 w 3870036"/>
              <a:gd name="connsiteY74" fmla="*/ 4119418 h 5052291"/>
              <a:gd name="connsiteX75" fmla="*/ 1237673 w 3870036"/>
              <a:gd name="connsiteY75" fmla="*/ 4017818 h 5052291"/>
              <a:gd name="connsiteX76" fmla="*/ 1126836 w 3870036"/>
              <a:gd name="connsiteY76" fmla="*/ 3943927 h 5052291"/>
              <a:gd name="connsiteX77" fmla="*/ 997527 w 3870036"/>
              <a:gd name="connsiteY77" fmla="*/ 3703782 h 5052291"/>
              <a:gd name="connsiteX78" fmla="*/ 951346 w 3870036"/>
              <a:gd name="connsiteY78" fmla="*/ 3556000 h 5052291"/>
              <a:gd name="connsiteX79" fmla="*/ 720436 w 3870036"/>
              <a:gd name="connsiteY79" fmla="*/ 3352800 h 5052291"/>
              <a:gd name="connsiteX80" fmla="*/ 609600 w 3870036"/>
              <a:gd name="connsiteY80" fmla="*/ 3241963 h 5052291"/>
              <a:gd name="connsiteX81" fmla="*/ 360218 w 3870036"/>
              <a:gd name="connsiteY81" fmla="*/ 3214254 h 5052291"/>
              <a:gd name="connsiteX82" fmla="*/ 332509 w 3870036"/>
              <a:gd name="connsiteY82" fmla="*/ 3260436 h 5052291"/>
              <a:gd name="connsiteX83" fmla="*/ 203200 w 3870036"/>
              <a:gd name="connsiteY83" fmla="*/ 3260436 h 5052291"/>
              <a:gd name="connsiteX84" fmla="*/ 64655 w 3870036"/>
              <a:gd name="connsiteY84" fmla="*/ 3389745 h 5052291"/>
              <a:gd name="connsiteX85" fmla="*/ 55418 w 3870036"/>
              <a:gd name="connsiteY85" fmla="*/ 3519054 h 5052291"/>
              <a:gd name="connsiteX86" fmla="*/ 0 w 3870036"/>
              <a:gd name="connsiteY86" fmla="*/ 3546763 h 5052291"/>
              <a:gd name="connsiteX87" fmla="*/ 2591377 w 3870036"/>
              <a:gd name="connsiteY87" fmla="*/ 2466686 h 5052291"/>
              <a:gd name="connsiteX88" fmla="*/ 2404341 w 3870036"/>
              <a:gd name="connsiteY88" fmla="*/ 2701059 h 5052291"/>
              <a:gd name="connsiteX89" fmla="*/ 2286000 w 3870036"/>
              <a:gd name="connsiteY89" fmla="*/ 2938895 h 5052291"/>
              <a:gd name="connsiteX90" fmla="*/ 2034309 w 3870036"/>
              <a:gd name="connsiteY90" fmla="*/ 3164032 h 5052291"/>
              <a:gd name="connsiteX91" fmla="*/ 1918855 w 3870036"/>
              <a:gd name="connsiteY91" fmla="*/ 2997777 h 5052291"/>
              <a:gd name="connsiteX92" fmla="*/ 1796473 w 3870036"/>
              <a:gd name="connsiteY92" fmla="*/ 2841336 h 5052291"/>
              <a:gd name="connsiteX93" fmla="*/ 1673514 w 3870036"/>
              <a:gd name="connsiteY93" fmla="*/ 2622550 h 5052291"/>
              <a:gd name="connsiteX94" fmla="*/ 1489364 w 3870036"/>
              <a:gd name="connsiteY94" fmla="*/ 2400877 h 5052291"/>
              <a:gd name="connsiteX95" fmla="*/ 1357168 w 3870036"/>
              <a:gd name="connsiteY95" fmla="*/ 2202872 h 5052291"/>
              <a:gd name="connsiteX96" fmla="*/ 1198996 w 3870036"/>
              <a:gd name="connsiteY96" fmla="*/ 1997363 h 5052291"/>
              <a:gd name="connsiteX97" fmla="*/ 968664 w 3870036"/>
              <a:gd name="connsiteY97" fmla="*/ 1693718 h 5052291"/>
              <a:gd name="connsiteX98" fmla="*/ 848591 w 3870036"/>
              <a:gd name="connsiteY98" fmla="*/ 1416050 h 5052291"/>
              <a:gd name="connsiteX99" fmla="*/ 281132 w 3870036"/>
              <a:gd name="connsiteY99" fmla="*/ 876877 h 5052291"/>
              <a:gd name="connsiteX100" fmla="*/ 5962 w 3870036"/>
              <a:gd name="connsiteY100" fmla="*/ 428711 h 5052291"/>
              <a:gd name="connsiteX101" fmla="*/ 9236 w 3870036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49456 w 3864074"/>
              <a:gd name="connsiteY85" fmla="*/ 35190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58693 w 3864074"/>
              <a:gd name="connsiteY84" fmla="*/ 33897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197238 w 3864074"/>
              <a:gd name="connsiteY83" fmla="*/ 326043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54256 w 3864074"/>
              <a:gd name="connsiteY81" fmla="*/ 32142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26547 w 3864074"/>
              <a:gd name="connsiteY82" fmla="*/ 32604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603638 w 3864074"/>
              <a:gd name="connsiteY80" fmla="*/ 324196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368197 w 3864074"/>
              <a:gd name="connsiteY82" fmla="*/ 139353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714474 w 3864074"/>
              <a:gd name="connsiteY79" fmla="*/ 3352800 h 5052291"/>
              <a:gd name="connsiteX80" fmla="*/ 3397638 w 3864074"/>
              <a:gd name="connsiteY80" fmla="*/ 1356013 h 5052291"/>
              <a:gd name="connsiteX81" fmla="*/ 3224456 w 3864074"/>
              <a:gd name="connsiteY81" fmla="*/ 1550554 h 5052291"/>
              <a:gd name="connsiteX82" fmla="*/ 3184047 w 3864074"/>
              <a:gd name="connsiteY82" fmla="*/ 1615786 h 5052291"/>
              <a:gd name="connsiteX83" fmla="*/ 3149988 w 3864074"/>
              <a:gd name="connsiteY83" fmla="*/ 1704686 h 5052291"/>
              <a:gd name="connsiteX84" fmla="*/ 3024143 w 3864074"/>
              <a:gd name="connsiteY84" fmla="*/ 1878445 h 5052291"/>
              <a:gd name="connsiteX85" fmla="*/ 2926006 w 3864074"/>
              <a:gd name="connsiteY85" fmla="*/ 2058554 h 5052291"/>
              <a:gd name="connsiteX86" fmla="*/ 2724538 w 3864074"/>
              <a:gd name="connsiteY86" fmla="*/ 2245013 h 5052291"/>
              <a:gd name="connsiteX87" fmla="*/ 2585415 w 3864074"/>
              <a:gd name="connsiteY87" fmla="*/ 2466686 h 5052291"/>
              <a:gd name="connsiteX88" fmla="*/ 2398379 w 3864074"/>
              <a:gd name="connsiteY88" fmla="*/ 2701059 h 5052291"/>
              <a:gd name="connsiteX89" fmla="*/ 2280038 w 3864074"/>
              <a:gd name="connsiteY89" fmla="*/ 2938895 h 5052291"/>
              <a:gd name="connsiteX90" fmla="*/ 2028347 w 3864074"/>
              <a:gd name="connsiteY90" fmla="*/ 3164032 h 5052291"/>
              <a:gd name="connsiteX91" fmla="*/ 1912893 w 3864074"/>
              <a:gd name="connsiteY91" fmla="*/ 2997777 h 5052291"/>
              <a:gd name="connsiteX92" fmla="*/ 1790511 w 3864074"/>
              <a:gd name="connsiteY92" fmla="*/ 2841336 h 5052291"/>
              <a:gd name="connsiteX93" fmla="*/ 1667552 w 3864074"/>
              <a:gd name="connsiteY93" fmla="*/ 2622550 h 5052291"/>
              <a:gd name="connsiteX94" fmla="*/ 1483402 w 3864074"/>
              <a:gd name="connsiteY94" fmla="*/ 2400877 h 5052291"/>
              <a:gd name="connsiteX95" fmla="*/ 1351206 w 3864074"/>
              <a:gd name="connsiteY95" fmla="*/ 2202872 h 5052291"/>
              <a:gd name="connsiteX96" fmla="*/ 1193034 w 3864074"/>
              <a:gd name="connsiteY96" fmla="*/ 1997363 h 5052291"/>
              <a:gd name="connsiteX97" fmla="*/ 962702 w 3864074"/>
              <a:gd name="connsiteY97" fmla="*/ 1693718 h 5052291"/>
              <a:gd name="connsiteX98" fmla="*/ 842629 w 3864074"/>
              <a:gd name="connsiteY98" fmla="*/ 1416050 h 5052291"/>
              <a:gd name="connsiteX99" fmla="*/ 275170 w 3864074"/>
              <a:gd name="connsiteY99" fmla="*/ 876877 h 5052291"/>
              <a:gd name="connsiteX100" fmla="*/ 0 w 3864074"/>
              <a:gd name="connsiteY100" fmla="*/ 428711 h 5052291"/>
              <a:gd name="connsiteX101" fmla="*/ 3274 w 3864074"/>
              <a:gd name="connsiteY101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945384 w 3864074"/>
              <a:gd name="connsiteY78" fmla="*/ 3556000 h 5052291"/>
              <a:gd name="connsiteX79" fmla="*/ 3397638 w 3864074"/>
              <a:gd name="connsiteY79" fmla="*/ 1356013 h 5052291"/>
              <a:gd name="connsiteX80" fmla="*/ 3224456 w 3864074"/>
              <a:gd name="connsiteY80" fmla="*/ 1550554 h 5052291"/>
              <a:gd name="connsiteX81" fmla="*/ 3184047 w 3864074"/>
              <a:gd name="connsiteY81" fmla="*/ 1615786 h 5052291"/>
              <a:gd name="connsiteX82" fmla="*/ 3149988 w 3864074"/>
              <a:gd name="connsiteY82" fmla="*/ 1704686 h 5052291"/>
              <a:gd name="connsiteX83" fmla="*/ 3024143 w 3864074"/>
              <a:gd name="connsiteY83" fmla="*/ 1878445 h 5052291"/>
              <a:gd name="connsiteX84" fmla="*/ 2926006 w 3864074"/>
              <a:gd name="connsiteY84" fmla="*/ 2058554 h 5052291"/>
              <a:gd name="connsiteX85" fmla="*/ 2724538 w 3864074"/>
              <a:gd name="connsiteY85" fmla="*/ 2245013 h 5052291"/>
              <a:gd name="connsiteX86" fmla="*/ 2585415 w 3864074"/>
              <a:gd name="connsiteY86" fmla="*/ 2466686 h 5052291"/>
              <a:gd name="connsiteX87" fmla="*/ 2398379 w 3864074"/>
              <a:gd name="connsiteY87" fmla="*/ 2701059 h 5052291"/>
              <a:gd name="connsiteX88" fmla="*/ 2280038 w 3864074"/>
              <a:gd name="connsiteY88" fmla="*/ 2938895 h 5052291"/>
              <a:gd name="connsiteX89" fmla="*/ 2028347 w 3864074"/>
              <a:gd name="connsiteY89" fmla="*/ 3164032 h 5052291"/>
              <a:gd name="connsiteX90" fmla="*/ 1912893 w 3864074"/>
              <a:gd name="connsiteY90" fmla="*/ 2997777 h 5052291"/>
              <a:gd name="connsiteX91" fmla="*/ 1790511 w 3864074"/>
              <a:gd name="connsiteY91" fmla="*/ 2841336 h 5052291"/>
              <a:gd name="connsiteX92" fmla="*/ 1667552 w 3864074"/>
              <a:gd name="connsiteY92" fmla="*/ 2622550 h 5052291"/>
              <a:gd name="connsiteX93" fmla="*/ 1483402 w 3864074"/>
              <a:gd name="connsiteY93" fmla="*/ 2400877 h 5052291"/>
              <a:gd name="connsiteX94" fmla="*/ 1351206 w 3864074"/>
              <a:gd name="connsiteY94" fmla="*/ 2202872 h 5052291"/>
              <a:gd name="connsiteX95" fmla="*/ 1193034 w 3864074"/>
              <a:gd name="connsiteY95" fmla="*/ 1997363 h 5052291"/>
              <a:gd name="connsiteX96" fmla="*/ 962702 w 3864074"/>
              <a:gd name="connsiteY96" fmla="*/ 1693718 h 5052291"/>
              <a:gd name="connsiteX97" fmla="*/ 842629 w 3864074"/>
              <a:gd name="connsiteY97" fmla="*/ 1416050 h 5052291"/>
              <a:gd name="connsiteX98" fmla="*/ 275170 w 3864074"/>
              <a:gd name="connsiteY98" fmla="*/ 876877 h 5052291"/>
              <a:gd name="connsiteX99" fmla="*/ 0 w 3864074"/>
              <a:gd name="connsiteY99" fmla="*/ 428711 h 5052291"/>
              <a:gd name="connsiteX100" fmla="*/ 3274 w 3864074"/>
              <a:gd name="connsiteY100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991565 w 3864074"/>
              <a:gd name="connsiteY77" fmla="*/ 3703782 h 5052291"/>
              <a:gd name="connsiteX78" fmla="*/ 3397638 w 3864074"/>
              <a:gd name="connsiteY78" fmla="*/ 1356013 h 5052291"/>
              <a:gd name="connsiteX79" fmla="*/ 3224456 w 3864074"/>
              <a:gd name="connsiteY79" fmla="*/ 1550554 h 5052291"/>
              <a:gd name="connsiteX80" fmla="*/ 3184047 w 3864074"/>
              <a:gd name="connsiteY80" fmla="*/ 1615786 h 5052291"/>
              <a:gd name="connsiteX81" fmla="*/ 3149988 w 3864074"/>
              <a:gd name="connsiteY81" fmla="*/ 1704686 h 5052291"/>
              <a:gd name="connsiteX82" fmla="*/ 3024143 w 3864074"/>
              <a:gd name="connsiteY82" fmla="*/ 1878445 h 5052291"/>
              <a:gd name="connsiteX83" fmla="*/ 2926006 w 3864074"/>
              <a:gd name="connsiteY83" fmla="*/ 2058554 h 5052291"/>
              <a:gd name="connsiteX84" fmla="*/ 2724538 w 3864074"/>
              <a:gd name="connsiteY84" fmla="*/ 2245013 h 5052291"/>
              <a:gd name="connsiteX85" fmla="*/ 2585415 w 3864074"/>
              <a:gd name="connsiteY85" fmla="*/ 2466686 h 5052291"/>
              <a:gd name="connsiteX86" fmla="*/ 2398379 w 3864074"/>
              <a:gd name="connsiteY86" fmla="*/ 2701059 h 5052291"/>
              <a:gd name="connsiteX87" fmla="*/ 2280038 w 3864074"/>
              <a:gd name="connsiteY87" fmla="*/ 2938895 h 5052291"/>
              <a:gd name="connsiteX88" fmla="*/ 2028347 w 3864074"/>
              <a:gd name="connsiteY88" fmla="*/ 3164032 h 5052291"/>
              <a:gd name="connsiteX89" fmla="*/ 1912893 w 3864074"/>
              <a:gd name="connsiteY89" fmla="*/ 2997777 h 5052291"/>
              <a:gd name="connsiteX90" fmla="*/ 1790511 w 3864074"/>
              <a:gd name="connsiteY90" fmla="*/ 2841336 h 5052291"/>
              <a:gd name="connsiteX91" fmla="*/ 1667552 w 3864074"/>
              <a:gd name="connsiteY91" fmla="*/ 2622550 h 5052291"/>
              <a:gd name="connsiteX92" fmla="*/ 1483402 w 3864074"/>
              <a:gd name="connsiteY92" fmla="*/ 2400877 h 5052291"/>
              <a:gd name="connsiteX93" fmla="*/ 1351206 w 3864074"/>
              <a:gd name="connsiteY93" fmla="*/ 2202872 h 5052291"/>
              <a:gd name="connsiteX94" fmla="*/ 1193034 w 3864074"/>
              <a:gd name="connsiteY94" fmla="*/ 1997363 h 5052291"/>
              <a:gd name="connsiteX95" fmla="*/ 962702 w 3864074"/>
              <a:gd name="connsiteY95" fmla="*/ 1693718 h 5052291"/>
              <a:gd name="connsiteX96" fmla="*/ 842629 w 3864074"/>
              <a:gd name="connsiteY96" fmla="*/ 1416050 h 5052291"/>
              <a:gd name="connsiteX97" fmla="*/ 275170 w 3864074"/>
              <a:gd name="connsiteY97" fmla="*/ 876877 h 5052291"/>
              <a:gd name="connsiteX98" fmla="*/ 0 w 3864074"/>
              <a:gd name="connsiteY98" fmla="*/ 428711 h 5052291"/>
              <a:gd name="connsiteX99" fmla="*/ 3274 w 3864074"/>
              <a:gd name="connsiteY99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1120874 w 3864074"/>
              <a:gd name="connsiteY76" fmla="*/ 3943927 h 5052291"/>
              <a:gd name="connsiteX77" fmla="*/ 3397638 w 3864074"/>
              <a:gd name="connsiteY77" fmla="*/ 1356013 h 5052291"/>
              <a:gd name="connsiteX78" fmla="*/ 3224456 w 3864074"/>
              <a:gd name="connsiteY78" fmla="*/ 1550554 h 5052291"/>
              <a:gd name="connsiteX79" fmla="*/ 3184047 w 3864074"/>
              <a:gd name="connsiteY79" fmla="*/ 1615786 h 5052291"/>
              <a:gd name="connsiteX80" fmla="*/ 3149988 w 3864074"/>
              <a:gd name="connsiteY80" fmla="*/ 1704686 h 5052291"/>
              <a:gd name="connsiteX81" fmla="*/ 3024143 w 3864074"/>
              <a:gd name="connsiteY81" fmla="*/ 1878445 h 5052291"/>
              <a:gd name="connsiteX82" fmla="*/ 2926006 w 3864074"/>
              <a:gd name="connsiteY82" fmla="*/ 2058554 h 5052291"/>
              <a:gd name="connsiteX83" fmla="*/ 2724538 w 3864074"/>
              <a:gd name="connsiteY83" fmla="*/ 2245013 h 5052291"/>
              <a:gd name="connsiteX84" fmla="*/ 2585415 w 3864074"/>
              <a:gd name="connsiteY84" fmla="*/ 2466686 h 5052291"/>
              <a:gd name="connsiteX85" fmla="*/ 2398379 w 3864074"/>
              <a:gd name="connsiteY85" fmla="*/ 2701059 h 5052291"/>
              <a:gd name="connsiteX86" fmla="*/ 2280038 w 3864074"/>
              <a:gd name="connsiteY86" fmla="*/ 2938895 h 5052291"/>
              <a:gd name="connsiteX87" fmla="*/ 2028347 w 3864074"/>
              <a:gd name="connsiteY87" fmla="*/ 3164032 h 5052291"/>
              <a:gd name="connsiteX88" fmla="*/ 1912893 w 3864074"/>
              <a:gd name="connsiteY88" fmla="*/ 2997777 h 5052291"/>
              <a:gd name="connsiteX89" fmla="*/ 1790511 w 3864074"/>
              <a:gd name="connsiteY89" fmla="*/ 2841336 h 5052291"/>
              <a:gd name="connsiteX90" fmla="*/ 1667552 w 3864074"/>
              <a:gd name="connsiteY90" fmla="*/ 2622550 h 5052291"/>
              <a:gd name="connsiteX91" fmla="*/ 1483402 w 3864074"/>
              <a:gd name="connsiteY91" fmla="*/ 2400877 h 5052291"/>
              <a:gd name="connsiteX92" fmla="*/ 1351206 w 3864074"/>
              <a:gd name="connsiteY92" fmla="*/ 2202872 h 5052291"/>
              <a:gd name="connsiteX93" fmla="*/ 1193034 w 3864074"/>
              <a:gd name="connsiteY93" fmla="*/ 1997363 h 5052291"/>
              <a:gd name="connsiteX94" fmla="*/ 962702 w 3864074"/>
              <a:gd name="connsiteY94" fmla="*/ 1693718 h 5052291"/>
              <a:gd name="connsiteX95" fmla="*/ 842629 w 3864074"/>
              <a:gd name="connsiteY95" fmla="*/ 1416050 h 5052291"/>
              <a:gd name="connsiteX96" fmla="*/ 275170 w 3864074"/>
              <a:gd name="connsiteY96" fmla="*/ 876877 h 5052291"/>
              <a:gd name="connsiteX97" fmla="*/ 0 w 3864074"/>
              <a:gd name="connsiteY97" fmla="*/ 428711 h 5052291"/>
              <a:gd name="connsiteX98" fmla="*/ 3274 w 3864074"/>
              <a:gd name="connsiteY98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1231711 w 3864074"/>
              <a:gd name="connsiteY75" fmla="*/ 4017818 h 5052291"/>
              <a:gd name="connsiteX76" fmla="*/ 3397638 w 3864074"/>
              <a:gd name="connsiteY76" fmla="*/ 1356013 h 5052291"/>
              <a:gd name="connsiteX77" fmla="*/ 3224456 w 3864074"/>
              <a:gd name="connsiteY77" fmla="*/ 1550554 h 5052291"/>
              <a:gd name="connsiteX78" fmla="*/ 3184047 w 3864074"/>
              <a:gd name="connsiteY78" fmla="*/ 1615786 h 5052291"/>
              <a:gd name="connsiteX79" fmla="*/ 3149988 w 3864074"/>
              <a:gd name="connsiteY79" fmla="*/ 1704686 h 5052291"/>
              <a:gd name="connsiteX80" fmla="*/ 3024143 w 3864074"/>
              <a:gd name="connsiteY80" fmla="*/ 1878445 h 5052291"/>
              <a:gd name="connsiteX81" fmla="*/ 2926006 w 3864074"/>
              <a:gd name="connsiteY81" fmla="*/ 2058554 h 5052291"/>
              <a:gd name="connsiteX82" fmla="*/ 2724538 w 3864074"/>
              <a:gd name="connsiteY82" fmla="*/ 2245013 h 5052291"/>
              <a:gd name="connsiteX83" fmla="*/ 2585415 w 3864074"/>
              <a:gd name="connsiteY83" fmla="*/ 2466686 h 5052291"/>
              <a:gd name="connsiteX84" fmla="*/ 2398379 w 3864074"/>
              <a:gd name="connsiteY84" fmla="*/ 2701059 h 5052291"/>
              <a:gd name="connsiteX85" fmla="*/ 2280038 w 3864074"/>
              <a:gd name="connsiteY85" fmla="*/ 2938895 h 5052291"/>
              <a:gd name="connsiteX86" fmla="*/ 2028347 w 3864074"/>
              <a:gd name="connsiteY86" fmla="*/ 3164032 h 5052291"/>
              <a:gd name="connsiteX87" fmla="*/ 1912893 w 3864074"/>
              <a:gd name="connsiteY87" fmla="*/ 2997777 h 5052291"/>
              <a:gd name="connsiteX88" fmla="*/ 1790511 w 3864074"/>
              <a:gd name="connsiteY88" fmla="*/ 2841336 h 5052291"/>
              <a:gd name="connsiteX89" fmla="*/ 1667552 w 3864074"/>
              <a:gd name="connsiteY89" fmla="*/ 2622550 h 5052291"/>
              <a:gd name="connsiteX90" fmla="*/ 1483402 w 3864074"/>
              <a:gd name="connsiteY90" fmla="*/ 2400877 h 5052291"/>
              <a:gd name="connsiteX91" fmla="*/ 1351206 w 3864074"/>
              <a:gd name="connsiteY91" fmla="*/ 2202872 h 5052291"/>
              <a:gd name="connsiteX92" fmla="*/ 1193034 w 3864074"/>
              <a:gd name="connsiteY92" fmla="*/ 1997363 h 5052291"/>
              <a:gd name="connsiteX93" fmla="*/ 962702 w 3864074"/>
              <a:gd name="connsiteY93" fmla="*/ 1693718 h 5052291"/>
              <a:gd name="connsiteX94" fmla="*/ 842629 w 3864074"/>
              <a:gd name="connsiteY94" fmla="*/ 1416050 h 5052291"/>
              <a:gd name="connsiteX95" fmla="*/ 275170 w 3864074"/>
              <a:gd name="connsiteY95" fmla="*/ 876877 h 5052291"/>
              <a:gd name="connsiteX96" fmla="*/ 0 w 3864074"/>
              <a:gd name="connsiteY96" fmla="*/ 428711 h 5052291"/>
              <a:gd name="connsiteX97" fmla="*/ 3274 w 3864074"/>
              <a:gd name="connsiteY97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1287129 w 3864074"/>
              <a:gd name="connsiteY74" fmla="*/ 4119418 h 5052291"/>
              <a:gd name="connsiteX75" fmla="*/ 3397638 w 3864074"/>
              <a:gd name="connsiteY75" fmla="*/ 1356013 h 5052291"/>
              <a:gd name="connsiteX76" fmla="*/ 3224456 w 3864074"/>
              <a:gd name="connsiteY76" fmla="*/ 1550554 h 5052291"/>
              <a:gd name="connsiteX77" fmla="*/ 3184047 w 3864074"/>
              <a:gd name="connsiteY77" fmla="*/ 1615786 h 5052291"/>
              <a:gd name="connsiteX78" fmla="*/ 3149988 w 3864074"/>
              <a:gd name="connsiteY78" fmla="*/ 1704686 h 5052291"/>
              <a:gd name="connsiteX79" fmla="*/ 3024143 w 3864074"/>
              <a:gd name="connsiteY79" fmla="*/ 1878445 h 5052291"/>
              <a:gd name="connsiteX80" fmla="*/ 2926006 w 3864074"/>
              <a:gd name="connsiteY80" fmla="*/ 2058554 h 5052291"/>
              <a:gd name="connsiteX81" fmla="*/ 2724538 w 3864074"/>
              <a:gd name="connsiteY81" fmla="*/ 2245013 h 5052291"/>
              <a:gd name="connsiteX82" fmla="*/ 2585415 w 3864074"/>
              <a:gd name="connsiteY82" fmla="*/ 2466686 h 5052291"/>
              <a:gd name="connsiteX83" fmla="*/ 2398379 w 3864074"/>
              <a:gd name="connsiteY83" fmla="*/ 2701059 h 5052291"/>
              <a:gd name="connsiteX84" fmla="*/ 2280038 w 3864074"/>
              <a:gd name="connsiteY84" fmla="*/ 2938895 h 5052291"/>
              <a:gd name="connsiteX85" fmla="*/ 2028347 w 3864074"/>
              <a:gd name="connsiteY85" fmla="*/ 3164032 h 5052291"/>
              <a:gd name="connsiteX86" fmla="*/ 1912893 w 3864074"/>
              <a:gd name="connsiteY86" fmla="*/ 2997777 h 5052291"/>
              <a:gd name="connsiteX87" fmla="*/ 1790511 w 3864074"/>
              <a:gd name="connsiteY87" fmla="*/ 2841336 h 5052291"/>
              <a:gd name="connsiteX88" fmla="*/ 1667552 w 3864074"/>
              <a:gd name="connsiteY88" fmla="*/ 2622550 h 5052291"/>
              <a:gd name="connsiteX89" fmla="*/ 1483402 w 3864074"/>
              <a:gd name="connsiteY89" fmla="*/ 2400877 h 5052291"/>
              <a:gd name="connsiteX90" fmla="*/ 1351206 w 3864074"/>
              <a:gd name="connsiteY90" fmla="*/ 2202872 h 5052291"/>
              <a:gd name="connsiteX91" fmla="*/ 1193034 w 3864074"/>
              <a:gd name="connsiteY91" fmla="*/ 1997363 h 5052291"/>
              <a:gd name="connsiteX92" fmla="*/ 962702 w 3864074"/>
              <a:gd name="connsiteY92" fmla="*/ 1693718 h 5052291"/>
              <a:gd name="connsiteX93" fmla="*/ 842629 w 3864074"/>
              <a:gd name="connsiteY93" fmla="*/ 1416050 h 5052291"/>
              <a:gd name="connsiteX94" fmla="*/ 275170 w 3864074"/>
              <a:gd name="connsiteY94" fmla="*/ 876877 h 5052291"/>
              <a:gd name="connsiteX95" fmla="*/ 0 w 3864074"/>
              <a:gd name="connsiteY95" fmla="*/ 428711 h 5052291"/>
              <a:gd name="connsiteX96" fmla="*/ 3274 w 3864074"/>
              <a:gd name="connsiteY96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1453384 w 3864074"/>
              <a:gd name="connsiteY73" fmla="*/ 4267200 h 5052291"/>
              <a:gd name="connsiteX74" fmla="*/ 3397638 w 3864074"/>
              <a:gd name="connsiteY74" fmla="*/ 1356013 h 5052291"/>
              <a:gd name="connsiteX75" fmla="*/ 3224456 w 3864074"/>
              <a:gd name="connsiteY75" fmla="*/ 1550554 h 5052291"/>
              <a:gd name="connsiteX76" fmla="*/ 3184047 w 3864074"/>
              <a:gd name="connsiteY76" fmla="*/ 1615786 h 5052291"/>
              <a:gd name="connsiteX77" fmla="*/ 3149988 w 3864074"/>
              <a:gd name="connsiteY77" fmla="*/ 1704686 h 5052291"/>
              <a:gd name="connsiteX78" fmla="*/ 3024143 w 3864074"/>
              <a:gd name="connsiteY78" fmla="*/ 1878445 h 5052291"/>
              <a:gd name="connsiteX79" fmla="*/ 2926006 w 3864074"/>
              <a:gd name="connsiteY79" fmla="*/ 2058554 h 5052291"/>
              <a:gd name="connsiteX80" fmla="*/ 2724538 w 3864074"/>
              <a:gd name="connsiteY80" fmla="*/ 2245013 h 5052291"/>
              <a:gd name="connsiteX81" fmla="*/ 2585415 w 3864074"/>
              <a:gd name="connsiteY81" fmla="*/ 2466686 h 5052291"/>
              <a:gd name="connsiteX82" fmla="*/ 2398379 w 3864074"/>
              <a:gd name="connsiteY82" fmla="*/ 2701059 h 5052291"/>
              <a:gd name="connsiteX83" fmla="*/ 2280038 w 3864074"/>
              <a:gd name="connsiteY83" fmla="*/ 2938895 h 5052291"/>
              <a:gd name="connsiteX84" fmla="*/ 2028347 w 3864074"/>
              <a:gd name="connsiteY84" fmla="*/ 3164032 h 5052291"/>
              <a:gd name="connsiteX85" fmla="*/ 1912893 w 3864074"/>
              <a:gd name="connsiteY85" fmla="*/ 2997777 h 5052291"/>
              <a:gd name="connsiteX86" fmla="*/ 1790511 w 3864074"/>
              <a:gd name="connsiteY86" fmla="*/ 2841336 h 5052291"/>
              <a:gd name="connsiteX87" fmla="*/ 1667552 w 3864074"/>
              <a:gd name="connsiteY87" fmla="*/ 2622550 h 5052291"/>
              <a:gd name="connsiteX88" fmla="*/ 1483402 w 3864074"/>
              <a:gd name="connsiteY88" fmla="*/ 2400877 h 5052291"/>
              <a:gd name="connsiteX89" fmla="*/ 1351206 w 3864074"/>
              <a:gd name="connsiteY89" fmla="*/ 2202872 h 5052291"/>
              <a:gd name="connsiteX90" fmla="*/ 1193034 w 3864074"/>
              <a:gd name="connsiteY90" fmla="*/ 1997363 h 5052291"/>
              <a:gd name="connsiteX91" fmla="*/ 962702 w 3864074"/>
              <a:gd name="connsiteY91" fmla="*/ 1693718 h 5052291"/>
              <a:gd name="connsiteX92" fmla="*/ 842629 w 3864074"/>
              <a:gd name="connsiteY92" fmla="*/ 1416050 h 5052291"/>
              <a:gd name="connsiteX93" fmla="*/ 275170 w 3864074"/>
              <a:gd name="connsiteY93" fmla="*/ 876877 h 5052291"/>
              <a:gd name="connsiteX94" fmla="*/ 0 w 3864074"/>
              <a:gd name="connsiteY94" fmla="*/ 428711 h 5052291"/>
              <a:gd name="connsiteX95" fmla="*/ 3274 w 3864074"/>
              <a:gd name="connsiteY95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1453384 w 3864074"/>
              <a:gd name="connsiteY72" fmla="*/ 4414982 h 5052291"/>
              <a:gd name="connsiteX73" fmla="*/ 3397638 w 3864074"/>
              <a:gd name="connsiteY73" fmla="*/ 1356013 h 5052291"/>
              <a:gd name="connsiteX74" fmla="*/ 3224456 w 3864074"/>
              <a:gd name="connsiteY74" fmla="*/ 1550554 h 5052291"/>
              <a:gd name="connsiteX75" fmla="*/ 3184047 w 3864074"/>
              <a:gd name="connsiteY75" fmla="*/ 1615786 h 5052291"/>
              <a:gd name="connsiteX76" fmla="*/ 3149988 w 3864074"/>
              <a:gd name="connsiteY76" fmla="*/ 1704686 h 5052291"/>
              <a:gd name="connsiteX77" fmla="*/ 3024143 w 3864074"/>
              <a:gd name="connsiteY77" fmla="*/ 1878445 h 5052291"/>
              <a:gd name="connsiteX78" fmla="*/ 2926006 w 3864074"/>
              <a:gd name="connsiteY78" fmla="*/ 2058554 h 5052291"/>
              <a:gd name="connsiteX79" fmla="*/ 2724538 w 3864074"/>
              <a:gd name="connsiteY79" fmla="*/ 2245013 h 5052291"/>
              <a:gd name="connsiteX80" fmla="*/ 2585415 w 3864074"/>
              <a:gd name="connsiteY80" fmla="*/ 2466686 h 5052291"/>
              <a:gd name="connsiteX81" fmla="*/ 2398379 w 3864074"/>
              <a:gd name="connsiteY81" fmla="*/ 2701059 h 5052291"/>
              <a:gd name="connsiteX82" fmla="*/ 2280038 w 3864074"/>
              <a:gd name="connsiteY82" fmla="*/ 2938895 h 5052291"/>
              <a:gd name="connsiteX83" fmla="*/ 2028347 w 3864074"/>
              <a:gd name="connsiteY83" fmla="*/ 3164032 h 5052291"/>
              <a:gd name="connsiteX84" fmla="*/ 1912893 w 3864074"/>
              <a:gd name="connsiteY84" fmla="*/ 2997777 h 5052291"/>
              <a:gd name="connsiteX85" fmla="*/ 1790511 w 3864074"/>
              <a:gd name="connsiteY85" fmla="*/ 2841336 h 5052291"/>
              <a:gd name="connsiteX86" fmla="*/ 1667552 w 3864074"/>
              <a:gd name="connsiteY86" fmla="*/ 2622550 h 5052291"/>
              <a:gd name="connsiteX87" fmla="*/ 1483402 w 3864074"/>
              <a:gd name="connsiteY87" fmla="*/ 2400877 h 5052291"/>
              <a:gd name="connsiteX88" fmla="*/ 1351206 w 3864074"/>
              <a:gd name="connsiteY88" fmla="*/ 2202872 h 5052291"/>
              <a:gd name="connsiteX89" fmla="*/ 1193034 w 3864074"/>
              <a:gd name="connsiteY89" fmla="*/ 1997363 h 5052291"/>
              <a:gd name="connsiteX90" fmla="*/ 962702 w 3864074"/>
              <a:gd name="connsiteY90" fmla="*/ 1693718 h 5052291"/>
              <a:gd name="connsiteX91" fmla="*/ 842629 w 3864074"/>
              <a:gd name="connsiteY91" fmla="*/ 1416050 h 5052291"/>
              <a:gd name="connsiteX92" fmla="*/ 275170 w 3864074"/>
              <a:gd name="connsiteY92" fmla="*/ 876877 h 5052291"/>
              <a:gd name="connsiteX93" fmla="*/ 0 w 3864074"/>
              <a:gd name="connsiteY93" fmla="*/ 428711 h 5052291"/>
              <a:gd name="connsiteX94" fmla="*/ 3274 w 3864074"/>
              <a:gd name="connsiteY94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1582693 w 3864074"/>
              <a:gd name="connsiteY71" fmla="*/ 4682836 h 5052291"/>
              <a:gd name="connsiteX72" fmla="*/ 3397638 w 3864074"/>
              <a:gd name="connsiteY72" fmla="*/ 1356013 h 5052291"/>
              <a:gd name="connsiteX73" fmla="*/ 3224456 w 3864074"/>
              <a:gd name="connsiteY73" fmla="*/ 1550554 h 5052291"/>
              <a:gd name="connsiteX74" fmla="*/ 3184047 w 3864074"/>
              <a:gd name="connsiteY74" fmla="*/ 1615786 h 5052291"/>
              <a:gd name="connsiteX75" fmla="*/ 3149988 w 3864074"/>
              <a:gd name="connsiteY75" fmla="*/ 1704686 h 5052291"/>
              <a:gd name="connsiteX76" fmla="*/ 3024143 w 3864074"/>
              <a:gd name="connsiteY76" fmla="*/ 1878445 h 5052291"/>
              <a:gd name="connsiteX77" fmla="*/ 2926006 w 3864074"/>
              <a:gd name="connsiteY77" fmla="*/ 2058554 h 5052291"/>
              <a:gd name="connsiteX78" fmla="*/ 2724538 w 3864074"/>
              <a:gd name="connsiteY78" fmla="*/ 2245013 h 5052291"/>
              <a:gd name="connsiteX79" fmla="*/ 2585415 w 3864074"/>
              <a:gd name="connsiteY79" fmla="*/ 2466686 h 5052291"/>
              <a:gd name="connsiteX80" fmla="*/ 2398379 w 3864074"/>
              <a:gd name="connsiteY80" fmla="*/ 2701059 h 5052291"/>
              <a:gd name="connsiteX81" fmla="*/ 2280038 w 3864074"/>
              <a:gd name="connsiteY81" fmla="*/ 2938895 h 5052291"/>
              <a:gd name="connsiteX82" fmla="*/ 2028347 w 3864074"/>
              <a:gd name="connsiteY82" fmla="*/ 3164032 h 5052291"/>
              <a:gd name="connsiteX83" fmla="*/ 1912893 w 3864074"/>
              <a:gd name="connsiteY83" fmla="*/ 2997777 h 5052291"/>
              <a:gd name="connsiteX84" fmla="*/ 1790511 w 3864074"/>
              <a:gd name="connsiteY84" fmla="*/ 2841336 h 5052291"/>
              <a:gd name="connsiteX85" fmla="*/ 1667552 w 3864074"/>
              <a:gd name="connsiteY85" fmla="*/ 2622550 h 5052291"/>
              <a:gd name="connsiteX86" fmla="*/ 1483402 w 3864074"/>
              <a:gd name="connsiteY86" fmla="*/ 2400877 h 5052291"/>
              <a:gd name="connsiteX87" fmla="*/ 1351206 w 3864074"/>
              <a:gd name="connsiteY87" fmla="*/ 2202872 h 5052291"/>
              <a:gd name="connsiteX88" fmla="*/ 1193034 w 3864074"/>
              <a:gd name="connsiteY88" fmla="*/ 1997363 h 5052291"/>
              <a:gd name="connsiteX89" fmla="*/ 962702 w 3864074"/>
              <a:gd name="connsiteY89" fmla="*/ 1693718 h 5052291"/>
              <a:gd name="connsiteX90" fmla="*/ 842629 w 3864074"/>
              <a:gd name="connsiteY90" fmla="*/ 1416050 h 5052291"/>
              <a:gd name="connsiteX91" fmla="*/ 275170 w 3864074"/>
              <a:gd name="connsiteY91" fmla="*/ 876877 h 5052291"/>
              <a:gd name="connsiteX92" fmla="*/ 0 w 3864074"/>
              <a:gd name="connsiteY92" fmla="*/ 428711 h 5052291"/>
              <a:gd name="connsiteX93" fmla="*/ 3274 w 3864074"/>
              <a:gd name="connsiteY93" fmla="*/ 0 h 5052291"/>
              <a:gd name="connsiteX0" fmla="*/ 3274 w 3864074"/>
              <a:gd name="connsiteY0" fmla="*/ 0 h 5052291"/>
              <a:gd name="connsiteX1" fmla="*/ 1240947 w 3864074"/>
              <a:gd name="connsiteY1" fmla="*/ 9236 h 5052291"/>
              <a:gd name="connsiteX2" fmla="*/ 1259420 w 3864074"/>
              <a:gd name="connsiteY2" fmla="*/ 979054 h 5052291"/>
              <a:gd name="connsiteX3" fmla="*/ 1361020 w 3864074"/>
              <a:gd name="connsiteY3" fmla="*/ 1016000 h 5052291"/>
              <a:gd name="connsiteX4" fmla="*/ 1471856 w 3864074"/>
              <a:gd name="connsiteY4" fmla="*/ 1062182 h 5052291"/>
              <a:gd name="connsiteX5" fmla="*/ 1564220 w 3864074"/>
              <a:gd name="connsiteY5" fmla="*/ 1034472 h 5052291"/>
              <a:gd name="connsiteX6" fmla="*/ 1628874 w 3864074"/>
              <a:gd name="connsiteY6" fmla="*/ 1089891 h 5052291"/>
              <a:gd name="connsiteX7" fmla="*/ 1628874 w 3864074"/>
              <a:gd name="connsiteY7" fmla="*/ 1089891 h 5052291"/>
              <a:gd name="connsiteX8" fmla="*/ 1758184 w 3864074"/>
              <a:gd name="connsiteY8" fmla="*/ 1173018 h 5052291"/>
              <a:gd name="connsiteX9" fmla="*/ 1859784 w 3864074"/>
              <a:gd name="connsiteY9" fmla="*/ 1117600 h 5052291"/>
              <a:gd name="connsiteX10" fmla="*/ 1896729 w 3864074"/>
              <a:gd name="connsiteY10" fmla="*/ 1209963 h 5052291"/>
              <a:gd name="connsiteX11" fmla="*/ 2016802 w 3864074"/>
              <a:gd name="connsiteY11" fmla="*/ 1200727 h 5052291"/>
              <a:gd name="connsiteX12" fmla="*/ 2072220 w 3864074"/>
              <a:gd name="connsiteY12" fmla="*/ 1265382 h 5052291"/>
              <a:gd name="connsiteX13" fmla="*/ 2155347 w 3864074"/>
              <a:gd name="connsiteY13" fmla="*/ 1339272 h 5052291"/>
              <a:gd name="connsiteX14" fmla="*/ 2238474 w 3864074"/>
              <a:gd name="connsiteY14" fmla="*/ 1256145 h 5052291"/>
              <a:gd name="connsiteX15" fmla="*/ 2303129 w 3864074"/>
              <a:gd name="connsiteY15" fmla="*/ 1330036 h 5052291"/>
              <a:gd name="connsiteX16" fmla="*/ 2377020 w 3864074"/>
              <a:gd name="connsiteY16" fmla="*/ 1330036 h 5052291"/>
              <a:gd name="connsiteX17" fmla="*/ 2432438 w 3864074"/>
              <a:gd name="connsiteY17" fmla="*/ 1385454 h 5052291"/>
              <a:gd name="connsiteX18" fmla="*/ 2561747 w 3864074"/>
              <a:gd name="connsiteY18" fmla="*/ 1330036 h 5052291"/>
              <a:gd name="connsiteX19" fmla="*/ 2626402 w 3864074"/>
              <a:gd name="connsiteY19" fmla="*/ 1376218 h 5052291"/>
              <a:gd name="connsiteX20" fmla="*/ 2949674 w 3864074"/>
              <a:gd name="connsiteY20" fmla="*/ 1330036 h 5052291"/>
              <a:gd name="connsiteX21" fmla="*/ 3226765 w 3864074"/>
              <a:gd name="connsiteY21" fmla="*/ 1283854 h 5052291"/>
              <a:gd name="connsiteX22" fmla="*/ 3559274 w 3864074"/>
              <a:gd name="connsiteY22" fmla="*/ 1440872 h 5052291"/>
              <a:gd name="connsiteX23" fmla="*/ 3651638 w 3864074"/>
              <a:gd name="connsiteY23" fmla="*/ 1477818 h 5052291"/>
              <a:gd name="connsiteX24" fmla="*/ 3697820 w 3864074"/>
              <a:gd name="connsiteY24" fmla="*/ 2216727 h 5052291"/>
              <a:gd name="connsiteX25" fmla="*/ 3854838 w 3864074"/>
              <a:gd name="connsiteY25" fmla="*/ 2475345 h 5052291"/>
              <a:gd name="connsiteX26" fmla="*/ 3864074 w 3864074"/>
              <a:gd name="connsiteY26" fmla="*/ 2687782 h 5052291"/>
              <a:gd name="connsiteX27" fmla="*/ 3836365 w 3864074"/>
              <a:gd name="connsiteY27" fmla="*/ 2789382 h 5052291"/>
              <a:gd name="connsiteX28" fmla="*/ 3836365 w 3864074"/>
              <a:gd name="connsiteY28" fmla="*/ 2974109 h 5052291"/>
              <a:gd name="connsiteX29" fmla="*/ 3836365 w 3864074"/>
              <a:gd name="connsiteY29" fmla="*/ 3066472 h 5052291"/>
              <a:gd name="connsiteX30" fmla="*/ 3744002 w 3864074"/>
              <a:gd name="connsiteY30" fmla="*/ 3278909 h 5052291"/>
              <a:gd name="connsiteX31" fmla="*/ 3531565 w 3864074"/>
              <a:gd name="connsiteY31" fmla="*/ 3380509 h 5052291"/>
              <a:gd name="connsiteX32" fmla="*/ 3383784 w 3864074"/>
              <a:gd name="connsiteY32" fmla="*/ 3491345 h 5052291"/>
              <a:gd name="connsiteX33" fmla="*/ 3383784 w 3864074"/>
              <a:gd name="connsiteY33" fmla="*/ 3491345 h 5052291"/>
              <a:gd name="connsiteX34" fmla="*/ 3365311 w 3864074"/>
              <a:gd name="connsiteY34" fmla="*/ 3463636 h 5052291"/>
              <a:gd name="connsiteX35" fmla="*/ 3457674 w 3864074"/>
              <a:gd name="connsiteY35" fmla="*/ 3362036 h 5052291"/>
              <a:gd name="connsiteX36" fmla="*/ 3365311 w 3864074"/>
              <a:gd name="connsiteY36" fmla="*/ 3371272 h 5052291"/>
              <a:gd name="connsiteX37" fmla="*/ 3365311 w 3864074"/>
              <a:gd name="connsiteY37" fmla="*/ 3260436 h 5052291"/>
              <a:gd name="connsiteX38" fmla="*/ 3328365 w 3864074"/>
              <a:gd name="connsiteY38" fmla="*/ 3260436 h 5052291"/>
              <a:gd name="connsiteX39" fmla="*/ 3254474 w 3864074"/>
              <a:gd name="connsiteY39" fmla="*/ 3315854 h 5052291"/>
              <a:gd name="connsiteX40" fmla="*/ 3282184 w 3864074"/>
              <a:gd name="connsiteY40" fmla="*/ 3417454 h 5052291"/>
              <a:gd name="connsiteX41" fmla="*/ 3282184 w 3864074"/>
              <a:gd name="connsiteY41" fmla="*/ 3417454 h 5052291"/>
              <a:gd name="connsiteX42" fmla="*/ 3319129 w 3864074"/>
              <a:gd name="connsiteY42" fmla="*/ 3574472 h 5052291"/>
              <a:gd name="connsiteX43" fmla="*/ 3189820 w 3864074"/>
              <a:gd name="connsiteY43" fmla="*/ 3648363 h 5052291"/>
              <a:gd name="connsiteX44" fmla="*/ 2968147 w 3864074"/>
              <a:gd name="connsiteY44" fmla="*/ 3879272 h 5052291"/>
              <a:gd name="connsiteX45" fmla="*/ 2958911 w 3864074"/>
              <a:gd name="connsiteY45" fmla="*/ 3805382 h 5052291"/>
              <a:gd name="connsiteX46" fmla="*/ 2894256 w 3864074"/>
              <a:gd name="connsiteY46" fmla="*/ 3759200 h 5052291"/>
              <a:gd name="connsiteX47" fmla="*/ 2755711 w 3864074"/>
              <a:gd name="connsiteY47" fmla="*/ 3786909 h 5052291"/>
              <a:gd name="connsiteX48" fmla="*/ 2885020 w 3864074"/>
              <a:gd name="connsiteY48" fmla="*/ 3860800 h 5052291"/>
              <a:gd name="connsiteX49" fmla="*/ 2755711 w 3864074"/>
              <a:gd name="connsiteY49" fmla="*/ 3962400 h 5052291"/>
              <a:gd name="connsiteX50" fmla="*/ 2663347 w 3864074"/>
              <a:gd name="connsiteY50" fmla="*/ 3888509 h 5052291"/>
              <a:gd name="connsiteX51" fmla="*/ 2626402 w 3864074"/>
              <a:gd name="connsiteY51" fmla="*/ 3980872 h 5052291"/>
              <a:gd name="connsiteX52" fmla="*/ 2506329 w 3864074"/>
              <a:gd name="connsiteY52" fmla="*/ 4008582 h 5052291"/>
              <a:gd name="connsiteX53" fmla="*/ 2506329 w 3864074"/>
              <a:gd name="connsiteY53" fmla="*/ 4128654 h 5052291"/>
              <a:gd name="connsiteX54" fmla="*/ 2413965 w 3864074"/>
              <a:gd name="connsiteY54" fmla="*/ 4165600 h 5052291"/>
              <a:gd name="connsiteX55" fmla="*/ 2367784 w 3864074"/>
              <a:gd name="connsiteY55" fmla="*/ 4128654 h 5052291"/>
              <a:gd name="connsiteX56" fmla="*/ 2330838 w 3864074"/>
              <a:gd name="connsiteY56" fmla="*/ 4294909 h 5052291"/>
              <a:gd name="connsiteX57" fmla="*/ 2395493 w 3864074"/>
              <a:gd name="connsiteY57" fmla="*/ 4239491 h 5052291"/>
              <a:gd name="connsiteX58" fmla="*/ 2432438 w 3864074"/>
              <a:gd name="connsiteY58" fmla="*/ 4267200 h 5052291"/>
              <a:gd name="connsiteX59" fmla="*/ 2330838 w 3864074"/>
              <a:gd name="connsiteY59" fmla="*/ 4433454 h 5052291"/>
              <a:gd name="connsiteX60" fmla="*/ 2256947 w 3864074"/>
              <a:gd name="connsiteY60" fmla="*/ 4442691 h 5052291"/>
              <a:gd name="connsiteX61" fmla="*/ 2256947 w 3864074"/>
              <a:gd name="connsiteY61" fmla="*/ 4488872 h 5052291"/>
              <a:gd name="connsiteX62" fmla="*/ 2340074 w 3864074"/>
              <a:gd name="connsiteY62" fmla="*/ 4451927 h 5052291"/>
              <a:gd name="connsiteX63" fmla="*/ 2349311 w 3864074"/>
              <a:gd name="connsiteY63" fmla="*/ 4636654 h 5052291"/>
              <a:gd name="connsiteX64" fmla="*/ 2266184 w 3864074"/>
              <a:gd name="connsiteY64" fmla="*/ 4701309 h 5052291"/>
              <a:gd name="connsiteX65" fmla="*/ 2321602 w 3864074"/>
              <a:gd name="connsiteY65" fmla="*/ 4729018 h 5052291"/>
              <a:gd name="connsiteX66" fmla="*/ 2432438 w 3864074"/>
              <a:gd name="connsiteY66" fmla="*/ 4978400 h 5052291"/>
              <a:gd name="connsiteX67" fmla="*/ 2441674 w 3864074"/>
              <a:gd name="connsiteY67" fmla="*/ 5052291 h 5052291"/>
              <a:gd name="connsiteX68" fmla="*/ 2109165 w 3864074"/>
              <a:gd name="connsiteY68" fmla="*/ 4969163 h 5052291"/>
              <a:gd name="connsiteX69" fmla="*/ 1869020 w 3864074"/>
              <a:gd name="connsiteY69" fmla="*/ 4922982 h 5052291"/>
              <a:gd name="connsiteX70" fmla="*/ 1675056 w 3864074"/>
              <a:gd name="connsiteY70" fmla="*/ 4765963 h 5052291"/>
              <a:gd name="connsiteX71" fmla="*/ 3397638 w 3864074"/>
              <a:gd name="connsiteY71" fmla="*/ 1356013 h 5052291"/>
              <a:gd name="connsiteX72" fmla="*/ 3224456 w 3864074"/>
              <a:gd name="connsiteY72" fmla="*/ 1550554 h 5052291"/>
              <a:gd name="connsiteX73" fmla="*/ 3184047 w 3864074"/>
              <a:gd name="connsiteY73" fmla="*/ 1615786 h 5052291"/>
              <a:gd name="connsiteX74" fmla="*/ 3149988 w 3864074"/>
              <a:gd name="connsiteY74" fmla="*/ 1704686 h 5052291"/>
              <a:gd name="connsiteX75" fmla="*/ 3024143 w 3864074"/>
              <a:gd name="connsiteY75" fmla="*/ 1878445 h 5052291"/>
              <a:gd name="connsiteX76" fmla="*/ 2926006 w 3864074"/>
              <a:gd name="connsiteY76" fmla="*/ 2058554 h 5052291"/>
              <a:gd name="connsiteX77" fmla="*/ 2724538 w 3864074"/>
              <a:gd name="connsiteY77" fmla="*/ 2245013 h 5052291"/>
              <a:gd name="connsiteX78" fmla="*/ 2585415 w 3864074"/>
              <a:gd name="connsiteY78" fmla="*/ 2466686 h 5052291"/>
              <a:gd name="connsiteX79" fmla="*/ 2398379 w 3864074"/>
              <a:gd name="connsiteY79" fmla="*/ 2701059 h 5052291"/>
              <a:gd name="connsiteX80" fmla="*/ 2280038 w 3864074"/>
              <a:gd name="connsiteY80" fmla="*/ 2938895 h 5052291"/>
              <a:gd name="connsiteX81" fmla="*/ 2028347 w 3864074"/>
              <a:gd name="connsiteY81" fmla="*/ 3164032 h 5052291"/>
              <a:gd name="connsiteX82" fmla="*/ 1912893 w 3864074"/>
              <a:gd name="connsiteY82" fmla="*/ 2997777 h 5052291"/>
              <a:gd name="connsiteX83" fmla="*/ 1790511 w 3864074"/>
              <a:gd name="connsiteY83" fmla="*/ 2841336 h 5052291"/>
              <a:gd name="connsiteX84" fmla="*/ 1667552 w 3864074"/>
              <a:gd name="connsiteY84" fmla="*/ 2622550 h 5052291"/>
              <a:gd name="connsiteX85" fmla="*/ 1483402 w 3864074"/>
              <a:gd name="connsiteY85" fmla="*/ 2400877 h 5052291"/>
              <a:gd name="connsiteX86" fmla="*/ 1351206 w 3864074"/>
              <a:gd name="connsiteY86" fmla="*/ 2202872 h 5052291"/>
              <a:gd name="connsiteX87" fmla="*/ 1193034 w 3864074"/>
              <a:gd name="connsiteY87" fmla="*/ 1997363 h 5052291"/>
              <a:gd name="connsiteX88" fmla="*/ 962702 w 3864074"/>
              <a:gd name="connsiteY88" fmla="*/ 1693718 h 5052291"/>
              <a:gd name="connsiteX89" fmla="*/ 842629 w 3864074"/>
              <a:gd name="connsiteY89" fmla="*/ 1416050 h 5052291"/>
              <a:gd name="connsiteX90" fmla="*/ 275170 w 3864074"/>
              <a:gd name="connsiteY90" fmla="*/ 876877 h 5052291"/>
              <a:gd name="connsiteX91" fmla="*/ 0 w 3864074"/>
              <a:gd name="connsiteY91" fmla="*/ 428711 h 5052291"/>
              <a:gd name="connsiteX92" fmla="*/ 3274 w 3864074"/>
              <a:gd name="connsiteY92" fmla="*/ 0 h 5052291"/>
              <a:gd name="connsiteX0" fmla="*/ 1675056 w 3864074"/>
              <a:gd name="connsiteY0" fmla="*/ 4765963 h 5052291"/>
              <a:gd name="connsiteX1" fmla="*/ 3397638 w 3864074"/>
              <a:gd name="connsiteY1" fmla="*/ 1356013 h 5052291"/>
              <a:gd name="connsiteX2" fmla="*/ 3224456 w 3864074"/>
              <a:gd name="connsiteY2" fmla="*/ 1550554 h 5052291"/>
              <a:gd name="connsiteX3" fmla="*/ 3184047 w 3864074"/>
              <a:gd name="connsiteY3" fmla="*/ 1615786 h 5052291"/>
              <a:gd name="connsiteX4" fmla="*/ 3149988 w 3864074"/>
              <a:gd name="connsiteY4" fmla="*/ 1704686 h 5052291"/>
              <a:gd name="connsiteX5" fmla="*/ 3024143 w 3864074"/>
              <a:gd name="connsiteY5" fmla="*/ 1878445 h 5052291"/>
              <a:gd name="connsiteX6" fmla="*/ 2926006 w 3864074"/>
              <a:gd name="connsiteY6" fmla="*/ 2058554 h 5052291"/>
              <a:gd name="connsiteX7" fmla="*/ 2724538 w 3864074"/>
              <a:gd name="connsiteY7" fmla="*/ 2245013 h 5052291"/>
              <a:gd name="connsiteX8" fmla="*/ 2585415 w 3864074"/>
              <a:gd name="connsiteY8" fmla="*/ 2466686 h 5052291"/>
              <a:gd name="connsiteX9" fmla="*/ 2398379 w 3864074"/>
              <a:gd name="connsiteY9" fmla="*/ 2701059 h 5052291"/>
              <a:gd name="connsiteX10" fmla="*/ 2280038 w 3864074"/>
              <a:gd name="connsiteY10" fmla="*/ 2938895 h 5052291"/>
              <a:gd name="connsiteX11" fmla="*/ 2028347 w 3864074"/>
              <a:gd name="connsiteY11" fmla="*/ 3164032 h 5052291"/>
              <a:gd name="connsiteX12" fmla="*/ 1912893 w 3864074"/>
              <a:gd name="connsiteY12" fmla="*/ 2997777 h 5052291"/>
              <a:gd name="connsiteX13" fmla="*/ 1790511 w 3864074"/>
              <a:gd name="connsiteY13" fmla="*/ 2841336 h 5052291"/>
              <a:gd name="connsiteX14" fmla="*/ 1667552 w 3864074"/>
              <a:gd name="connsiteY14" fmla="*/ 2622550 h 5052291"/>
              <a:gd name="connsiteX15" fmla="*/ 1483402 w 3864074"/>
              <a:gd name="connsiteY15" fmla="*/ 2400877 h 5052291"/>
              <a:gd name="connsiteX16" fmla="*/ 1351206 w 3864074"/>
              <a:gd name="connsiteY16" fmla="*/ 2202872 h 5052291"/>
              <a:gd name="connsiteX17" fmla="*/ 1193034 w 3864074"/>
              <a:gd name="connsiteY17" fmla="*/ 1997363 h 5052291"/>
              <a:gd name="connsiteX18" fmla="*/ 962702 w 3864074"/>
              <a:gd name="connsiteY18" fmla="*/ 1693718 h 5052291"/>
              <a:gd name="connsiteX19" fmla="*/ 842629 w 3864074"/>
              <a:gd name="connsiteY19" fmla="*/ 1416050 h 5052291"/>
              <a:gd name="connsiteX20" fmla="*/ 275170 w 3864074"/>
              <a:gd name="connsiteY20" fmla="*/ 876877 h 5052291"/>
              <a:gd name="connsiteX21" fmla="*/ 0 w 3864074"/>
              <a:gd name="connsiteY21" fmla="*/ 428711 h 5052291"/>
              <a:gd name="connsiteX22" fmla="*/ 3274 w 3864074"/>
              <a:gd name="connsiteY22" fmla="*/ 0 h 5052291"/>
              <a:gd name="connsiteX23" fmla="*/ 1240947 w 3864074"/>
              <a:gd name="connsiteY23" fmla="*/ 9236 h 5052291"/>
              <a:gd name="connsiteX24" fmla="*/ 1259420 w 3864074"/>
              <a:gd name="connsiteY24" fmla="*/ 979054 h 5052291"/>
              <a:gd name="connsiteX25" fmla="*/ 1361020 w 3864074"/>
              <a:gd name="connsiteY25" fmla="*/ 1016000 h 5052291"/>
              <a:gd name="connsiteX26" fmla="*/ 1471856 w 3864074"/>
              <a:gd name="connsiteY26" fmla="*/ 1062182 h 5052291"/>
              <a:gd name="connsiteX27" fmla="*/ 1564220 w 3864074"/>
              <a:gd name="connsiteY27" fmla="*/ 1034472 h 5052291"/>
              <a:gd name="connsiteX28" fmla="*/ 1628874 w 3864074"/>
              <a:gd name="connsiteY28" fmla="*/ 1089891 h 5052291"/>
              <a:gd name="connsiteX29" fmla="*/ 1628874 w 3864074"/>
              <a:gd name="connsiteY29" fmla="*/ 1089891 h 5052291"/>
              <a:gd name="connsiteX30" fmla="*/ 1758184 w 3864074"/>
              <a:gd name="connsiteY30" fmla="*/ 1173018 h 5052291"/>
              <a:gd name="connsiteX31" fmla="*/ 1859784 w 3864074"/>
              <a:gd name="connsiteY31" fmla="*/ 1117600 h 5052291"/>
              <a:gd name="connsiteX32" fmla="*/ 1896729 w 3864074"/>
              <a:gd name="connsiteY32" fmla="*/ 1209963 h 5052291"/>
              <a:gd name="connsiteX33" fmla="*/ 2016802 w 3864074"/>
              <a:gd name="connsiteY33" fmla="*/ 1200727 h 5052291"/>
              <a:gd name="connsiteX34" fmla="*/ 2072220 w 3864074"/>
              <a:gd name="connsiteY34" fmla="*/ 1265382 h 5052291"/>
              <a:gd name="connsiteX35" fmla="*/ 2155347 w 3864074"/>
              <a:gd name="connsiteY35" fmla="*/ 1339272 h 5052291"/>
              <a:gd name="connsiteX36" fmla="*/ 2238474 w 3864074"/>
              <a:gd name="connsiteY36" fmla="*/ 1256145 h 5052291"/>
              <a:gd name="connsiteX37" fmla="*/ 2303129 w 3864074"/>
              <a:gd name="connsiteY37" fmla="*/ 1330036 h 5052291"/>
              <a:gd name="connsiteX38" fmla="*/ 2377020 w 3864074"/>
              <a:gd name="connsiteY38" fmla="*/ 1330036 h 5052291"/>
              <a:gd name="connsiteX39" fmla="*/ 2432438 w 3864074"/>
              <a:gd name="connsiteY39" fmla="*/ 1385454 h 5052291"/>
              <a:gd name="connsiteX40" fmla="*/ 2561747 w 3864074"/>
              <a:gd name="connsiteY40" fmla="*/ 1330036 h 5052291"/>
              <a:gd name="connsiteX41" fmla="*/ 2626402 w 3864074"/>
              <a:gd name="connsiteY41" fmla="*/ 1376218 h 5052291"/>
              <a:gd name="connsiteX42" fmla="*/ 2949674 w 3864074"/>
              <a:gd name="connsiteY42" fmla="*/ 1330036 h 5052291"/>
              <a:gd name="connsiteX43" fmla="*/ 3226765 w 3864074"/>
              <a:gd name="connsiteY43" fmla="*/ 1283854 h 5052291"/>
              <a:gd name="connsiteX44" fmla="*/ 3559274 w 3864074"/>
              <a:gd name="connsiteY44" fmla="*/ 1440872 h 5052291"/>
              <a:gd name="connsiteX45" fmla="*/ 3651638 w 3864074"/>
              <a:gd name="connsiteY45" fmla="*/ 1477818 h 5052291"/>
              <a:gd name="connsiteX46" fmla="*/ 3697820 w 3864074"/>
              <a:gd name="connsiteY46" fmla="*/ 2216727 h 5052291"/>
              <a:gd name="connsiteX47" fmla="*/ 3854838 w 3864074"/>
              <a:gd name="connsiteY47" fmla="*/ 2475345 h 5052291"/>
              <a:gd name="connsiteX48" fmla="*/ 3864074 w 3864074"/>
              <a:gd name="connsiteY48" fmla="*/ 2687782 h 5052291"/>
              <a:gd name="connsiteX49" fmla="*/ 3836365 w 3864074"/>
              <a:gd name="connsiteY49" fmla="*/ 2789382 h 5052291"/>
              <a:gd name="connsiteX50" fmla="*/ 3836365 w 3864074"/>
              <a:gd name="connsiteY50" fmla="*/ 2974109 h 5052291"/>
              <a:gd name="connsiteX51" fmla="*/ 3836365 w 3864074"/>
              <a:gd name="connsiteY51" fmla="*/ 3066472 h 5052291"/>
              <a:gd name="connsiteX52" fmla="*/ 3744002 w 3864074"/>
              <a:gd name="connsiteY52" fmla="*/ 3278909 h 5052291"/>
              <a:gd name="connsiteX53" fmla="*/ 3531565 w 3864074"/>
              <a:gd name="connsiteY53" fmla="*/ 3380509 h 5052291"/>
              <a:gd name="connsiteX54" fmla="*/ 3383784 w 3864074"/>
              <a:gd name="connsiteY54" fmla="*/ 3491345 h 5052291"/>
              <a:gd name="connsiteX55" fmla="*/ 3383784 w 3864074"/>
              <a:gd name="connsiteY55" fmla="*/ 3491345 h 5052291"/>
              <a:gd name="connsiteX56" fmla="*/ 3365311 w 3864074"/>
              <a:gd name="connsiteY56" fmla="*/ 3463636 h 5052291"/>
              <a:gd name="connsiteX57" fmla="*/ 3457674 w 3864074"/>
              <a:gd name="connsiteY57" fmla="*/ 3362036 h 5052291"/>
              <a:gd name="connsiteX58" fmla="*/ 3365311 w 3864074"/>
              <a:gd name="connsiteY58" fmla="*/ 3371272 h 5052291"/>
              <a:gd name="connsiteX59" fmla="*/ 3365311 w 3864074"/>
              <a:gd name="connsiteY59" fmla="*/ 3260436 h 5052291"/>
              <a:gd name="connsiteX60" fmla="*/ 3328365 w 3864074"/>
              <a:gd name="connsiteY60" fmla="*/ 3260436 h 5052291"/>
              <a:gd name="connsiteX61" fmla="*/ 3254474 w 3864074"/>
              <a:gd name="connsiteY61" fmla="*/ 3315854 h 5052291"/>
              <a:gd name="connsiteX62" fmla="*/ 3282184 w 3864074"/>
              <a:gd name="connsiteY62" fmla="*/ 3417454 h 5052291"/>
              <a:gd name="connsiteX63" fmla="*/ 3282184 w 3864074"/>
              <a:gd name="connsiteY63" fmla="*/ 3417454 h 5052291"/>
              <a:gd name="connsiteX64" fmla="*/ 3319129 w 3864074"/>
              <a:gd name="connsiteY64" fmla="*/ 3574472 h 5052291"/>
              <a:gd name="connsiteX65" fmla="*/ 3189820 w 3864074"/>
              <a:gd name="connsiteY65" fmla="*/ 3648363 h 5052291"/>
              <a:gd name="connsiteX66" fmla="*/ 2968147 w 3864074"/>
              <a:gd name="connsiteY66" fmla="*/ 3879272 h 5052291"/>
              <a:gd name="connsiteX67" fmla="*/ 2958911 w 3864074"/>
              <a:gd name="connsiteY67" fmla="*/ 3805382 h 5052291"/>
              <a:gd name="connsiteX68" fmla="*/ 2894256 w 3864074"/>
              <a:gd name="connsiteY68" fmla="*/ 3759200 h 5052291"/>
              <a:gd name="connsiteX69" fmla="*/ 2755711 w 3864074"/>
              <a:gd name="connsiteY69" fmla="*/ 3786909 h 5052291"/>
              <a:gd name="connsiteX70" fmla="*/ 2885020 w 3864074"/>
              <a:gd name="connsiteY70" fmla="*/ 3860800 h 5052291"/>
              <a:gd name="connsiteX71" fmla="*/ 2755711 w 3864074"/>
              <a:gd name="connsiteY71" fmla="*/ 3962400 h 5052291"/>
              <a:gd name="connsiteX72" fmla="*/ 2663347 w 3864074"/>
              <a:gd name="connsiteY72" fmla="*/ 3888509 h 5052291"/>
              <a:gd name="connsiteX73" fmla="*/ 2626402 w 3864074"/>
              <a:gd name="connsiteY73" fmla="*/ 3980872 h 5052291"/>
              <a:gd name="connsiteX74" fmla="*/ 2506329 w 3864074"/>
              <a:gd name="connsiteY74" fmla="*/ 4008582 h 5052291"/>
              <a:gd name="connsiteX75" fmla="*/ 2506329 w 3864074"/>
              <a:gd name="connsiteY75" fmla="*/ 4128654 h 5052291"/>
              <a:gd name="connsiteX76" fmla="*/ 2413965 w 3864074"/>
              <a:gd name="connsiteY76" fmla="*/ 4165600 h 5052291"/>
              <a:gd name="connsiteX77" fmla="*/ 2367784 w 3864074"/>
              <a:gd name="connsiteY77" fmla="*/ 4128654 h 5052291"/>
              <a:gd name="connsiteX78" fmla="*/ 2330838 w 3864074"/>
              <a:gd name="connsiteY78" fmla="*/ 4294909 h 5052291"/>
              <a:gd name="connsiteX79" fmla="*/ 2395493 w 3864074"/>
              <a:gd name="connsiteY79" fmla="*/ 4239491 h 5052291"/>
              <a:gd name="connsiteX80" fmla="*/ 2432438 w 3864074"/>
              <a:gd name="connsiteY80" fmla="*/ 4267200 h 5052291"/>
              <a:gd name="connsiteX81" fmla="*/ 2330838 w 3864074"/>
              <a:gd name="connsiteY81" fmla="*/ 4433454 h 5052291"/>
              <a:gd name="connsiteX82" fmla="*/ 2256947 w 3864074"/>
              <a:gd name="connsiteY82" fmla="*/ 4442691 h 5052291"/>
              <a:gd name="connsiteX83" fmla="*/ 2256947 w 3864074"/>
              <a:gd name="connsiteY83" fmla="*/ 4488872 h 5052291"/>
              <a:gd name="connsiteX84" fmla="*/ 2340074 w 3864074"/>
              <a:gd name="connsiteY84" fmla="*/ 4451927 h 5052291"/>
              <a:gd name="connsiteX85" fmla="*/ 2349311 w 3864074"/>
              <a:gd name="connsiteY85" fmla="*/ 4636654 h 5052291"/>
              <a:gd name="connsiteX86" fmla="*/ 2266184 w 3864074"/>
              <a:gd name="connsiteY86" fmla="*/ 4701309 h 5052291"/>
              <a:gd name="connsiteX87" fmla="*/ 2321602 w 3864074"/>
              <a:gd name="connsiteY87" fmla="*/ 4729018 h 5052291"/>
              <a:gd name="connsiteX88" fmla="*/ 2432438 w 3864074"/>
              <a:gd name="connsiteY88" fmla="*/ 4978400 h 5052291"/>
              <a:gd name="connsiteX89" fmla="*/ 2441674 w 3864074"/>
              <a:gd name="connsiteY89" fmla="*/ 5052291 h 5052291"/>
              <a:gd name="connsiteX90" fmla="*/ 2109165 w 3864074"/>
              <a:gd name="connsiteY90" fmla="*/ 4969163 h 5052291"/>
              <a:gd name="connsiteX91" fmla="*/ 1960460 w 3864074"/>
              <a:gd name="connsiteY91" fmla="*/ 5014422 h 5052291"/>
              <a:gd name="connsiteX0" fmla="*/ 3397638 w 3864074"/>
              <a:gd name="connsiteY0" fmla="*/ 1356013 h 5052291"/>
              <a:gd name="connsiteX1" fmla="*/ 3224456 w 3864074"/>
              <a:gd name="connsiteY1" fmla="*/ 1550554 h 5052291"/>
              <a:gd name="connsiteX2" fmla="*/ 3184047 w 3864074"/>
              <a:gd name="connsiteY2" fmla="*/ 1615786 h 5052291"/>
              <a:gd name="connsiteX3" fmla="*/ 3149988 w 3864074"/>
              <a:gd name="connsiteY3" fmla="*/ 1704686 h 5052291"/>
              <a:gd name="connsiteX4" fmla="*/ 3024143 w 3864074"/>
              <a:gd name="connsiteY4" fmla="*/ 1878445 h 5052291"/>
              <a:gd name="connsiteX5" fmla="*/ 2926006 w 3864074"/>
              <a:gd name="connsiteY5" fmla="*/ 2058554 h 5052291"/>
              <a:gd name="connsiteX6" fmla="*/ 2724538 w 3864074"/>
              <a:gd name="connsiteY6" fmla="*/ 2245013 h 5052291"/>
              <a:gd name="connsiteX7" fmla="*/ 2585415 w 3864074"/>
              <a:gd name="connsiteY7" fmla="*/ 2466686 h 5052291"/>
              <a:gd name="connsiteX8" fmla="*/ 2398379 w 3864074"/>
              <a:gd name="connsiteY8" fmla="*/ 2701059 h 5052291"/>
              <a:gd name="connsiteX9" fmla="*/ 2280038 w 3864074"/>
              <a:gd name="connsiteY9" fmla="*/ 2938895 h 5052291"/>
              <a:gd name="connsiteX10" fmla="*/ 2028347 w 3864074"/>
              <a:gd name="connsiteY10" fmla="*/ 3164032 h 5052291"/>
              <a:gd name="connsiteX11" fmla="*/ 1912893 w 3864074"/>
              <a:gd name="connsiteY11" fmla="*/ 2997777 h 5052291"/>
              <a:gd name="connsiteX12" fmla="*/ 1790511 w 3864074"/>
              <a:gd name="connsiteY12" fmla="*/ 2841336 h 5052291"/>
              <a:gd name="connsiteX13" fmla="*/ 1667552 w 3864074"/>
              <a:gd name="connsiteY13" fmla="*/ 2622550 h 5052291"/>
              <a:gd name="connsiteX14" fmla="*/ 1483402 w 3864074"/>
              <a:gd name="connsiteY14" fmla="*/ 2400877 h 5052291"/>
              <a:gd name="connsiteX15" fmla="*/ 1351206 w 3864074"/>
              <a:gd name="connsiteY15" fmla="*/ 2202872 h 5052291"/>
              <a:gd name="connsiteX16" fmla="*/ 1193034 w 3864074"/>
              <a:gd name="connsiteY16" fmla="*/ 1997363 h 5052291"/>
              <a:gd name="connsiteX17" fmla="*/ 962702 w 3864074"/>
              <a:gd name="connsiteY17" fmla="*/ 1693718 h 5052291"/>
              <a:gd name="connsiteX18" fmla="*/ 842629 w 3864074"/>
              <a:gd name="connsiteY18" fmla="*/ 1416050 h 5052291"/>
              <a:gd name="connsiteX19" fmla="*/ 275170 w 3864074"/>
              <a:gd name="connsiteY19" fmla="*/ 876877 h 5052291"/>
              <a:gd name="connsiteX20" fmla="*/ 0 w 3864074"/>
              <a:gd name="connsiteY20" fmla="*/ 428711 h 5052291"/>
              <a:gd name="connsiteX21" fmla="*/ 3274 w 3864074"/>
              <a:gd name="connsiteY21" fmla="*/ 0 h 5052291"/>
              <a:gd name="connsiteX22" fmla="*/ 1240947 w 3864074"/>
              <a:gd name="connsiteY22" fmla="*/ 9236 h 5052291"/>
              <a:gd name="connsiteX23" fmla="*/ 1259420 w 3864074"/>
              <a:gd name="connsiteY23" fmla="*/ 979054 h 5052291"/>
              <a:gd name="connsiteX24" fmla="*/ 1361020 w 3864074"/>
              <a:gd name="connsiteY24" fmla="*/ 1016000 h 5052291"/>
              <a:gd name="connsiteX25" fmla="*/ 1471856 w 3864074"/>
              <a:gd name="connsiteY25" fmla="*/ 1062182 h 5052291"/>
              <a:gd name="connsiteX26" fmla="*/ 1564220 w 3864074"/>
              <a:gd name="connsiteY26" fmla="*/ 1034472 h 5052291"/>
              <a:gd name="connsiteX27" fmla="*/ 1628874 w 3864074"/>
              <a:gd name="connsiteY27" fmla="*/ 1089891 h 5052291"/>
              <a:gd name="connsiteX28" fmla="*/ 1628874 w 3864074"/>
              <a:gd name="connsiteY28" fmla="*/ 1089891 h 5052291"/>
              <a:gd name="connsiteX29" fmla="*/ 1758184 w 3864074"/>
              <a:gd name="connsiteY29" fmla="*/ 1173018 h 5052291"/>
              <a:gd name="connsiteX30" fmla="*/ 1859784 w 3864074"/>
              <a:gd name="connsiteY30" fmla="*/ 1117600 h 5052291"/>
              <a:gd name="connsiteX31" fmla="*/ 1896729 w 3864074"/>
              <a:gd name="connsiteY31" fmla="*/ 1209963 h 5052291"/>
              <a:gd name="connsiteX32" fmla="*/ 2016802 w 3864074"/>
              <a:gd name="connsiteY32" fmla="*/ 1200727 h 5052291"/>
              <a:gd name="connsiteX33" fmla="*/ 2072220 w 3864074"/>
              <a:gd name="connsiteY33" fmla="*/ 1265382 h 5052291"/>
              <a:gd name="connsiteX34" fmla="*/ 2155347 w 3864074"/>
              <a:gd name="connsiteY34" fmla="*/ 1339272 h 5052291"/>
              <a:gd name="connsiteX35" fmla="*/ 2238474 w 3864074"/>
              <a:gd name="connsiteY35" fmla="*/ 1256145 h 5052291"/>
              <a:gd name="connsiteX36" fmla="*/ 2303129 w 3864074"/>
              <a:gd name="connsiteY36" fmla="*/ 1330036 h 5052291"/>
              <a:gd name="connsiteX37" fmla="*/ 2377020 w 3864074"/>
              <a:gd name="connsiteY37" fmla="*/ 1330036 h 5052291"/>
              <a:gd name="connsiteX38" fmla="*/ 2432438 w 3864074"/>
              <a:gd name="connsiteY38" fmla="*/ 1385454 h 5052291"/>
              <a:gd name="connsiteX39" fmla="*/ 2561747 w 3864074"/>
              <a:gd name="connsiteY39" fmla="*/ 1330036 h 5052291"/>
              <a:gd name="connsiteX40" fmla="*/ 2626402 w 3864074"/>
              <a:gd name="connsiteY40" fmla="*/ 1376218 h 5052291"/>
              <a:gd name="connsiteX41" fmla="*/ 2949674 w 3864074"/>
              <a:gd name="connsiteY41" fmla="*/ 1330036 h 5052291"/>
              <a:gd name="connsiteX42" fmla="*/ 3226765 w 3864074"/>
              <a:gd name="connsiteY42" fmla="*/ 1283854 h 5052291"/>
              <a:gd name="connsiteX43" fmla="*/ 3559274 w 3864074"/>
              <a:gd name="connsiteY43" fmla="*/ 1440872 h 5052291"/>
              <a:gd name="connsiteX44" fmla="*/ 3651638 w 3864074"/>
              <a:gd name="connsiteY44" fmla="*/ 1477818 h 5052291"/>
              <a:gd name="connsiteX45" fmla="*/ 3697820 w 3864074"/>
              <a:gd name="connsiteY45" fmla="*/ 2216727 h 5052291"/>
              <a:gd name="connsiteX46" fmla="*/ 3854838 w 3864074"/>
              <a:gd name="connsiteY46" fmla="*/ 2475345 h 5052291"/>
              <a:gd name="connsiteX47" fmla="*/ 3864074 w 3864074"/>
              <a:gd name="connsiteY47" fmla="*/ 2687782 h 5052291"/>
              <a:gd name="connsiteX48" fmla="*/ 3836365 w 3864074"/>
              <a:gd name="connsiteY48" fmla="*/ 2789382 h 5052291"/>
              <a:gd name="connsiteX49" fmla="*/ 3836365 w 3864074"/>
              <a:gd name="connsiteY49" fmla="*/ 2974109 h 5052291"/>
              <a:gd name="connsiteX50" fmla="*/ 3836365 w 3864074"/>
              <a:gd name="connsiteY50" fmla="*/ 3066472 h 5052291"/>
              <a:gd name="connsiteX51" fmla="*/ 3744002 w 3864074"/>
              <a:gd name="connsiteY51" fmla="*/ 3278909 h 5052291"/>
              <a:gd name="connsiteX52" fmla="*/ 3531565 w 3864074"/>
              <a:gd name="connsiteY52" fmla="*/ 3380509 h 5052291"/>
              <a:gd name="connsiteX53" fmla="*/ 3383784 w 3864074"/>
              <a:gd name="connsiteY53" fmla="*/ 3491345 h 5052291"/>
              <a:gd name="connsiteX54" fmla="*/ 3383784 w 3864074"/>
              <a:gd name="connsiteY54" fmla="*/ 3491345 h 5052291"/>
              <a:gd name="connsiteX55" fmla="*/ 3365311 w 3864074"/>
              <a:gd name="connsiteY55" fmla="*/ 3463636 h 5052291"/>
              <a:gd name="connsiteX56" fmla="*/ 3457674 w 3864074"/>
              <a:gd name="connsiteY56" fmla="*/ 3362036 h 5052291"/>
              <a:gd name="connsiteX57" fmla="*/ 3365311 w 3864074"/>
              <a:gd name="connsiteY57" fmla="*/ 3371272 h 5052291"/>
              <a:gd name="connsiteX58" fmla="*/ 3365311 w 3864074"/>
              <a:gd name="connsiteY58" fmla="*/ 3260436 h 5052291"/>
              <a:gd name="connsiteX59" fmla="*/ 3328365 w 3864074"/>
              <a:gd name="connsiteY59" fmla="*/ 3260436 h 5052291"/>
              <a:gd name="connsiteX60" fmla="*/ 3254474 w 3864074"/>
              <a:gd name="connsiteY60" fmla="*/ 3315854 h 5052291"/>
              <a:gd name="connsiteX61" fmla="*/ 3282184 w 3864074"/>
              <a:gd name="connsiteY61" fmla="*/ 3417454 h 5052291"/>
              <a:gd name="connsiteX62" fmla="*/ 3282184 w 3864074"/>
              <a:gd name="connsiteY62" fmla="*/ 3417454 h 5052291"/>
              <a:gd name="connsiteX63" fmla="*/ 3319129 w 3864074"/>
              <a:gd name="connsiteY63" fmla="*/ 3574472 h 5052291"/>
              <a:gd name="connsiteX64" fmla="*/ 3189820 w 3864074"/>
              <a:gd name="connsiteY64" fmla="*/ 3648363 h 5052291"/>
              <a:gd name="connsiteX65" fmla="*/ 2968147 w 3864074"/>
              <a:gd name="connsiteY65" fmla="*/ 3879272 h 5052291"/>
              <a:gd name="connsiteX66" fmla="*/ 2958911 w 3864074"/>
              <a:gd name="connsiteY66" fmla="*/ 3805382 h 5052291"/>
              <a:gd name="connsiteX67" fmla="*/ 2894256 w 3864074"/>
              <a:gd name="connsiteY67" fmla="*/ 3759200 h 5052291"/>
              <a:gd name="connsiteX68" fmla="*/ 2755711 w 3864074"/>
              <a:gd name="connsiteY68" fmla="*/ 3786909 h 5052291"/>
              <a:gd name="connsiteX69" fmla="*/ 2885020 w 3864074"/>
              <a:gd name="connsiteY69" fmla="*/ 3860800 h 5052291"/>
              <a:gd name="connsiteX70" fmla="*/ 2755711 w 3864074"/>
              <a:gd name="connsiteY70" fmla="*/ 3962400 h 5052291"/>
              <a:gd name="connsiteX71" fmla="*/ 2663347 w 3864074"/>
              <a:gd name="connsiteY71" fmla="*/ 3888509 h 5052291"/>
              <a:gd name="connsiteX72" fmla="*/ 2626402 w 3864074"/>
              <a:gd name="connsiteY72" fmla="*/ 3980872 h 5052291"/>
              <a:gd name="connsiteX73" fmla="*/ 2506329 w 3864074"/>
              <a:gd name="connsiteY73" fmla="*/ 4008582 h 5052291"/>
              <a:gd name="connsiteX74" fmla="*/ 2506329 w 3864074"/>
              <a:gd name="connsiteY74" fmla="*/ 4128654 h 5052291"/>
              <a:gd name="connsiteX75" fmla="*/ 2413965 w 3864074"/>
              <a:gd name="connsiteY75" fmla="*/ 4165600 h 5052291"/>
              <a:gd name="connsiteX76" fmla="*/ 2367784 w 3864074"/>
              <a:gd name="connsiteY76" fmla="*/ 4128654 h 5052291"/>
              <a:gd name="connsiteX77" fmla="*/ 2330838 w 3864074"/>
              <a:gd name="connsiteY77" fmla="*/ 4294909 h 5052291"/>
              <a:gd name="connsiteX78" fmla="*/ 2395493 w 3864074"/>
              <a:gd name="connsiteY78" fmla="*/ 4239491 h 5052291"/>
              <a:gd name="connsiteX79" fmla="*/ 2432438 w 3864074"/>
              <a:gd name="connsiteY79" fmla="*/ 4267200 h 5052291"/>
              <a:gd name="connsiteX80" fmla="*/ 2330838 w 3864074"/>
              <a:gd name="connsiteY80" fmla="*/ 4433454 h 5052291"/>
              <a:gd name="connsiteX81" fmla="*/ 2256947 w 3864074"/>
              <a:gd name="connsiteY81" fmla="*/ 4442691 h 5052291"/>
              <a:gd name="connsiteX82" fmla="*/ 2256947 w 3864074"/>
              <a:gd name="connsiteY82" fmla="*/ 4488872 h 5052291"/>
              <a:gd name="connsiteX83" fmla="*/ 2340074 w 3864074"/>
              <a:gd name="connsiteY83" fmla="*/ 4451927 h 5052291"/>
              <a:gd name="connsiteX84" fmla="*/ 2349311 w 3864074"/>
              <a:gd name="connsiteY84" fmla="*/ 4636654 h 5052291"/>
              <a:gd name="connsiteX85" fmla="*/ 2266184 w 3864074"/>
              <a:gd name="connsiteY85" fmla="*/ 4701309 h 5052291"/>
              <a:gd name="connsiteX86" fmla="*/ 2321602 w 3864074"/>
              <a:gd name="connsiteY86" fmla="*/ 4729018 h 5052291"/>
              <a:gd name="connsiteX87" fmla="*/ 2432438 w 3864074"/>
              <a:gd name="connsiteY87" fmla="*/ 4978400 h 5052291"/>
              <a:gd name="connsiteX88" fmla="*/ 2441674 w 3864074"/>
              <a:gd name="connsiteY88" fmla="*/ 5052291 h 5052291"/>
              <a:gd name="connsiteX89" fmla="*/ 2109165 w 3864074"/>
              <a:gd name="connsiteY89" fmla="*/ 4969163 h 5052291"/>
              <a:gd name="connsiteX90" fmla="*/ 1960460 w 3864074"/>
              <a:gd name="connsiteY90" fmla="*/ 5014422 h 5052291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2109165 w 3864074"/>
              <a:gd name="connsiteY88" fmla="*/ 4969163 h 5014422"/>
              <a:gd name="connsiteX89" fmla="*/ 1960460 w 3864074"/>
              <a:gd name="connsiteY89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2432438 w 3864074"/>
              <a:gd name="connsiteY87" fmla="*/ 4978400 h 5014422"/>
              <a:gd name="connsiteX88" fmla="*/ 1960460 w 3864074"/>
              <a:gd name="connsiteY88" fmla="*/ 5014422 h 5014422"/>
              <a:gd name="connsiteX0" fmla="*/ 3397638 w 3864074"/>
              <a:gd name="connsiteY0" fmla="*/ 1356013 h 5014422"/>
              <a:gd name="connsiteX1" fmla="*/ 3224456 w 3864074"/>
              <a:gd name="connsiteY1" fmla="*/ 1550554 h 5014422"/>
              <a:gd name="connsiteX2" fmla="*/ 3184047 w 3864074"/>
              <a:gd name="connsiteY2" fmla="*/ 1615786 h 5014422"/>
              <a:gd name="connsiteX3" fmla="*/ 3149988 w 3864074"/>
              <a:gd name="connsiteY3" fmla="*/ 1704686 h 5014422"/>
              <a:gd name="connsiteX4" fmla="*/ 3024143 w 3864074"/>
              <a:gd name="connsiteY4" fmla="*/ 1878445 h 5014422"/>
              <a:gd name="connsiteX5" fmla="*/ 2926006 w 3864074"/>
              <a:gd name="connsiteY5" fmla="*/ 2058554 h 5014422"/>
              <a:gd name="connsiteX6" fmla="*/ 2724538 w 3864074"/>
              <a:gd name="connsiteY6" fmla="*/ 2245013 h 5014422"/>
              <a:gd name="connsiteX7" fmla="*/ 2585415 w 3864074"/>
              <a:gd name="connsiteY7" fmla="*/ 2466686 h 5014422"/>
              <a:gd name="connsiteX8" fmla="*/ 2398379 w 3864074"/>
              <a:gd name="connsiteY8" fmla="*/ 2701059 h 5014422"/>
              <a:gd name="connsiteX9" fmla="*/ 2280038 w 3864074"/>
              <a:gd name="connsiteY9" fmla="*/ 2938895 h 5014422"/>
              <a:gd name="connsiteX10" fmla="*/ 2028347 w 3864074"/>
              <a:gd name="connsiteY10" fmla="*/ 3164032 h 5014422"/>
              <a:gd name="connsiteX11" fmla="*/ 1912893 w 3864074"/>
              <a:gd name="connsiteY11" fmla="*/ 2997777 h 5014422"/>
              <a:gd name="connsiteX12" fmla="*/ 1790511 w 3864074"/>
              <a:gd name="connsiteY12" fmla="*/ 2841336 h 5014422"/>
              <a:gd name="connsiteX13" fmla="*/ 1667552 w 3864074"/>
              <a:gd name="connsiteY13" fmla="*/ 2622550 h 5014422"/>
              <a:gd name="connsiteX14" fmla="*/ 1483402 w 3864074"/>
              <a:gd name="connsiteY14" fmla="*/ 2400877 h 5014422"/>
              <a:gd name="connsiteX15" fmla="*/ 1351206 w 3864074"/>
              <a:gd name="connsiteY15" fmla="*/ 2202872 h 5014422"/>
              <a:gd name="connsiteX16" fmla="*/ 1193034 w 3864074"/>
              <a:gd name="connsiteY16" fmla="*/ 1997363 h 5014422"/>
              <a:gd name="connsiteX17" fmla="*/ 962702 w 3864074"/>
              <a:gd name="connsiteY17" fmla="*/ 1693718 h 5014422"/>
              <a:gd name="connsiteX18" fmla="*/ 842629 w 3864074"/>
              <a:gd name="connsiteY18" fmla="*/ 1416050 h 5014422"/>
              <a:gd name="connsiteX19" fmla="*/ 275170 w 3864074"/>
              <a:gd name="connsiteY19" fmla="*/ 876877 h 5014422"/>
              <a:gd name="connsiteX20" fmla="*/ 0 w 3864074"/>
              <a:gd name="connsiteY20" fmla="*/ 428711 h 5014422"/>
              <a:gd name="connsiteX21" fmla="*/ 3274 w 3864074"/>
              <a:gd name="connsiteY21" fmla="*/ 0 h 5014422"/>
              <a:gd name="connsiteX22" fmla="*/ 1240947 w 3864074"/>
              <a:gd name="connsiteY22" fmla="*/ 9236 h 5014422"/>
              <a:gd name="connsiteX23" fmla="*/ 1259420 w 3864074"/>
              <a:gd name="connsiteY23" fmla="*/ 979054 h 5014422"/>
              <a:gd name="connsiteX24" fmla="*/ 1361020 w 3864074"/>
              <a:gd name="connsiteY24" fmla="*/ 1016000 h 5014422"/>
              <a:gd name="connsiteX25" fmla="*/ 1471856 w 3864074"/>
              <a:gd name="connsiteY25" fmla="*/ 1062182 h 5014422"/>
              <a:gd name="connsiteX26" fmla="*/ 1564220 w 3864074"/>
              <a:gd name="connsiteY26" fmla="*/ 1034472 h 5014422"/>
              <a:gd name="connsiteX27" fmla="*/ 1628874 w 3864074"/>
              <a:gd name="connsiteY27" fmla="*/ 1089891 h 5014422"/>
              <a:gd name="connsiteX28" fmla="*/ 1628874 w 3864074"/>
              <a:gd name="connsiteY28" fmla="*/ 1089891 h 5014422"/>
              <a:gd name="connsiteX29" fmla="*/ 1758184 w 3864074"/>
              <a:gd name="connsiteY29" fmla="*/ 1173018 h 5014422"/>
              <a:gd name="connsiteX30" fmla="*/ 1859784 w 3864074"/>
              <a:gd name="connsiteY30" fmla="*/ 1117600 h 5014422"/>
              <a:gd name="connsiteX31" fmla="*/ 1896729 w 3864074"/>
              <a:gd name="connsiteY31" fmla="*/ 1209963 h 5014422"/>
              <a:gd name="connsiteX32" fmla="*/ 2016802 w 3864074"/>
              <a:gd name="connsiteY32" fmla="*/ 1200727 h 5014422"/>
              <a:gd name="connsiteX33" fmla="*/ 2072220 w 3864074"/>
              <a:gd name="connsiteY33" fmla="*/ 1265382 h 5014422"/>
              <a:gd name="connsiteX34" fmla="*/ 2155347 w 3864074"/>
              <a:gd name="connsiteY34" fmla="*/ 1339272 h 5014422"/>
              <a:gd name="connsiteX35" fmla="*/ 2238474 w 3864074"/>
              <a:gd name="connsiteY35" fmla="*/ 1256145 h 5014422"/>
              <a:gd name="connsiteX36" fmla="*/ 2303129 w 3864074"/>
              <a:gd name="connsiteY36" fmla="*/ 1330036 h 5014422"/>
              <a:gd name="connsiteX37" fmla="*/ 2377020 w 3864074"/>
              <a:gd name="connsiteY37" fmla="*/ 1330036 h 5014422"/>
              <a:gd name="connsiteX38" fmla="*/ 2432438 w 3864074"/>
              <a:gd name="connsiteY38" fmla="*/ 1385454 h 5014422"/>
              <a:gd name="connsiteX39" fmla="*/ 2561747 w 3864074"/>
              <a:gd name="connsiteY39" fmla="*/ 1330036 h 5014422"/>
              <a:gd name="connsiteX40" fmla="*/ 2626402 w 3864074"/>
              <a:gd name="connsiteY40" fmla="*/ 1376218 h 5014422"/>
              <a:gd name="connsiteX41" fmla="*/ 2949674 w 3864074"/>
              <a:gd name="connsiteY41" fmla="*/ 1330036 h 5014422"/>
              <a:gd name="connsiteX42" fmla="*/ 3226765 w 3864074"/>
              <a:gd name="connsiteY42" fmla="*/ 1283854 h 5014422"/>
              <a:gd name="connsiteX43" fmla="*/ 3559274 w 3864074"/>
              <a:gd name="connsiteY43" fmla="*/ 1440872 h 5014422"/>
              <a:gd name="connsiteX44" fmla="*/ 3651638 w 3864074"/>
              <a:gd name="connsiteY44" fmla="*/ 1477818 h 5014422"/>
              <a:gd name="connsiteX45" fmla="*/ 3697820 w 3864074"/>
              <a:gd name="connsiteY45" fmla="*/ 2216727 h 5014422"/>
              <a:gd name="connsiteX46" fmla="*/ 3854838 w 3864074"/>
              <a:gd name="connsiteY46" fmla="*/ 2475345 h 5014422"/>
              <a:gd name="connsiteX47" fmla="*/ 3864074 w 3864074"/>
              <a:gd name="connsiteY47" fmla="*/ 2687782 h 5014422"/>
              <a:gd name="connsiteX48" fmla="*/ 3836365 w 3864074"/>
              <a:gd name="connsiteY48" fmla="*/ 2789382 h 5014422"/>
              <a:gd name="connsiteX49" fmla="*/ 3836365 w 3864074"/>
              <a:gd name="connsiteY49" fmla="*/ 2974109 h 5014422"/>
              <a:gd name="connsiteX50" fmla="*/ 3836365 w 3864074"/>
              <a:gd name="connsiteY50" fmla="*/ 3066472 h 5014422"/>
              <a:gd name="connsiteX51" fmla="*/ 3744002 w 3864074"/>
              <a:gd name="connsiteY51" fmla="*/ 3278909 h 5014422"/>
              <a:gd name="connsiteX52" fmla="*/ 3531565 w 3864074"/>
              <a:gd name="connsiteY52" fmla="*/ 3380509 h 5014422"/>
              <a:gd name="connsiteX53" fmla="*/ 3383784 w 3864074"/>
              <a:gd name="connsiteY53" fmla="*/ 3491345 h 5014422"/>
              <a:gd name="connsiteX54" fmla="*/ 3383784 w 3864074"/>
              <a:gd name="connsiteY54" fmla="*/ 3491345 h 5014422"/>
              <a:gd name="connsiteX55" fmla="*/ 3365311 w 3864074"/>
              <a:gd name="connsiteY55" fmla="*/ 3463636 h 5014422"/>
              <a:gd name="connsiteX56" fmla="*/ 3457674 w 3864074"/>
              <a:gd name="connsiteY56" fmla="*/ 3362036 h 5014422"/>
              <a:gd name="connsiteX57" fmla="*/ 3365311 w 3864074"/>
              <a:gd name="connsiteY57" fmla="*/ 3371272 h 5014422"/>
              <a:gd name="connsiteX58" fmla="*/ 3365311 w 3864074"/>
              <a:gd name="connsiteY58" fmla="*/ 3260436 h 5014422"/>
              <a:gd name="connsiteX59" fmla="*/ 3328365 w 3864074"/>
              <a:gd name="connsiteY59" fmla="*/ 3260436 h 5014422"/>
              <a:gd name="connsiteX60" fmla="*/ 3254474 w 3864074"/>
              <a:gd name="connsiteY60" fmla="*/ 3315854 h 5014422"/>
              <a:gd name="connsiteX61" fmla="*/ 3282184 w 3864074"/>
              <a:gd name="connsiteY61" fmla="*/ 3417454 h 5014422"/>
              <a:gd name="connsiteX62" fmla="*/ 3282184 w 3864074"/>
              <a:gd name="connsiteY62" fmla="*/ 3417454 h 5014422"/>
              <a:gd name="connsiteX63" fmla="*/ 3319129 w 3864074"/>
              <a:gd name="connsiteY63" fmla="*/ 3574472 h 5014422"/>
              <a:gd name="connsiteX64" fmla="*/ 3189820 w 3864074"/>
              <a:gd name="connsiteY64" fmla="*/ 3648363 h 5014422"/>
              <a:gd name="connsiteX65" fmla="*/ 2968147 w 3864074"/>
              <a:gd name="connsiteY65" fmla="*/ 3879272 h 5014422"/>
              <a:gd name="connsiteX66" fmla="*/ 2958911 w 3864074"/>
              <a:gd name="connsiteY66" fmla="*/ 3805382 h 5014422"/>
              <a:gd name="connsiteX67" fmla="*/ 2894256 w 3864074"/>
              <a:gd name="connsiteY67" fmla="*/ 3759200 h 5014422"/>
              <a:gd name="connsiteX68" fmla="*/ 2755711 w 3864074"/>
              <a:gd name="connsiteY68" fmla="*/ 3786909 h 5014422"/>
              <a:gd name="connsiteX69" fmla="*/ 2885020 w 3864074"/>
              <a:gd name="connsiteY69" fmla="*/ 3860800 h 5014422"/>
              <a:gd name="connsiteX70" fmla="*/ 2755711 w 3864074"/>
              <a:gd name="connsiteY70" fmla="*/ 3962400 h 5014422"/>
              <a:gd name="connsiteX71" fmla="*/ 2663347 w 3864074"/>
              <a:gd name="connsiteY71" fmla="*/ 3888509 h 5014422"/>
              <a:gd name="connsiteX72" fmla="*/ 2626402 w 3864074"/>
              <a:gd name="connsiteY72" fmla="*/ 3980872 h 5014422"/>
              <a:gd name="connsiteX73" fmla="*/ 2506329 w 3864074"/>
              <a:gd name="connsiteY73" fmla="*/ 4008582 h 5014422"/>
              <a:gd name="connsiteX74" fmla="*/ 2506329 w 3864074"/>
              <a:gd name="connsiteY74" fmla="*/ 4128654 h 5014422"/>
              <a:gd name="connsiteX75" fmla="*/ 2413965 w 3864074"/>
              <a:gd name="connsiteY75" fmla="*/ 4165600 h 5014422"/>
              <a:gd name="connsiteX76" fmla="*/ 2367784 w 3864074"/>
              <a:gd name="connsiteY76" fmla="*/ 4128654 h 5014422"/>
              <a:gd name="connsiteX77" fmla="*/ 2330838 w 3864074"/>
              <a:gd name="connsiteY77" fmla="*/ 4294909 h 5014422"/>
              <a:gd name="connsiteX78" fmla="*/ 2395493 w 3864074"/>
              <a:gd name="connsiteY78" fmla="*/ 4239491 h 5014422"/>
              <a:gd name="connsiteX79" fmla="*/ 2432438 w 3864074"/>
              <a:gd name="connsiteY79" fmla="*/ 4267200 h 5014422"/>
              <a:gd name="connsiteX80" fmla="*/ 2330838 w 3864074"/>
              <a:gd name="connsiteY80" fmla="*/ 4433454 h 5014422"/>
              <a:gd name="connsiteX81" fmla="*/ 2256947 w 3864074"/>
              <a:gd name="connsiteY81" fmla="*/ 4442691 h 5014422"/>
              <a:gd name="connsiteX82" fmla="*/ 2256947 w 3864074"/>
              <a:gd name="connsiteY82" fmla="*/ 4488872 h 5014422"/>
              <a:gd name="connsiteX83" fmla="*/ 2340074 w 3864074"/>
              <a:gd name="connsiteY83" fmla="*/ 4451927 h 5014422"/>
              <a:gd name="connsiteX84" fmla="*/ 2349311 w 3864074"/>
              <a:gd name="connsiteY84" fmla="*/ 4636654 h 5014422"/>
              <a:gd name="connsiteX85" fmla="*/ 2266184 w 3864074"/>
              <a:gd name="connsiteY85" fmla="*/ 4701309 h 5014422"/>
              <a:gd name="connsiteX86" fmla="*/ 2321602 w 3864074"/>
              <a:gd name="connsiteY86" fmla="*/ 4729018 h 5014422"/>
              <a:gd name="connsiteX87" fmla="*/ 1960460 w 3864074"/>
              <a:gd name="connsiteY87" fmla="*/ 5014422 h 5014422"/>
              <a:gd name="connsiteX0" fmla="*/ 3397638 w 3864074"/>
              <a:gd name="connsiteY0" fmla="*/ 1356013 h 4729018"/>
              <a:gd name="connsiteX1" fmla="*/ 3224456 w 3864074"/>
              <a:gd name="connsiteY1" fmla="*/ 1550554 h 4729018"/>
              <a:gd name="connsiteX2" fmla="*/ 3184047 w 3864074"/>
              <a:gd name="connsiteY2" fmla="*/ 1615786 h 4729018"/>
              <a:gd name="connsiteX3" fmla="*/ 3149988 w 3864074"/>
              <a:gd name="connsiteY3" fmla="*/ 1704686 h 4729018"/>
              <a:gd name="connsiteX4" fmla="*/ 3024143 w 3864074"/>
              <a:gd name="connsiteY4" fmla="*/ 1878445 h 4729018"/>
              <a:gd name="connsiteX5" fmla="*/ 2926006 w 3864074"/>
              <a:gd name="connsiteY5" fmla="*/ 2058554 h 4729018"/>
              <a:gd name="connsiteX6" fmla="*/ 2724538 w 3864074"/>
              <a:gd name="connsiteY6" fmla="*/ 2245013 h 4729018"/>
              <a:gd name="connsiteX7" fmla="*/ 2585415 w 3864074"/>
              <a:gd name="connsiteY7" fmla="*/ 2466686 h 4729018"/>
              <a:gd name="connsiteX8" fmla="*/ 2398379 w 3864074"/>
              <a:gd name="connsiteY8" fmla="*/ 2701059 h 4729018"/>
              <a:gd name="connsiteX9" fmla="*/ 2280038 w 3864074"/>
              <a:gd name="connsiteY9" fmla="*/ 2938895 h 4729018"/>
              <a:gd name="connsiteX10" fmla="*/ 2028347 w 3864074"/>
              <a:gd name="connsiteY10" fmla="*/ 3164032 h 4729018"/>
              <a:gd name="connsiteX11" fmla="*/ 1912893 w 3864074"/>
              <a:gd name="connsiteY11" fmla="*/ 2997777 h 4729018"/>
              <a:gd name="connsiteX12" fmla="*/ 1790511 w 3864074"/>
              <a:gd name="connsiteY12" fmla="*/ 2841336 h 4729018"/>
              <a:gd name="connsiteX13" fmla="*/ 1667552 w 3864074"/>
              <a:gd name="connsiteY13" fmla="*/ 2622550 h 4729018"/>
              <a:gd name="connsiteX14" fmla="*/ 1483402 w 3864074"/>
              <a:gd name="connsiteY14" fmla="*/ 2400877 h 4729018"/>
              <a:gd name="connsiteX15" fmla="*/ 1351206 w 3864074"/>
              <a:gd name="connsiteY15" fmla="*/ 2202872 h 4729018"/>
              <a:gd name="connsiteX16" fmla="*/ 1193034 w 3864074"/>
              <a:gd name="connsiteY16" fmla="*/ 1997363 h 4729018"/>
              <a:gd name="connsiteX17" fmla="*/ 962702 w 3864074"/>
              <a:gd name="connsiteY17" fmla="*/ 1693718 h 4729018"/>
              <a:gd name="connsiteX18" fmla="*/ 842629 w 3864074"/>
              <a:gd name="connsiteY18" fmla="*/ 1416050 h 4729018"/>
              <a:gd name="connsiteX19" fmla="*/ 275170 w 3864074"/>
              <a:gd name="connsiteY19" fmla="*/ 876877 h 4729018"/>
              <a:gd name="connsiteX20" fmla="*/ 0 w 3864074"/>
              <a:gd name="connsiteY20" fmla="*/ 428711 h 4729018"/>
              <a:gd name="connsiteX21" fmla="*/ 3274 w 3864074"/>
              <a:gd name="connsiteY21" fmla="*/ 0 h 4729018"/>
              <a:gd name="connsiteX22" fmla="*/ 1240947 w 3864074"/>
              <a:gd name="connsiteY22" fmla="*/ 9236 h 4729018"/>
              <a:gd name="connsiteX23" fmla="*/ 1259420 w 3864074"/>
              <a:gd name="connsiteY23" fmla="*/ 979054 h 4729018"/>
              <a:gd name="connsiteX24" fmla="*/ 1361020 w 3864074"/>
              <a:gd name="connsiteY24" fmla="*/ 1016000 h 4729018"/>
              <a:gd name="connsiteX25" fmla="*/ 1471856 w 3864074"/>
              <a:gd name="connsiteY25" fmla="*/ 1062182 h 4729018"/>
              <a:gd name="connsiteX26" fmla="*/ 1564220 w 3864074"/>
              <a:gd name="connsiteY26" fmla="*/ 1034472 h 4729018"/>
              <a:gd name="connsiteX27" fmla="*/ 1628874 w 3864074"/>
              <a:gd name="connsiteY27" fmla="*/ 1089891 h 4729018"/>
              <a:gd name="connsiteX28" fmla="*/ 1628874 w 3864074"/>
              <a:gd name="connsiteY28" fmla="*/ 1089891 h 4729018"/>
              <a:gd name="connsiteX29" fmla="*/ 1758184 w 3864074"/>
              <a:gd name="connsiteY29" fmla="*/ 1173018 h 4729018"/>
              <a:gd name="connsiteX30" fmla="*/ 1859784 w 3864074"/>
              <a:gd name="connsiteY30" fmla="*/ 1117600 h 4729018"/>
              <a:gd name="connsiteX31" fmla="*/ 1896729 w 3864074"/>
              <a:gd name="connsiteY31" fmla="*/ 1209963 h 4729018"/>
              <a:gd name="connsiteX32" fmla="*/ 2016802 w 3864074"/>
              <a:gd name="connsiteY32" fmla="*/ 1200727 h 4729018"/>
              <a:gd name="connsiteX33" fmla="*/ 2072220 w 3864074"/>
              <a:gd name="connsiteY33" fmla="*/ 1265382 h 4729018"/>
              <a:gd name="connsiteX34" fmla="*/ 2155347 w 3864074"/>
              <a:gd name="connsiteY34" fmla="*/ 1339272 h 4729018"/>
              <a:gd name="connsiteX35" fmla="*/ 2238474 w 3864074"/>
              <a:gd name="connsiteY35" fmla="*/ 1256145 h 4729018"/>
              <a:gd name="connsiteX36" fmla="*/ 2303129 w 3864074"/>
              <a:gd name="connsiteY36" fmla="*/ 1330036 h 4729018"/>
              <a:gd name="connsiteX37" fmla="*/ 2377020 w 3864074"/>
              <a:gd name="connsiteY37" fmla="*/ 1330036 h 4729018"/>
              <a:gd name="connsiteX38" fmla="*/ 2432438 w 3864074"/>
              <a:gd name="connsiteY38" fmla="*/ 1385454 h 4729018"/>
              <a:gd name="connsiteX39" fmla="*/ 2561747 w 3864074"/>
              <a:gd name="connsiteY39" fmla="*/ 1330036 h 4729018"/>
              <a:gd name="connsiteX40" fmla="*/ 2626402 w 3864074"/>
              <a:gd name="connsiteY40" fmla="*/ 1376218 h 4729018"/>
              <a:gd name="connsiteX41" fmla="*/ 2949674 w 3864074"/>
              <a:gd name="connsiteY41" fmla="*/ 1330036 h 4729018"/>
              <a:gd name="connsiteX42" fmla="*/ 3226765 w 3864074"/>
              <a:gd name="connsiteY42" fmla="*/ 1283854 h 4729018"/>
              <a:gd name="connsiteX43" fmla="*/ 3559274 w 3864074"/>
              <a:gd name="connsiteY43" fmla="*/ 1440872 h 4729018"/>
              <a:gd name="connsiteX44" fmla="*/ 3651638 w 3864074"/>
              <a:gd name="connsiteY44" fmla="*/ 1477818 h 4729018"/>
              <a:gd name="connsiteX45" fmla="*/ 3697820 w 3864074"/>
              <a:gd name="connsiteY45" fmla="*/ 2216727 h 4729018"/>
              <a:gd name="connsiteX46" fmla="*/ 3854838 w 3864074"/>
              <a:gd name="connsiteY46" fmla="*/ 2475345 h 4729018"/>
              <a:gd name="connsiteX47" fmla="*/ 3864074 w 3864074"/>
              <a:gd name="connsiteY47" fmla="*/ 2687782 h 4729018"/>
              <a:gd name="connsiteX48" fmla="*/ 3836365 w 3864074"/>
              <a:gd name="connsiteY48" fmla="*/ 2789382 h 4729018"/>
              <a:gd name="connsiteX49" fmla="*/ 3836365 w 3864074"/>
              <a:gd name="connsiteY49" fmla="*/ 2974109 h 4729018"/>
              <a:gd name="connsiteX50" fmla="*/ 3836365 w 3864074"/>
              <a:gd name="connsiteY50" fmla="*/ 3066472 h 4729018"/>
              <a:gd name="connsiteX51" fmla="*/ 3744002 w 3864074"/>
              <a:gd name="connsiteY51" fmla="*/ 3278909 h 4729018"/>
              <a:gd name="connsiteX52" fmla="*/ 3531565 w 3864074"/>
              <a:gd name="connsiteY52" fmla="*/ 3380509 h 4729018"/>
              <a:gd name="connsiteX53" fmla="*/ 3383784 w 3864074"/>
              <a:gd name="connsiteY53" fmla="*/ 3491345 h 4729018"/>
              <a:gd name="connsiteX54" fmla="*/ 3383784 w 3864074"/>
              <a:gd name="connsiteY54" fmla="*/ 3491345 h 4729018"/>
              <a:gd name="connsiteX55" fmla="*/ 3365311 w 3864074"/>
              <a:gd name="connsiteY55" fmla="*/ 3463636 h 4729018"/>
              <a:gd name="connsiteX56" fmla="*/ 3457674 w 3864074"/>
              <a:gd name="connsiteY56" fmla="*/ 3362036 h 4729018"/>
              <a:gd name="connsiteX57" fmla="*/ 3365311 w 3864074"/>
              <a:gd name="connsiteY57" fmla="*/ 3371272 h 4729018"/>
              <a:gd name="connsiteX58" fmla="*/ 3365311 w 3864074"/>
              <a:gd name="connsiteY58" fmla="*/ 3260436 h 4729018"/>
              <a:gd name="connsiteX59" fmla="*/ 3328365 w 3864074"/>
              <a:gd name="connsiteY59" fmla="*/ 3260436 h 4729018"/>
              <a:gd name="connsiteX60" fmla="*/ 3254474 w 3864074"/>
              <a:gd name="connsiteY60" fmla="*/ 3315854 h 4729018"/>
              <a:gd name="connsiteX61" fmla="*/ 3282184 w 3864074"/>
              <a:gd name="connsiteY61" fmla="*/ 3417454 h 4729018"/>
              <a:gd name="connsiteX62" fmla="*/ 3282184 w 3864074"/>
              <a:gd name="connsiteY62" fmla="*/ 3417454 h 4729018"/>
              <a:gd name="connsiteX63" fmla="*/ 3319129 w 3864074"/>
              <a:gd name="connsiteY63" fmla="*/ 3574472 h 4729018"/>
              <a:gd name="connsiteX64" fmla="*/ 3189820 w 3864074"/>
              <a:gd name="connsiteY64" fmla="*/ 3648363 h 4729018"/>
              <a:gd name="connsiteX65" fmla="*/ 2968147 w 3864074"/>
              <a:gd name="connsiteY65" fmla="*/ 3879272 h 4729018"/>
              <a:gd name="connsiteX66" fmla="*/ 2958911 w 3864074"/>
              <a:gd name="connsiteY66" fmla="*/ 3805382 h 4729018"/>
              <a:gd name="connsiteX67" fmla="*/ 2894256 w 3864074"/>
              <a:gd name="connsiteY67" fmla="*/ 3759200 h 4729018"/>
              <a:gd name="connsiteX68" fmla="*/ 2755711 w 3864074"/>
              <a:gd name="connsiteY68" fmla="*/ 3786909 h 4729018"/>
              <a:gd name="connsiteX69" fmla="*/ 2885020 w 3864074"/>
              <a:gd name="connsiteY69" fmla="*/ 3860800 h 4729018"/>
              <a:gd name="connsiteX70" fmla="*/ 2755711 w 3864074"/>
              <a:gd name="connsiteY70" fmla="*/ 3962400 h 4729018"/>
              <a:gd name="connsiteX71" fmla="*/ 2663347 w 3864074"/>
              <a:gd name="connsiteY71" fmla="*/ 3888509 h 4729018"/>
              <a:gd name="connsiteX72" fmla="*/ 2626402 w 3864074"/>
              <a:gd name="connsiteY72" fmla="*/ 3980872 h 4729018"/>
              <a:gd name="connsiteX73" fmla="*/ 2506329 w 3864074"/>
              <a:gd name="connsiteY73" fmla="*/ 4008582 h 4729018"/>
              <a:gd name="connsiteX74" fmla="*/ 2506329 w 3864074"/>
              <a:gd name="connsiteY74" fmla="*/ 4128654 h 4729018"/>
              <a:gd name="connsiteX75" fmla="*/ 2413965 w 3864074"/>
              <a:gd name="connsiteY75" fmla="*/ 4165600 h 4729018"/>
              <a:gd name="connsiteX76" fmla="*/ 2367784 w 3864074"/>
              <a:gd name="connsiteY76" fmla="*/ 4128654 h 4729018"/>
              <a:gd name="connsiteX77" fmla="*/ 2330838 w 3864074"/>
              <a:gd name="connsiteY77" fmla="*/ 4294909 h 4729018"/>
              <a:gd name="connsiteX78" fmla="*/ 2395493 w 3864074"/>
              <a:gd name="connsiteY78" fmla="*/ 4239491 h 4729018"/>
              <a:gd name="connsiteX79" fmla="*/ 2432438 w 3864074"/>
              <a:gd name="connsiteY79" fmla="*/ 4267200 h 4729018"/>
              <a:gd name="connsiteX80" fmla="*/ 2330838 w 3864074"/>
              <a:gd name="connsiteY80" fmla="*/ 4433454 h 4729018"/>
              <a:gd name="connsiteX81" fmla="*/ 2256947 w 3864074"/>
              <a:gd name="connsiteY81" fmla="*/ 4442691 h 4729018"/>
              <a:gd name="connsiteX82" fmla="*/ 2256947 w 3864074"/>
              <a:gd name="connsiteY82" fmla="*/ 4488872 h 4729018"/>
              <a:gd name="connsiteX83" fmla="*/ 2340074 w 3864074"/>
              <a:gd name="connsiteY83" fmla="*/ 4451927 h 4729018"/>
              <a:gd name="connsiteX84" fmla="*/ 2349311 w 3864074"/>
              <a:gd name="connsiteY84" fmla="*/ 4636654 h 4729018"/>
              <a:gd name="connsiteX85" fmla="*/ 2266184 w 3864074"/>
              <a:gd name="connsiteY85" fmla="*/ 4701309 h 4729018"/>
              <a:gd name="connsiteX86" fmla="*/ 2321602 w 3864074"/>
              <a:gd name="connsiteY86" fmla="*/ 4729018 h 4729018"/>
              <a:gd name="connsiteX0" fmla="*/ 3397638 w 3864074"/>
              <a:gd name="connsiteY0" fmla="*/ 1356013 h 4701309"/>
              <a:gd name="connsiteX1" fmla="*/ 3224456 w 3864074"/>
              <a:gd name="connsiteY1" fmla="*/ 1550554 h 4701309"/>
              <a:gd name="connsiteX2" fmla="*/ 3184047 w 3864074"/>
              <a:gd name="connsiteY2" fmla="*/ 1615786 h 4701309"/>
              <a:gd name="connsiteX3" fmla="*/ 3149988 w 3864074"/>
              <a:gd name="connsiteY3" fmla="*/ 1704686 h 4701309"/>
              <a:gd name="connsiteX4" fmla="*/ 3024143 w 3864074"/>
              <a:gd name="connsiteY4" fmla="*/ 1878445 h 4701309"/>
              <a:gd name="connsiteX5" fmla="*/ 2926006 w 3864074"/>
              <a:gd name="connsiteY5" fmla="*/ 2058554 h 4701309"/>
              <a:gd name="connsiteX6" fmla="*/ 2724538 w 3864074"/>
              <a:gd name="connsiteY6" fmla="*/ 2245013 h 4701309"/>
              <a:gd name="connsiteX7" fmla="*/ 2585415 w 3864074"/>
              <a:gd name="connsiteY7" fmla="*/ 2466686 h 4701309"/>
              <a:gd name="connsiteX8" fmla="*/ 2398379 w 3864074"/>
              <a:gd name="connsiteY8" fmla="*/ 2701059 h 4701309"/>
              <a:gd name="connsiteX9" fmla="*/ 2280038 w 3864074"/>
              <a:gd name="connsiteY9" fmla="*/ 2938895 h 4701309"/>
              <a:gd name="connsiteX10" fmla="*/ 2028347 w 3864074"/>
              <a:gd name="connsiteY10" fmla="*/ 3164032 h 4701309"/>
              <a:gd name="connsiteX11" fmla="*/ 1912893 w 3864074"/>
              <a:gd name="connsiteY11" fmla="*/ 2997777 h 4701309"/>
              <a:gd name="connsiteX12" fmla="*/ 1790511 w 3864074"/>
              <a:gd name="connsiteY12" fmla="*/ 2841336 h 4701309"/>
              <a:gd name="connsiteX13" fmla="*/ 1667552 w 3864074"/>
              <a:gd name="connsiteY13" fmla="*/ 2622550 h 4701309"/>
              <a:gd name="connsiteX14" fmla="*/ 1483402 w 3864074"/>
              <a:gd name="connsiteY14" fmla="*/ 2400877 h 4701309"/>
              <a:gd name="connsiteX15" fmla="*/ 1351206 w 3864074"/>
              <a:gd name="connsiteY15" fmla="*/ 2202872 h 4701309"/>
              <a:gd name="connsiteX16" fmla="*/ 1193034 w 3864074"/>
              <a:gd name="connsiteY16" fmla="*/ 1997363 h 4701309"/>
              <a:gd name="connsiteX17" fmla="*/ 962702 w 3864074"/>
              <a:gd name="connsiteY17" fmla="*/ 1693718 h 4701309"/>
              <a:gd name="connsiteX18" fmla="*/ 842629 w 3864074"/>
              <a:gd name="connsiteY18" fmla="*/ 1416050 h 4701309"/>
              <a:gd name="connsiteX19" fmla="*/ 275170 w 3864074"/>
              <a:gd name="connsiteY19" fmla="*/ 876877 h 4701309"/>
              <a:gd name="connsiteX20" fmla="*/ 0 w 3864074"/>
              <a:gd name="connsiteY20" fmla="*/ 428711 h 4701309"/>
              <a:gd name="connsiteX21" fmla="*/ 3274 w 3864074"/>
              <a:gd name="connsiteY21" fmla="*/ 0 h 4701309"/>
              <a:gd name="connsiteX22" fmla="*/ 1240947 w 3864074"/>
              <a:gd name="connsiteY22" fmla="*/ 9236 h 4701309"/>
              <a:gd name="connsiteX23" fmla="*/ 1259420 w 3864074"/>
              <a:gd name="connsiteY23" fmla="*/ 979054 h 4701309"/>
              <a:gd name="connsiteX24" fmla="*/ 1361020 w 3864074"/>
              <a:gd name="connsiteY24" fmla="*/ 1016000 h 4701309"/>
              <a:gd name="connsiteX25" fmla="*/ 1471856 w 3864074"/>
              <a:gd name="connsiteY25" fmla="*/ 1062182 h 4701309"/>
              <a:gd name="connsiteX26" fmla="*/ 1564220 w 3864074"/>
              <a:gd name="connsiteY26" fmla="*/ 1034472 h 4701309"/>
              <a:gd name="connsiteX27" fmla="*/ 1628874 w 3864074"/>
              <a:gd name="connsiteY27" fmla="*/ 1089891 h 4701309"/>
              <a:gd name="connsiteX28" fmla="*/ 1628874 w 3864074"/>
              <a:gd name="connsiteY28" fmla="*/ 1089891 h 4701309"/>
              <a:gd name="connsiteX29" fmla="*/ 1758184 w 3864074"/>
              <a:gd name="connsiteY29" fmla="*/ 1173018 h 4701309"/>
              <a:gd name="connsiteX30" fmla="*/ 1859784 w 3864074"/>
              <a:gd name="connsiteY30" fmla="*/ 1117600 h 4701309"/>
              <a:gd name="connsiteX31" fmla="*/ 1896729 w 3864074"/>
              <a:gd name="connsiteY31" fmla="*/ 1209963 h 4701309"/>
              <a:gd name="connsiteX32" fmla="*/ 2016802 w 3864074"/>
              <a:gd name="connsiteY32" fmla="*/ 1200727 h 4701309"/>
              <a:gd name="connsiteX33" fmla="*/ 2072220 w 3864074"/>
              <a:gd name="connsiteY33" fmla="*/ 1265382 h 4701309"/>
              <a:gd name="connsiteX34" fmla="*/ 2155347 w 3864074"/>
              <a:gd name="connsiteY34" fmla="*/ 1339272 h 4701309"/>
              <a:gd name="connsiteX35" fmla="*/ 2238474 w 3864074"/>
              <a:gd name="connsiteY35" fmla="*/ 1256145 h 4701309"/>
              <a:gd name="connsiteX36" fmla="*/ 2303129 w 3864074"/>
              <a:gd name="connsiteY36" fmla="*/ 1330036 h 4701309"/>
              <a:gd name="connsiteX37" fmla="*/ 2377020 w 3864074"/>
              <a:gd name="connsiteY37" fmla="*/ 1330036 h 4701309"/>
              <a:gd name="connsiteX38" fmla="*/ 2432438 w 3864074"/>
              <a:gd name="connsiteY38" fmla="*/ 1385454 h 4701309"/>
              <a:gd name="connsiteX39" fmla="*/ 2561747 w 3864074"/>
              <a:gd name="connsiteY39" fmla="*/ 1330036 h 4701309"/>
              <a:gd name="connsiteX40" fmla="*/ 2626402 w 3864074"/>
              <a:gd name="connsiteY40" fmla="*/ 1376218 h 4701309"/>
              <a:gd name="connsiteX41" fmla="*/ 2949674 w 3864074"/>
              <a:gd name="connsiteY41" fmla="*/ 1330036 h 4701309"/>
              <a:gd name="connsiteX42" fmla="*/ 3226765 w 3864074"/>
              <a:gd name="connsiteY42" fmla="*/ 1283854 h 4701309"/>
              <a:gd name="connsiteX43" fmla="*/ 3559274 w 3864074"/>
              <a:gd name="connsiteY43" fmla="*/ 1440872 h 4701309"/>
              <a:gd name="connsiteX44" fmla="*/ 3651638 w 3864074"/>
              <a:gd name="connsiteY44" fmla="*/ 1477818 h 4701309"/>
              <a:gd name="connsiteX45" fmla="*/ 3697820 w 3864074"/>
              <a:gd name="connsiteY45" fmla="*/ 2216727 h 4701309"/>
              <a:gd name="connsiteX46" fmla="*/ 3854838 w 3864074"/>
              <a:gd name="connsiteY46" fmla="*/ 2475345 h 4701309"/>
              <a:gd name="connsiteX47" fmla="*/ 3864074 w 3864074"/>
              <a:gd name="connsiteY47" fmla="*/ 2687782 h 4701309"/>
              <a:gd name="connsiteX48" fmla="*/ 3836365 w 3864074"/>
              <a:gd name="connsiteY48" fmla="*/ 2789382 h 4701309"/>
              <a:gd name="connsiteX49" fmla="*/ 3836365 w 3864074"/>
              <a:gd name="connsiteY49" fmla="*/ 2974109 h 4701309"/>
              <a:gd name="connsiteX50" fmla="*/ 3836365 w 3864074"/>
              <a:gd name="connsiteY50" fmla="*/ 3066472 h 4701309"/>
              <a:gd name="connsiteX51" fmla="*/ 3744002 w 3864074"/>
              <a:gd name="connsiteY51" fmla="*/ 3278909 h 4701309"/>
              <a:gd name="connsiteX52" fmla="*/ 3531565 w 3864074"/>
              <a:gd name="connsiteY52" fmla="*/ 3380509 h 4701309"/>
              <a:gd name="connsiteX53" fmla="*/ 3383784 w 3864074"/>
              <a:gd name="connsiteY53" fmla="*/ 3491345 h 4701309"/>
              <a:gd name="connsiteX54" fmla="*/ 3383784 w 3864074"/>
              <a:gd name="connsiteY54" fmla="*/ 3491345 h 4701309"/>
              <a:gd name="connsiteX55" fmla="*/ 3365311 w 3864074"/>
              <a:gd name="connsiteY55" fmla="*/ 3463636 h 4701309"/>
              <a:gd name="connsiteX56" fmla="*/ 3457674 w 3864074"/>
              <a:gd name="connsiteY56" fmla="*/ 3362036 h 4701309"/>
              <a:gd name="connsiteX57" fmla="*/ 3365311 w 3864074"/>
              <a:gd name="connsiteY57" fmla="*/ 3371272 h 4701309"/>
              <a:gd name="connsiteX58" fmla="*/ 3365311 w 3864074"/>
              <a:gd name="connsiteY58" fmla="*/ 3260436 h 4701309"/>
              <a:gd name="connsiteX59" fmla="*/ 3328365 w 3864074"/>
              <a:gd name="connsiteY59" fmla="*/ 3260436 h 4701309"/>
              <a:gd name="connsiteX60" fmla="*/ 3254474 w 3864074"/>
              <a:gd name="connsiteY60" fmla="*/ 3315854 h 4701309"/>
              <a:gd name="connsiteX61" fmla="*/ 3282184 w 3864074"/>
              <a:gd name="connsiteY61" fmla="*/ 3417454 h 4701309"/>
              <a:gd name="connsiteX62" fmla="*/ 3282184 w 3864074"/>
              <a:gd name="connsiteY62" fmla="*/ 3417454 h 4701309"/>
              <a:gd name="connsiteX63" fmla="*/ 3319129 w 3864074"/>
              <a:gd name="connsiteY63" fmla="*/ 3574472 h 4701309"/>
              <a:gd name="connsiteX64" fmla="*/ 3189820 w 3864074"/>
              <a:gd name="connsiteY64" fmla="*/ 3648363 h 4701309"/>
              <a:gd name="connsiteX65" fmla="*/ 2968147 w 3864074"/>
              <a:gd name="connsiteY65" fmla="*/ 3879272 h 4701309"/>
              <a:gd name="connsiteX66" fmla="*/ 2958911 w 3864074"/>
              <a:gd name="connsiteY66" fmla="*/ 3805382 h 4701309"/>
              <a:gd name="connsiteX67" fmla="*/ 2894256 w 3864074"/>
              <a:gd name="connsiteY67" fmla="*/ 3759200 h 4701309"/>
              <a:gd name="connsiteX68" fmla="*/ 2755711 w 3864074"/>
              <a:gd name="connsiteY68" fmla="*/ 3786909 h 4701309"/>
              <a:gd name="connsiteX69" fmla="*/ 2885020 w 3864074"/>
              <a:gd name="connsiteY69" fmla="*/ 3860800 h 4701309"/>
              <a:gd name="connsiteX70" fmla="*/ 2755711 w 3864074"/>
              <a:gd name="connsiteY70" fmla="*/ 3962400 h 4701309"/>
              <a:gd name="connsiteX71" fmla="*/ 2663347 w 3864074"/>
              <a:gd name="connsiteY71" fmla="*/ 3888509 h 4701309"/>
              <a:gd name="connsiteX72" fmla="*/ 2626402 w 3864074"/>
              <a:gd name="connsiteY72" fmla="*/ 3980872 h 4701309"/>
              <a:gd name="connsiteX73" fmla="*/ 2506329 w 3864074"/>
              <a:gd name="connsiteY73" fmla="*/ 4008582 h 4701309"/>
              <a:gd name="connsiteX74" fmla="*/ 2506329 w 3864074"/>
              <a:gd name="connsiteY74" fmla="*/ 4128654 h 4701309"/>
              <a:gd name="connsiteX75" fmla="*/ 2413965 w 3864074"/>
              <a:gd name="connsiteY75" fmla="*/ 4165600 h 4701309"/>
              <a:gd name="connsiteX76" fmla="*/ 2367784 w 3864074"/>
              <a:gd name="connsiteY76" fmla="*/ 4128654 h 4701309"/>
              <a:gd name="connsiteX77" fmla="*/ 2330838 w 3864074"/>
              <a:gd name="connsiteY77" fmla="*/ 4294909 h 4701309"/>
              <a:gd name="connsiteX78" fmla="*/ 2395493 w 3864074"/>
              <a:gd name="connsiteY78" fmla="*/ 4239491 h 4701309"/>
              <a:gd name="connsiteX79" fmla="*/ 2432438 w 3864074"/>
              <a:gd name="connsiteY79" fmla="*/ 4267200 h 4701309"/>
              <a:gd name="connsiteX80" fmla="*/ 2330838 w 3864074"/>
              <a:gd name="connsiteY80" fmla="*/ 4433454 h 4701309"/>
              <a:gd name="connsiteX81" fmla="*/ 2256947 w 3864074"/>
              <a:gd name="connsiteY81" fmla="*/ 4442691 h 4701309"/>
              <a:gd name="connsiteX82" fmla="*/ 2256947 w 3864074"/>
              <a:gd name="connsiteY82" fmla="*/ 4488872 h 4701309"/>
              <a:gd name="connsiteX83" fmla="*/ 2340074 w 3864074"/>
              <a:gd name="connsiteY83" fmla="*/ 4451927 h 4701309"/>
              <a:gd name="connsiteX84" fmla="*/ 2349311 w 3864074"/>
              <a:gd name="connsiteY84" fmla="*/ 4636654 h 4701309"/>
              <a:gd name="connsiteX85" fmla="*/ 2266184 w 3864074"/>
              <a:gd name="connsiteY85" fmla="*/ 4701309 h 4701309"/>
              <a:gd name="connsiteX0" fmla="*/ 3397638 w 3864074"/>
              <a:gd name="connsiteY0" fmla="*/ 1356013 h 4636654"/>
              <a:gd name="connsiteX1" fmla="*/ 3224456 w 3864074"/>
              <a:gd name="connsiteY1" fmla="*/ 1550554 h 4636654"/>
              <a:gd name="connsiteX2" fmla="*/ 3184047 w 3864074"/>
              <a:gd name="connsiteY2" fmla="*/ 1615786 h 4636654"/>
              <a:gd name="connsiteX3" fmla="*/ 3149988 w 3864074"/>
              <a:gd name="connsiteY3" fmla="*/ 1704686 h 4636654"/>
              <a:gd name="connsiteX4" fmla="*/ 3024143 w 3864074"/>
              <a:gd name="connsiteY4" fmla="*/ 1878445 h 4636654"/>
              <a:gd name="connsiteX5" fmla="*/ 2926006 w 3864074"/>
              <a:gd name="connsiteY5" fmla="*/ 2058554 h 4636654"/>
              <a:gd name="connsiteX6" fmla="*/ 2724538 w 3864074"/>
              <a:gd name="connsiteY6" fmla="*/ 2245013 h 4636654"/>
              <a:gd name="connsiteX7" fmla="*/ 2585415 w 3864074"/>
              <a:gd name="connsiteY7" fmla="*/ 2466686 h 4636654"/>
              <a:gd name="connsiteX8" fmla="*/ 2398379 w 3864074"/>
              <a:gd name="connsiteY8" fmla="*/ 2701059 h 4636654"/>
              <a:gd name="connsiteX9" fmla="*/ 2280038 w 3864074"/>
              <a:gd name="connsiteY9" fmla="*/ 2938895 h 4636654"/>
              <a:gd name="connsiteX10" fmla="*/ 2028347 w 3864074"/>
              <a:gd name="connsiteY10" fmla="*/ 3164032 h 4636654"/>
              <a:gd name="connsiteX11" fmla="*/ 1912893 w 3864074"/>
              <a:gd name="connsiteY11" fmla="*/ 2997777 h 4636654"/>
              <a:gd name="connsiteX12" fmla="*/ 1790511 w 3864074"/>
              <a:gd name="connsiteY12" fmla="*/ 2841336 h 4636654"/>
              <a:gd name="connsiteX13" fmla="*/ 1667552 w 3864074"/>
              <a:gd name="connsiteY13" fmla="*/ 2622550 h 4636654"/>
              <a:gd name="connsiteX14" fmla="*/ 1483402 w 3864074"/>
              <a:gd name="connsiteY14" fmla="*/ 2400877 h 4636654"/>
              <a:gd name="connsiteX15" fmla="*/ 1351206 w 3864074"/>
              <a:gd name="connsiteY15" fmla="*/ 2202872 h 4636654"/>
              <a:gd name="connsiteX16" fmla="*/ 1193034 w 3864074"/>
              <a:gd name="connsiteY16" fmla="*/ 1997363 h 4636654"/>
              <a:gd name="connsiteX17" fmla="*/ 962702 w 3864074"/>
              <a:gd name="connsiteY17" fmla="*/ 1693718 h 4636654"/>
              <a:gd name="connsiteX18" fmla="*/ 842629 w 3864074"/>
              <a:gd name="connsiteY18" fmla="*/ 1416050 h 4636654"/>
              <a:gd name="connsiteX19" fmla="*/ 275170 w 3864074"/>
              <a:gd name="connsiteY19" fmla="*/ 876877 h 4636654"/>
              <a:gd name="connsiteX20" fmla="*/ 0 w 3864074"/>
              <a:gd name="connsiteY20" fmla="*/ 428711 h 4636654"/>
              <a:gd name="connsiteX21" fmla="*/ 3274 w 3864074"/>
              <a:gd name="connsiteY21" fmla="*/ 0 h 4636654"/>
              <a:gd name="connsiteX22" fmla="*/ 1240947 w 3864074"/>
              <a:gd name="connsiteY22" fmla="*/ 9236 h 4636654"/>
              <a:gd name="connsiteX23" fmla="*/ 1259420 w 3864074"/>
              <a:gd name="connsiteY23" fmla="*/ 979054 h 4636654"/>
              <a:gd name="connsiteX24" fmla="*/ 1361020 w 3864074"/>
              <a:gd name="connsiteY24" fmla="*/ 1016000 h 4636654"/>
              <a:gd name="connsiteX25" fmla="*/ 1471856 w 3864074"/>
              <a:gd name="connsiteY25" fmla="*/ 1062182 h 4636654"/>
              <a:gd name="connsiteX26" fmla="*/ 1564220 w 3864074"/>
              <a:gd name="connsiteY26" fmla="*/ 1034472 h 4636654"/>
              <a:gd name="connsiteX27" fmla="*/ 1628874 w 3864074"/>
              <a:gd name="connsiteY27" fmla="*/ 1089891 h 4636654"/>
              <a:gd name="connsiteX28" fmla="*/ 1628874 w 3864074"/>
              <a:gd name="connsiteY28" fmla="*/ 1089891 h 4636654"/>
              <a:gd name="connsiteX29" fmla="*/ 1758184 w 3864074"/>
              <a:gd name="connsiteY29" fmla="*/ 1173018 h 4636654"/>
              <a:gd name="connsiteX30" fmla="*/ 1859784 w 3864074"/>
              <a:gd name="connsiteY30" fmla="*/ 1117600 h 4636654"/>
              <a:gd name="connsiteX31" fmla="*/ 1896729 w 3864074"/>
              <a:gd name="connsiteY31" fmla="*/ 1209963 h 4636654"/>
              <a:gd name="connsiteX32" fmla="*/ 2016802 w 3864074"/>
              <a:gd name="connsiteY32" fmla="*/ 1200727 h 4636654"/>
              <a:gd name="connsiteX33" fmla="*/ 2072220 w 3864074"/>
              <a:gd name="connsiteY33" fmla="*/ 1265382 h 4636654"/>
              <a:gd name="connsiteX34" fmla="*/ 2155347 w 3864074"/>
              <a:gd name="connsiteY34" fmla="*/ 1339272 h 4636654"/>
              <a:gd name="connsiteX35" fmla="*/ 2238474 w 3864074"/>
              <a:gd name="connsiteY35" fmla="*/ 1256145 h 4636654"/>
              <a:gd name="connsiteX36" fmla="*/ 2303129 w 3864074"/>
              <a:gd name="connsiteY36" fmla="*/ 1330036 h 4636654"/>
              <a:gd name="connsiteX37" fmla="*/ 2377020 w 3864074"/>
              <a:gd name="connsiteY37" fmla="*/ 1330036 h 4636654"/>
              <a:gd name="connsiteX38" fmla="*/ 2432438 w 3864074"/>
              <a:gd name="connsiteY38" fmla="*/ 1385454 h 4636654"/>
              <a:gd name="connsiteX39" fmla="*/ 2561747 w 3864074"/>
              <a:gd name="connsiteY39" fmla="*/ 1330036 h 4636654"/>
              <a:gd name="connsiteX40" fmla="*/ 2626402 w 3864074"/>
              <a:gd name="connsiteY40" fmla="*/ 1376218 h 4636654"/>
              <a:gd name="connsiteX41" fmla="*/ 2949674 w 3864074"/>
              <a:gd name="connsiteY41" fmla="*/ 1330036 h 4636654"/>
              <a:gd name="connsiteX42" fmla="*/ 3226765 w 3864074"/>
              <a:gd name="connsiteY42" fmla="*/ 1283854 h 4636654"/>
              <a:gd name="connsiteX43" fmla="*/ 3559274 w 3864074"/>
              <a:gd name="connsiteY43" fmla="*/ 1440872 h 4636654"/>
              <a:gd name="connsiteX44" fmla="*/ 3651638 w 3864074"/>
              <a:gd name="connsiteY44" fmla="*/ 1477818 h 4636654"/>
              <a:gd name="connsiteX45" fmla="*/ 3697820 w 3864074"/>
              <a:gd name="connsiteY45" fmla="*/ 2216727 h 4636654"/>
              <a:gd name="connsiteX46" fmla="*/ 3854838 w 3864074"/>
              <a:gd name="connsiteY46" fmla="*/ 2475345 h 4636654"/>
              <a:gd name="connsiteX47" fmla="*/ 3864074 w 3864074"/>
              <a:gd name="connsiteY47" fmla="*/ 2687782 h 4636654"/>
              <a:gd name="connsiteX48" fmla="*/ 3836365 w 3864074"/>
              <a:gd name="connsiteY48" fmla="*/ 2789382 h 4636654"/>
              <a:gd name="connsiteX49" fmla="*/ 3836365 w 3864074"/>
              <a:gd name="connsiteY49" fmla="*/ 2974109 h 4636654"/>
              <a:gd name="connsiteX50" fmla="*/ 3836365 w 3864074"/>
              <a:gd name="connsiteY50" fmla="*/ 3066472 h 4636654"/>
              <a:gd name="connsiteX51" fmla="*/ 3744002 w 3864074"/>
              <a:gd name="connsiteY51" fmla="*/ 3278909 h 4636654"/>
              <a:gd name="connsiteX52" fmla="*/ 3531565 w 3864074"/>
              <a:gd name="connsiteY52" fmla="*/ 3380509 h 4636654"/>
              <a:gd name="connsiteX53" fmla="*/ 3383784 w 3864074"/>
              <a:gd name="connsiteY53" fmla="*/ 3491345 h 4636654"/>
              <a:gd name="connsiteX54" fmla="*/ 3383784 w 3864074"/>
              <a:gd name="connsiteY54" fmla="*/ 3491345 h 4636654"/>
              <a:gd name="connsiteX55" fmla="*/ 3365311 w 3864074"/>
              <a:gd name="connsiteY55" fmla="*/ 3463636 h 4636654"/>
              <a:gd name="connsiteX56" fmla="*/ 3457674 w 3864074"/>
              <a:gd name="connsiteY56" fmla="*/ 3362036 h 4636654"/>
              <a:gd name="connsiteX57" fmla="*/ 3365311 w 3864074"/>
              <a:gd name="connsiteY57" fmla="*/ 3371272 h 4636654"/>
              <a:gd name="connsiteX58" fmla="*/ 3365311 w 3864074"/>
              <a:gd name="connsiteY58" fmla="*/ 3260436 h 4636654"/>
              <a:gd name="connsiteX59" fmla="*/ 3328365 w 3864074"/>
              <a:gd name="connsiteY59" fmla="*/ 3260436 h 4636654"/>
              <a:gd name="connsiteX60" fmla="*/ 3254474 w 3864074"/>
              <a:gd name="connsiteY60" fmla="*/ 3315854 h 4636654"/>
              <a:gd name="connsiteX61" fmla="*/ 3282184 w 3864074"/>
              <a:gd name="connsiteY61" fmla="*/ 3417454 h 4636654"/>
              <a:gd name="connsiteX62" fmla="*/ 3282184 w 3864074"/>
              <a:gd name="connsiteY62" fmla="*/ 3417454 h 4636654"/>
              <a:gd name="connsiteX63" fmla="*/ 3319129 w 3864074"/>
              <a:gd name="connsiteY63" fmla="*/ 3574472 h 4636654"/>
              <a:gd name="connsiteX64" fmla="*/ 3189820 w 3864074"/>
              <a:gd name="connsiteY64" fmla="*/ 3648363 h 4636654"/>
              <a:gd name="connsiteX65" fmla="*/ 2968147 w 3864074"/>
              <a:gd name="connsiteY65" fmla="*/ 3879272 h 4636654"/>
              <a:gd name="connsiteX66" fmla="*/ 2958911 w 3864074"/>
              <a:gd name="connsiteY66" fmla="*/ 3805382 h 4636654"/>
              <a:gd name="connsiteX67" fmla="*/ 2894256 w 3864074"/>
              <a:gd name="connsiteY67" fmla="*/ 3759200 h 4636654"/>
              <a:gd name="connsiteX68" fmla="*/ 2755711 w 3864074"/>
              <a:gd name="connsiteY68" fmla="*/ 3786909 h 4636654"/>
              <a:gd name="connsiteX69" fmla="*/ 2885020 w 3864074"/>
              <a:gd name="connsiteY69" fmla="*/ 3860800 h 4636654"/>
              <a:gd name="connsiteX70" fmla="*/ 2755711 w 3864074"/>
              <a:gd name="connsiteY70" fmla="*/ 3962400 h 4636654"/>
              <a:gd name="connsiteX71" fmla="*/ 2663347 w 3864074"/>
              <a:gd name="connsiteY71" fmla="*/ 3888509 h 4636654"/>
              <a:gd name="connsiteX72" fmla="*/ 2626402 w 3864074"/>
              <a:gd name="connsiteY72" fmla="*/ 3980872 h 4636654"/>
              <a:gd name="connsiteX73" fmla="*/ 2506329 w 3864074"/>
              <a:gd name="connsiteY73" fmla="*/ 4008582 h 4636654"/>
              <a:gd name="connsiteX74" fmla="*/ 2506329 w 3864074"/>
              <a:gd name="connsiteY74" fmla="*/ 4128654 h 4636654"/>
              <a:gd name="connsiteX75" fmla="*/ 2413965 w 3864074"/>
              <a:gd name="connsiteY75" fmla="*/ 4165600 h 4636654"/>
              <a:gd name="connsiteX76" fmla="*/ 2367784 w 3864074"/>
              <a:gd name="connsiteY76" fmla="*/ 4128654 h 4636654"/>
              <a:gd name="connsiteX77" fmla="*/ 2330838 w 3864074"/>
              <a:gd name="connsiteY77" fmla="*/ 4294909 h 4636654"/>
              <a:gd name="connsiteX78" fmla="*/ 2395493 w 3864074"/>
              <a:gd name="connsiteY78" fmla="*/ 4239491 h 4636654"/>
              <a:gd name="connsiteX79" fmla="*/ 2432438 w 3864074"/>
              <a:gd name="connsiteY79" fmla="*/ 4267200 h 4636654"/>
              <a:gd name="connsiteX80" fmla="*/ 2330838 w 3864074"/>
              <a:gd name="connsiteY80" fmla="*/ 4433454 h 4636654"/>
              <a:gd name="connsiteX81" fmla="*/ 2256947 w 3864074"/>
              <a:gd name="connsiteY81" fmla="*/ 4442691 h 4636654"/>
              <a:gd name="connsiteX82" fmla="*/ 2256947 w 3864074"/>
              <a:gd name="connsiteY82" fmla="*/ 4488872 h 4636654"/>
              <a:gd name="connsiteX83" fmla="*/ 2340074 w 3864074"/>
              <a:gd name="connsiteY83" fmla="*/ 4451927 h 4636654"/>
              <a:gd name="connsiteX84" fmla="*/ 2349311 w 3864074"/>
              <a:gd name="connsiteY84" fmla="*/ 4636654 h 4636654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83" fmla="*/ 2340074 w 3864074"/>
              <a:gd name="connsiteY83" fmla="*/ 4451927 h 4488872"/>
              <a:gd name="connsiteX0" fmla="*/ 3397638 w 3864074"/>
              <a:gd name="connsiteY0" fmla="*/ 1356013 h 4488872"/>
              <a:gd name="connsiteX1" fmla="*/ 3224456 w 3864074"/>
              <a:gd name="connsiteY1" fmla="*/ 1550554 h 4488872"/>
              <a:gd name="connsiteX2" fmla="*/ 3184047 w 3864074"/>
              <a:gd name="connsiteY2" fmla="*/ 1615786 h 4488872"/>
              <a:gd name="connsiteX3" fmla="*/ 3149988 w 3864074"/>
              <a:gd name="connsiteY3" fmla="*/ 1704686 h 4488872"/>
              <a:gd name="connsiteX4" fmla="*/ 3024143 w 3864074"/>
              <a:gd name="connsiteY4" fmla="*/ 1878445 h 4488872"/>
              <a:gd name="connsiteX5" fmla="*/ 2926006 w 3864074"/>
              <a:gd name="connsiteY5" fmla="*/ 2058554 h 4488872"/>
              <a:gd name="connsiteX6" fmla="*/ 2724538 w 3864074"/>
              <a:gd name="connsiteY6" fmla="*/ 2245013 h 4488872"/>
              <a:gd name="connsiteX7" fmla="*/ 2585415 w 3864074"/>
              <a:gd name="connsiteY7" fmla="*/ 2466686 h 4488872"/>
              <a:gd name="connsiteX8" fmla="*/ 2398379 w 3864074"/>
              <a:gd name="connsiteY8" fmla="*/ 2701059 h 4488872"/>
              <a:gd name="connsiteX9" fmla="*/ 2280038 w 3864074"/>
              <a:gd name="connsiteY9" fmla="*/ 2938895 h 4488872"/>
              <a:gd name="connsiteX10" fmla="*/ 2028347 w 3864074"/>
              <a:gd name="connsiteY10" fmla="*/ 3164032 h 4488872"/>
              <a:gd name="connsiteX11" fmla="*/ 1912893 w 3864074"/>
              <a:gd name="connsiteY11" fmla="*/ 2997777 h 4488872"/>
              <a:gd name="connsiteX12" fmla="*/ 1790511 w 3864074"/>
              <a:gd name="connsiteY12" fmla="*/ 2841336 h 4488872"/>
              <a:gd name="connsiteX13" fmla="*/ 1667552 w 3864074"/>
              <a:gd name="connsiteY13" fmla="*/ 2622550 h 4488872"/>
              <a:gd name="connsiteX14" fmla="*/ 1483402 w 3864074"/>
              <a:gd name="connsiteY14" fmla="*/ 2400877 h 4488872"/>
              <a:gd name="connsiteX15" fmla="*/ 1351206 w 3864074"/>
              <a:gd name="connsiteY15" fmla="*/ 2202872 h 4488872"/>
              <a:gd name="connsiteX16" fmla="*/ 1193034 w 3864074"/>
              <a:gd name="connsiteY16" fmla="*/ 1997363 h 4488872"/>
              <a:gd name="connsiteX17" fmla="*/ 962702 w 3864074"/>
              <a:gd name="connsiteY17" fmla="*/ 1693718 h 4488872"/>
              <a:gd name="connsiteX18" fmla="*/ 842629 w 3864074"/>
              <a:gd name="connsiteY18" fmla="*/ 1416050 h 4488872"/>
              <a:gd name="connsiteX19" fmla="*/ 275170 w 3864074"/>
              <a:gd name="connsiteY19" fmla="*/ 876877 h 4488872"/>
              <a:gd name="connsiteX20" fmla="*/ 0 w 3864074"/>
              <a:gd name="connsiteY20" fmla="*/ 428711 h 4488872"/>
              <a:gd name="connsiteX21" fmla="*/ 3274 w 3864074"/>
              <a:gd name="connsiteY21" fmla="*/ 0 h 4488872"/>
              <a:gd name="connsiteX22" fmla="*/ 1240947 w 3864074"/>
              <a:gd name="connsiteY22" fmla="*/ 9236 h 4488872"/>
              <a:gd name="connsiteX23" fmla="*/ 1259420 w 3864074"/>
              <a:gd name="connsiteY23" fmla="*/ 979054 h 4488872"/>
              <a:gd name="connsiteX24" fmla="*/ 1361020 w 3864074"/>
              <a:gd name="connsiteY24" fmla="*/ 1016000 h 4488872"/>
              <a:gd name="connsiteX25" fmla="*/ 1471856 w 3864074"/>
              <a:gd name="connsiteY25" fmla="*/ 1062182 h 4488872"/>
              <a:gd name="connsiteX26" fmla="*/ 1564220 w 3864074"/>
              <a:gd name="connsiteY26" fmla="*/ 1034472 h 4488872"/>
              <a:gd name="connsiteX27" fmla="*/ 1628874 w 3864074"/>
              <a:gd name="connsiteY27" fmla="*/ 1089891 h 4488872"/>
              <a:gd name="connsiteX28" fmla="*/ 1628874 w 3864074"/>
              <a:gd name="connsiteY28" fmla="*/ 1089891 h 4488872"/>
              <a:gd name="connsiteX29" fmla="*/ 1758184 w 3864074"/>
              <a:gd name="connsiteY29" fmla="*/ 1173018 h 4488872"/>
              <a:gd name="connsiteX30" fmla="*/ 1859784 w 3864074"/>
              <a:gd name="connsiteY30" fmla="*/ 1117600 h 4488872"/>
              <a:gd name="connsiteX31" fmla="*/ 1896729 w 3864074"/>
              <a:gd name="connsiteY31" fmla="*/ 1209963 h 4488872"/>
              <a:gd name="connsiteX32" fmla="*/ 2016802 w 3864074"/>
              <a:gd name="connsiteY32" fmla="*/ 1200727 h 4488872"/>
              <a:gd name="connsiteX33" fmla="*/ 2072220 w 3864074"/>
              <a:gd name="connsiteY33" fmla="*/ 1265382 h 4488872"/>
              <a:gd name="connsiteX34" fmla="*/ 2155347 w 3864074"/>
              <a:gd name="connsiteY34" fmla="*/ 1339272 h 4488872"/>
              <a:gd name="connsiteX35" fmla="*/ 2238474 w 3864074"/>
              <a:gd name="connsiteY35" fmla="*/ 1256145 h 4488872"/>
              <a:gd name="connsiteX36" fmla="*/ 2303129 w 3864074"/>
              <a:gd name="connsiteY36" fmla="*/ 1330036 h 4488872"/>
              <a:gd name="connsiteX37" fmla="*/ 2377020 w 3864074"/>
              <a:gd name="connsiteY37" fmla="*/ 1330036 h 4488872"/>
              <a:gd name="connsiteX38" fmla="*/ 2432438 w 3864074"/>
              <a:gd name="connsiteY38" fmla="*/ 1385454 h 4488872"/>
              <a:gd name="connsiteX39" fmla="*/ 2561747 w 3864074"/>
              <a:gd name="connsiteY39" fmla="*/ 1330036 h 4488872"/>
              <a:gd name="connsiteX40" fmla="*/ 2626402 w 3864074"/>
              <a:gd name="connsiteY40" fmla="*/ 1376218 h 4488872"/>
              <a:gd name="connsiteX41" fmla="*/ 2949674 w 3864074"/>
              <a:gd name="connsiteY41" fmla="*/ 1330036 h 4488872"/>
              <a:gd name="connsiteX42" fmla="*/ 3226765 w 3864074"/>
              <a:gd name="connsiteY42" fmla="*/ 1283854 h 4488872"/>
              <a:gd name="connsiteX43" fmla="*/ 3559274 w 3864074"/>
              <a:gd name="connsiteY43" fmla="*/ 1440872 h 4488872"/>
              <a:gd name="connsiteX44" fmla="*/ 3651638 w 3864074"/>
              <a:gd name="connsiteY44" fmla="*/ 1477818 h 4488872"/>
              <a:gd name="connsiteX45" fmla="*/ 3697820 w 3864074"/>
              <a:gd name="connsiteY45" fmla="*/ 2216727 h 4488872"/>
              <a:gd name="connsiteX46" fmla="*/ 3854838 w 3864074"/>
              <a:gd name="connsiteY46" fmla="*/ 2475345 h 4488872"/>
              <a:gd name="connsiteX47" fmla="*/ 3864074 w 3864074"/>
              <a:gd name="connsiteY47" fmla="*/ 2687782 h 4488872"/>
              <a:gd name="connsiteX48" fmla="*/ 3836365 w 3864074"/>
              <a:gd name="connsiteY48" fmla="*/ 2789382 h 4488872"/>
              <a:gd name="connsiteX49" fmla="*/ 3836365 w 3864074"/>
              <a:gd name="connsiteY49" fmla="*/ 2974109 h 4488872"/>
              <a:gd name="connsiteX50" fmla="*/ 3836365 w 3864074"/>
              <a:gd name="connsiteY50" fmla="*/ 3066472 h 4488872"/>
              <a:gd name="connsiteX51" fmla="*/ 3744002 w 3864074"/>
              <a:gd name="connsiteY51" fmla="*/ 3278909 h 4488872"/>
              <a:gd name="connsiteX52" fmla="*/ 3531565 w 3864074"/>
              <a:gd name="connsiteY52" fmla="*/ 3380509 h 4488872"/>
              <a:gd name="connsiteX53" fmla="*/ 3383784 w 3864074"/>
              <a:gd name="connsiteY53" fmla="*/ 3491345 h 4488872"/>
              <a:gd name="connsiteX54" fmla="*/ 3383784 w 3864074"/>
              <a:gd name="connsiteY54" fmla="*/ 3491345 h 4488872"/>
              <a:gd name="connsiteX55" fmla="*/ 3365311 w 3864074"/>
              <a:gd name="connsiteY55" fmla="*/ 3463636 h 4488872"/>
              <a:gd name="connsiteX56" fmla="*/ 3457674 w 3864074"/>
              <a:gd name="connsiteY56" fmla="*/ 3362036 h 4488872"/>
              <a:gd name="connsiteX57" fmla="*/ 3365311 w 3864074"/>
              <a:gd name="connsiteY57" fmla="*/ 3371272 h 4488872"/>
              <a:gd name="connsiteX58" fmla="*/ 3365311 w 3864074"/>
              <a:gd name="connsiteY58" fmla="*/ 3260436 h 4488872"/>
              <a:gd name="connsiteX59" fmla="*/ 3328365 w 3864074"/>
              <a:gd name="connsiteY59" fmla="*/ 3260436 h 4488872"/>
              <a:gd name="connsiteX60" fmla="*/ 3254474 w 3864074"/>
              <a:gd name="connsiteY60" fmla="*/ 3315854 h 4488872"/>
              <a:gd name="connsiteX61" fmla="*/ 3282184 w 3864074"/>
              <a:gd name="connsiteY61" fmla="*/ 3417454 h 4488872"/>
              <a:gd name="connsiteX62" fmla="*/ 3282184 w 3864074"/>
              <a:gd name="connsiteY62" fmla="*/ 3417454 h 4488872"/>
              <a:gd name="connsiteX63" fmla="*/ 3319129 w 3864074"/>
              <a:gd name="connsiteY63" fmla="*/ 3574472 h 4488872"/>
              <a:gd name="connsiteX64" fmla="*/ 3189820 w 3864074"/>
              <a:gd name="connsiteY64" fmla="*/ 3648363 h 4488872"/>
              <a:gd name="connsiteX65" fmla="*/ 2968147 w 3864074"/>
              <a:gd name="connsiteY65" fmla="*/ 3879272 h 4488872"/>
              <a:gd name="connsiteX66" fmla="*/ 2958911 w 3864074"/>
              <a:gd name="connsiteY66" fmla="*/ 3805382 h 4488872"/>
              <a:gd name="connsiteX67" fmla="*/ 2894256 w 3864074"/>
              <a:gd name="connsiteY67" fmla="*/ 3759200 h 4488872"/>
              <a:gd name="connsiteX68" fmla="*/ 2755711 w 3864074"/>
              <a:gd name="connsiteY68" fmla="*/ 3786909 h 4488872"/>
              <a:gd name="connsiteX69" fmla="*/ 2885020 w 3864074"/>
              <a:gd name="connsiteY69" fmla="*/ 3860800 h 4488872"/>
              <a:gd name="connsiteX70" fmla="*/ 2755711 w 3864074"/>
              <a:gd name="connsiteY70" fmla="*/ 3962400 h 4488872"/>
              <a:gd name="connsiteX71" fmla="*/ 2663347 w 3864074"/>
              <a:gd name="connsiteY71" fmla="*/ 3888509 h 4488872"/>
              <a:gd name="connsiteX72" fmla="*/ 2626402 w 3864074"/>
              <a:gd name="connsiteY72" fmla="*/ 3980872 h 4488872"/>
              <a:gd name="connsiteX73" fmla="*/ 2506329 w 3864074"/>
              <a:gd name="connsiteY73" fmla="*/ 4008582 h 4488872"/>
              <a:gd name="connsiteX74" fmla="*/ 2506329 w 3864074"/>
              <a:gd name="connsiteY74" fmla="*/ 4128654 h 4488872"/>
              <a:gd name="connsiteX75" fmla="*/ 2413965 w 3864074"/>
              <a:gd name="connsiteY75" fmla="*/ 4165600 h 4488872"/>
              <a:gd name="connsiteX76" fmla="*/ 2367784 w 3864074"/>
              <a:gd name="connsiteY76" fmla="*/ 4128654 h 4488872"/>
              <a:gd name="connsiteX77" fmla="*/ 2330838 w 3864074"/>
              <a:gd name="connsiteY77" fmla="*/ 4294909 h 4488872"/>
              <a:gd name="connsiteX78" fmla="*/ 2395493 w 3864074"/>
              <a:gd name="connsiteY78" fmla="*/ 4239491 h 4488872"/>
              <a:gd name="connsiteX79" fmla="*/ 2432438 w 3864074"/>
              <a:gd name="connsiteY79" fmla="*/ 4267200 h 4488872"/>
              <a:gd name="connsiteX80" fmla="*/ 2330838 w 3864074"/>
              <a:gd name="connsiteY80" fmla="*/ 4433454 h 4488872"/>
              <a:gd name="connsiteX81" fmla="*/ 2256947 w 3864074"/>
              <a:gd name="connsiteY81" fmla="*/ 4442691 h 4488872"/>
              <a:gd name="connsiteX82" fmla="*/ 2256947 w 3864074"/>
              <a:gd name="connsiteY82" fmla="*/ 4488872 h 4488872"/>
              <a:gd name="connsiteX0" fmla="*/ 3397638 w 3864074"/>
              <a:gd name="connsiteY0" fmla="*/ 1356013 h 4442691"/>
              <a:gd name="connsiteX1" fmla="*/ 3224456 w 3864074"/>
              <a:gd name="connsiteY1" fmla="*/ 1550554 h 4442691"/>
              <a:gd name="connsiteX2" fmla="*/ 3184047 w 3864074"/>
              <a:gd name="connsiteY2" fmla="*/ 1615786 h 4442691"/>
              <a:gd name="connsiteX3" fmla="*/ 3149988 w 3864074"/>
              <a:gd name="connsiteY3" fmla="*/ 1704686 h 4442691"/>
              <a:gd name="connsiteX4" fmla="*/ 3024143 w 3864074"/>
              <a:gd name="connsiteY4" fmla="*/ 1878445 h 4442691"/>
              <a:gd name="connsiteX5" fmla="*/ 2926006 w 3864074"/>
              <a:gd name="connsiteY5" fmla="*/ 2058554 h 4442691"/>
              <a:gd name="connsiteX6" fmla="*/ 2724538 w 3864074"/>
              <a:gd name="connsiteY6" fmla="*/ 2245013 h 4442691"/>
              <a:gd name="connsiteX7" fmla="*/ 2585415 w 3864074"/>
              <a:gd name="connsiteY7" fmla="*/ 2466686 h 4442691"/>
              <a:gd name="connsiteX8" fmla="*/ 2398379 w 3864074"/>
              <a:gd name="connsiteY8" fmla="*/ 2701059 h 4442691"/>
              <a:gd name="connsiteX9" fmla="*/ 2280038 w 3864074"/>
              <a:gd name="connsiteY9" fmla="*/ 2938895 h 4442691"/>
              <a:gd name="connsiteX10" fmla="*/ 2028347 w 3864074"/>
              <a:gd name="connsiteY10" fmla="*/ 3164032 h 4442691"/>
              <a:gd name="connsiteX11" fmla="*/ 1912893 w 3864074"/>
              <a:gd name="connsiteY11" fmla="*/ 2997777 h 4442691"/>
              <a:gd name="connsiteX12" fmla="*/ 1790511 w 3864074"/>
              <a:gd name="connsiteY12" fmla="*/ 2841336 h 4442691"/>
              <a:gd name="connsiteX13" fmla="*/ 1667552 w 3864074"/>
              <a:gd name="connsiteY13" fmla="*/ 2622550 h 4442691"/>
              <a:gd name="connsiteX14" fmla="*/ 1483402 w 3864074"/>
              <a:gd name="connsiteY14" fmla="*/ 2400877 h 4442691"/>
              <a:gd name="connsiteX15" fmla="*/ 1351206 w 3864074"/>
              <a:gd name="connsiteY15" fmla="*/ 2202872 h 4442691"/>
              <a:gd name="connsiteX16" fmla="*/ 1193034 w 3864074"/>
              <a:gd name="connsiteY16" fmla="*/ 1997363 h 4442691"/>
              <a:gd name="connsiteX17" fmla="*/ 962702 w 3864074"/>
              <a:gd name="connsiteY17" fmla="*/ 1693718 h 4442691"/>
              <a:gd name="connsiteX18" fmla="*/ 842629 w 3864074"/>
              <a:gd name="connsiteY18" fmla="*/ 1416050 h 4442691"/>
              <a:gd name="connsiteX19" fmla="*/ 275170 w 3864074"/>
              <a:gd name="connsiteY19" fmla="*/ 876877 h 4442691"/>
              <a:gd name="connsiteX20" fmla="*/ 0 w 3864074"/>
              <a:gd name="connsiteY20" fmla="*/ 428711 h 4442691"/>
              <a:gd name="connsiteX21" fmla="*/ 3274 w 3864074"/>
              <a:gd name="connsiteY21" fmla="*/ 0 h 4442691"/>
              <a:gd name="connsiteX22" fmla="*/ 1240947 w 3864074"/>
              <a:gd name="connsiteY22" fmla="*/ 9236 h 4442691"/>
              <a:gd name="connsiteX23" fmla="*/ 1259420 w 3864074"/>
              <a:gd name="connsiteY23" fmla="*/ 979054 h 4442691"/>
              <a:gd name="connsiteX24" fmla="*/ 1361020 w 3864074"/>
              <a:gd name="connsiteY24" fmla="*/ 1016000 h 4442691"/>
              <a:gd name="connsiteX25" fmla="*/ 1471856 w 3864074"/>
              <a:gd name="connsiteY25" fmla="*/ 1062182 h 4442691"/>
              <a:gd name="connsiteX26" fmla="*/ 1564220 w 3864074"/>
              <a:gd name="connsiteY26" fmla="*/ 1034472 h 4442691"/>
              <a:gd name="connsiteX27" fmla="*/ 1628874 w 3864074"/>
              <a:gd name="connsiteY27" fmla="*/ 1089891 h 4442691"/>
              <a:gd name="connsiteX28" fmla="*/ 1628874 w 3864074"/>
              <a:gd name="connsiteY28" fmla="*/ 1089891 h 4442691"/>
              <a:gd name="connsiteX29" fmla="*/ 1758184 w 3864074"/>
              <a:gd name="connsiteY29" fmla="*/ 1173018 h 4442691"/>
              <a:gd name="connsiteX30" fmla="*/ 1859784 w 3864074"/>
              <a:gd name="connsiteY30" fmla="*/ 1117600 h 4442691"/>
              <a:gd name="connsiteX31" fmla="*/ 1896729 w 3864074"/>
              <a:gd name="connsiteY31" fmla="*/ 1209963 h 4442691"/>
              <a:gd name="connsiteX32" fmla="*/ 2016802 w 3864074"/>
              <a:gd name="connsiteY32" fmla="*/ 1200727 h 4442691"/>
              <a:gd name="connsiteX33" fmla="*/ 2072220 w 3864074"/>
              <a:gd name="connsiteY33" fmla="*/ 1265382 h 4442691"/>
              <a:gd name="connsiteX34" fmla="*/ 2155347 w 3864074"/>
              <a:gd name="connsiteY34" fmla="*/ 1339272 h 4442691"/>
              <a:gd name="connsiteX35" fmla="*/ 2238474 w 3864074"/>
              <a:gd name="connsiteY35" fmla="*/ 1256145 h 4442691"/>
              <a:gd name="connsiteX36" fmla="*/ 2303129 w 3864074"/>
              <a:gd name="connsiteY36" fmla="*/ 1330036 h 4442691"/>
              <a:gd name="connsiteX37" fmla="*/ 2377020 w 3864074"/>
              <a:gd name="connsiteY37" fmla="*/ 1330036 h 4442691"/>
              <a:gd name="connsiteX38" fmla="*/ 2432438 w 3864074"/>
              <a:gd name="connsiteY38" fmla="*/ 1385454 h 4442691"/>
              <a:gd name="connsiteX39" fmla="*/ 2561747 w 3864074"/>
              <a:gd name="connsiteY39" fmla="*/ 1330036 h 4442691"/>
              <a:gd name="connsiteX40" fmla="*/ 2626402 w 3864074"/>
              <a:gd name="connsiteY40" fmla="*/ 1376218 h 4442691"/>
              <a:gd name="connsiteX41" fmla="*/ 2949674 w 3864074"/>
              <a:gd name="connsiteY41" fmla="*/ 1330036 h 4442691"/>
              <a:gd name="connsiteX42" fmla="*/ 3226765 w 3864074"/>
              <a:gd name="connsiteY42" fmla="*/ 1283854 h 4442691"/>
              <a:gd name="connsiteX43" fmla="*/ 3559274 w 3864074"/>
              <a:gd name="connsiteY43" fmla="*/ 1440872 h 4442691"/>
              <a:gd name="connsiteX44" fmla="*/ 3651638 w 3864074"/>
              <a:gd name="connsiteY44" fmla="*/ 1477818 h 4442691"/>
              <a:gd name="connsiteX45" fmla="*/ 3697820 w 3864074"/>
              <a:gd name="connsiteY45" fmla="*/ 2216727 h 4442691"/>
              <a:gd name="connsiteX46" fmla="*/ 3854838 w 3864074"/>
              <a:gd name="connsiteY46" fmla="*/ 2475345 h 4442691"/>
              <a:gd name="connsiteX47" fmla="*/ 3864074 w 3864074"/>
              <a:gd name="connsiteY47" fmla="*/ 2687782 h 4442691"/>
              <a:gd name="connsiteX48" fmla="*/ 3836365 w 3864074"/>
              <a:gd name="connsiteY48" fmla="*/ 2789382 h 4442691"/>
              <a:gd name="connsiteX49" fmla="*/ 3836365 w 3864074"/>
              <a:gd name="connsiteY49" fmla="*/ 2974109 h 4442691"/>
              <a:gd name="connsiteX50" fmla="*/ 3836365 w 3864074"/>
              <a:gd name="connsiteY50" fmla="*/ 3066472 h 4442691"/>
              <a:gd name="connsiteX51" fmla="*/ 3744002 w 3864074"/>
              <a:gd name="connsiteY51" fmla="*/ 3278909 h 4442691"/>
              <a:gd name="connsiteX52" fmla="*/ 3531565 w 3864074"/>
              <a:gd name="connsiteY52" fmla="*/ 3380509 h 4442691"/>
              <a:gd name="connsiteX53" fmla="*/ 3383784 w 3864074"/>
              <a:gd name="connsiteY53" fmla="*/ 3491345 h 4442691"/>
              <a:gd name="connsiteX54" fmla="*/ 3383784 w 3864074"/>
              <a:gd name="connsiteY54" fmla="*/ 3491345 h 4442691"/>
              <a:gd name="connsiteX55" fmla="*/ 3365311 w 3864074"/>
              <a:gd name="connsiteY55" fmla="*/ 3463636 h 4442691"/>
              <a:gd name="connsiteX56" fmla="*/ 3457674 w 3864074"/>
              <a:gd name="connsiteY56" fmla="*/ 3362036 h 4442691"/>
              <a:gd name="connsiteX57" fmla="*/ 3365311 w 3864074"/>
              <a:gd name="connsiteY57" fmla="*/ 3371272 h 4442691"/>
              <a:gd name="connsiteX58" fmla="*/ 3365311 w 3864074"/>
              <a:gd name="connsiteY58" fmla="*/ 3260436 h 4442691"/>
              <a:gd name="connsiteX59" fmla="*/ 3328365 w 3864074"/>
              <a:gd name="connsiteY59" fmla="*/ 3260436 h 4442691"/>
              <a:gd name="connsiteX60" fmla="*/ 3254474 w 3864074"/>
              <a:gd name="connsiteY60" fmla="*/ 3315854 h 4442691"/>
              <a:gd name="connsiteX61" fmla="*/ 3282184 w 3864074"/>
              <a:gd name="connsiteY61" fmla="*/ 3417454 h 4442691"/>
              <a:gd name="connsiteX62" fmla="*/ 3282184 w 3864074"/>
              <a:gd name="connsiteY62" fmla="*/ 3417454 h 4442691"/>
              <a:gd name="connsiteX63" fmla="*/ 3319129 w 3864074"/>
              <a:gd name="connsiteY63" fmla="*/ 3574472 h 4442691"/>
              <a:gd name="connsiteX64" fmla="*/ 3189820 w 3864074"/>
              <a:gd name="connsiteY64" fmla="*/ 3648363 h 4442691"/>
              <a:gd name="connsiteX65" fmla="*/ 2968147 w 3864074"/>
              <a:gd name="connsiteY65" fmla="*/ 3879272 h 4442691"/>
              <a:gd name="connsiteX66" fmla="*/ 2958911 w 3864074"/>
              <a:gd name="connsiteY66" fmla="*/ 3805382 h 4442691"/>
              <a:gd name="connsiteX67" fmla="*/ 2894256 w 3864074"/>
              <a:gd name="connsiteY67" fmla="*/ 3759200 h 4442691"/>
              <a:gd name="connsiteX68" fmla="*/ 2755711 w 3864074"/>
              <a:gd name="connsiteY68" fmla="*/ 3786909 h 4442691"/>
              <a:gd name="connsiteX69" fmla="*/ 2885020 w 3864074"/>
              <a:gd name="connsiteY69" fmla="*/ 3860800 h 4442691"/>
              <a:gd name="connsiteX70" fmla="*/ 2755711 w 3864074"/>
              <a:gd name="connsiteY70" fmla="*/ 3962400 h 4442691"/>
              <a:gd name="connsiteX71" fmla="*/ 2663347 w 3864074"/>
              <a:gd name="connsiteY71" fmla="*/ 3888509 h 4442691"/>
              <a:gd name="connsiteX72" fmla="*/ 2626402 w 3864074"/>
              <a:gd name="connsiteY72" fmla="*/ 3980872 h 4442691"/>
              <a:gd name="connsiteX73" fmla="*/ 2506329 w 3864074"/>
              <a:gd name="connsiteY73" fmla="*/ 4008582 h 4442691"/>
              <a:gd name="connsiteX74" fmla="*/ 2506329 w 3864074"/>
              <a:gd name="connsiteY74" fmla="*/ 4128654 h 4442691"/>
              <a:gd name="connsiteX75" fmla="*/ 2413965 w 3864074"/>
              <a:gd name="connsiteY75" fmla="*/ 4165600 h 4442691"/>
              <a:gd name="connsiteX76" fmla="*/ 2367784 w 3864074"/>
              <a:gd name="connsiteY76" fmla="*/ 4128654 h 4442691"/>
              <a:gd name="connsiteX77" fmla="*/ 2330838 w 3864074"/>
              <a:gd name="connsiteY77" fmla="*/ 4294909 h 4442691"/>
              <a:gd name="connsiteX78" fmla="*/ 2395493 w 3864074"/>
              <a:gd name="connsiteY78" fmla="*/ 4239491 h 4442691"/>
              <a:gd name="connsiteX79" fmla="*/ 2432438 w 3864074"/>
              <a:gd name="connsiteY79" fmla="*/ 4267200 h 4442691"/>
              <a:gd name="connsiteX80" fmla="*/ 2330838 w 3864074"/>
              <a:gd name="connsiteY80" fmla="*/ 4433454 h 4442691"/>
              <a:gd name="connsiteX81" fmla="*/ 2256947 w 3864074"/>
              <a:gd name="connsiteY81" fmla="*/ 4442691 h 4442691"/>
              <a:gd name="connsiteX0" fmla="*/ 3397638 w 3864074"/>
              <a:gd name="connsiteY0" fmla="*/ 1356013 h 4433454"/>
              <a:gd name="connsiteX1" fmla="*/ 3224456 w 3864074"/>
              <a:gd name="connsiteY1" fmla="*/ 1550554 h 4433454"/>
              <a:gd name="connsiteX2" fmla="*/ 3184047 w 3864074"/>
              <a:gd name="connsiteY2" fmla="*/ 1615786 h 4433454"/>
              <a:gd name="connsiteX3" fmla="*/ 3149988 w 3864074"/>
              <a:gd name="connsiteY3" fmla="*/ 1704686 h 4433454"/>
              <a:gd name="connsiteX4" fmla="*/ 3024143 w 3864074"/>
              <a:gd name="connsiteY4" fmla="*/ 1878445 h 4433454"/>
              <a:gd name="connsiteX5" fmla="*/ 2926006 w 3864074"/>
              <a:gd name="connsiteY5" fmla="*/ 2058554 h 4433454"/>
              <a:gd name="connsiteX6" fmla="*/ 2724538 w 3864074"/>
              <a:gd name="connsiteY6" fmla="*/ 2245013 h 4433454"/>
              <a:gd name="connsiteX7" fmla="*/ 2585415 w 3864074"/>
              <a:gd name="connsiteY7" fmla="*/ 2466686 h 4433454"/>
              <a:gd name="connsiteX8" fmla="*/ 2398379 w 3864074"/>
              <a:gd name="connsiteY8" fmla="*/ 2701059 h 4433454"/>
              <a:gd name="connsiteX9" fmla="*/ 2280038 w 3864074"/>
              <a:gd name="connsiteY9" fmla="*/ 2938895 h 4433454"/>
              <a:gd name="connsiteX10" fmla="*/ 2028347 w 3864074"/>
              <a:gd name="connsiteY10" fmla="*/ 3164032 h 4433454"/>
              <a:gd name="connsiteX11" fmla="*/ 1912893 w 3864074"/>
              <a:gd name="connsiteY11" fmla="*/ 2997777 h 4433454"/>
              <a:gd name="connsiteX12" fmla="*/ 1790511 w 3864074"/>
              <a:gd name="connsiteY12" fmla="*/ 2841336 h 4433454"/>
              <a:gd name="connsiteX13" fmla="*/ 1667552 w 3864074"/>
              <a:gd name="connsiteY13" fmla="*/ 2622550 h 4433454"/>
              <a:gd name="connsiteX14" fmla="*/ 1483402 w 3864074"/>
              <a:gd name="connsiteY14" fmla="*/ 2400877 h 4433454"/>
              <a:gd name="connsiteX15" fmla="*/ 1351206 w 3864074"/>
              <a:gd name="connsiteY15" fmla="*/ 2202872 h 4433454"/>
              <a:gd name="connsiteX16" fmla="*/ 1193034 w 3864074"/>
              <a:gd name="connsiteY16" fmla="*/ 1997363 h 4433454"/>
              <a:gd name="connsiteX17" fmla="*/ 962702 w 3864074"/>
              <a:gd name="connsiteY17" fmla="*/ 1693718 h 4433454"/>
              <a:gd name="connsiteX18" fmla="*/ 842629 w 3864074"/>
              <a:gd name="connsiteY18" fmla="*/ 1416050 h 4433454"/>
              <a:gd name="connsiteX19" fmla="*/ 275170 w 3864074"/>
              <a:gd name="connsiteY19" fmla="*/ 876877 h 4433454"/>
              <a:gd name="connsiteX20" fmla="*/ 0 w 3864074"/>
              <a:gd name="connsiteY20" fmla="*/ 428711 h 4433454"/>
              <a:gd name="connsiteX21" fmla="*/ 3274 w 3864074"/>
              <a:gd name="connsiteY21" fmla="*/ 0 h 4433454"/>
              <a:gd name="connsiteX22" fmla="*/ 1240947 w 3864074"/>
              <a:gd name="connsiteY22" fmla="*/ 9236 h 4433454"/>
              <a:gd name="connsiteX23" fmla="*/ 1259420 w 3864074"/>
              <a:gd name="connsiteY23" fmla="*/ 979054 h 4433454"/>
              <a:gd name="connsiteX24" fmla="*/ 1361020 w 3864074"/>
              <a:gd name="connsiteY24" fmla="*/ 1016000 h 4433454"/>
              <a:gd name="connsiteX25" fmla="*/ 1471856 w 3864074"/>
              <a:gd name="connsiteY25" fmla="*/ 1062182 h 4433454"/>
              <a:gd name="connsiteX26" fmla="*/ 1564220 w 3864074"/>
              <a:gd name="connsiteY26" fmla="*/ 1034472 h 4433454"/>
              <a:gd name="connsiteX27" fmla="*/ 1628874 w 3864074"/>
              <a:gd name="connsiteY27" fmla="*/ 1089891 h 4433454"/>
              <a:gd name="connsiteX28" fmla="*/ 1628874 w 3864074"/>
              <a:gd name="connsiteY28" fmla="*/ 1089891 h 4433454"/>
              <a:gd name="connsiteX29" fmla="*/ 1758184 w 3864074"/>
              <a:gd name="connsiteY29" fmla="*/ 1173018 h 4433454"/>
              <a:gd name="connsiteX30" fmla="*/ 1859784 w 3864074"/>
              <a:gd name="connsiteY30" fmla="*/ 1117600 h 4433454"/>
              <a:gd name="connsiteX31" fmla="*/ 1896729 w 3864074"/>
              <a:gd name="connsiteY31" fmla="*/ 1209963 h 4433454"/>
              <a:gd name="connsiteX32" fmla="*/ 2016802 w 3864074"/>
              <a:gd name="connsiteY32" fmla="*/ 1200727 h 4433454"/>
              <a:gd name="connsiteX33" fmla="*/ 2072220 w 3864074"/>
              <a:gd name="connsiteY33" fmla="*/ 1265382 h 4433454"/>
              <a:gd name="connsiteX34" fmla="*/ 2155347 w 3864074"/>
              <a:gd name="connsiteY34" fmla="*/ 1339272 h 4433454"/>
              <a:gd name="connsiteX35" fmla="*/ 2238474 w 3864074"/>
              <a:gd name="connsiteY35" fmla="*/ 1256145 h 4433454"/>
              <a:gd name="connsiteX36" fmla="*/ 2303129 w 3864074"/>
              <a:gd name="connsiteY36" fmla="*/ 1330036 h 4433454"/>
              <a:gd name="connsiteX37" fmla="*/ 2377020 w 3864074"/>
              <a:gd name="connsiteY37" fmla="*/ 1330036 h 4433454"/>
              <a:gd name="connsiteX38" fmla="*/ 2432438 w 3864074"/>
              <a:gd name="connsiteY38" fmla="*/ 1385454 h 4433454"/>
              <a:gd name="connsiteX39" fmla="*/ 2561747 w 3864074"/>
              <a:gd name="connsiteY39" fmla="*/ 1330036 h 4433454"/>
              <a:gd name="connsiteX40" fmla="*/ 2626402 w 3864074"/>
              <a:gd name="connsiteY40" fmla="*/ 1376218 h 4433454"/>
              <a:gd name="connsiteX41" fmla="*/ 2949674 w 3864074"/>
              <a:gd name="connsiteY41" fmla="*/ 1330036 h 4433454"/>
              <a:gd name="connsiteX42" fmla="*/ 3226765 w 3864074"/>
              <a:gd name="connsiteY42" fmla="*/ 1283854 h 4433454"/>
              <a:gd name="connsiteX43" fmla="*/ 3559274 w 3864074"/>
              <a:gd name="connsiteY43" fmla="*/ 1440872 h 4433454"/>
              <a:gd name="connsiteX44" fmla="*/ 3651638 w 3864074"/>
              <a:gd name="connsiteY44" fmla="*/ 1477818 h 4433454"/>
              <a:gd name="connsiteX45" fmla="*/ 3697820 w 3864074"/>
              <a:gd name="connsiteY45" fmla="*/ 2216727 h 4433454"/>
              <a:gd name="connsiteX46" fmla="*/ 3854838 w 3864074"/>
              <a:gd name="connsiteY46" fmla="*/ 2475345 h 4433454"/>
              <a:gd name="connsiteX47" fmla="*/ 3864074 w 3864074"/>
              <a:gd name="connsiteY47" fmla="*/ 2687782 h 4433454"/>
              <a:gd name="connsiteX48" fmla="*/ 3836365 w 3864074"/>
              <a:gd name="connsiteY48" fmla="*/ 2789382 h 4433454"/>
              <a:gd name="connsiteX49" fmla="*/ 3836365 w 3864074"/>
              <a:gd name="connsiteY49" fmla="*/ 2974109 h 4433454"/>
              <a:gd name="connsiteX50" fmla="*/ 3836365 w 3864074"/>
              <a:gd name="connsiteY50" fmla="*/ 3066472 h 4433454"/>
              <a:gd name="connsiteX51" fmla="*/ 3744002 w 3864074"/>
              <a:gd name="connsiteY51" fmla="*/ 3278909 h 4433454"/>
              <a:gd name="connsiteX52" fmla="*/ 3531565 w 3864074"/>
              <a:gd name="connsiteY52" fmla="*/ 3380509 h 4433454"/>
              <a:gd name="connsiteX53" fmla="*/ 3383784 w 3864074"/>
              <a:gd name="connsiteY53" fmla="*/ 3491345 h 4433454"/>
              <a:gd name="connsiteX54" fmla="*/ 3383784 w 3864074"/>
              <a:gd name="connsiteY54" fmla="*/ 3491345 h 4433454"/>
              <a:gd name="connsiteX55" fmla="*/ 3365311 w 3864074"/>
              <a:gd name="connsiteY55" fmla="*/ 3463636 h 4433454"/>
              <a:gd name="connsiteX56" fmla="*/ 3457674 w 3864074"/>
              <a:gd name="connsiteY56" fmla="*/ 3362036 h 4433454"/>
              <a:gd name="connsiteX57" fmla="*/ 3365311 w 3864074"/>
              <a:gd name="connsiteY57" fmla="*/ 3371272 h 4433454"/>
              <a:gd name="connsiteX58" fmla="*/ 3365311 w 3864074"/>
              <a:gd name="connsiteY58" fmla="*/ 3260436 h 4433454"/>
              <a:gd name="connsiteX59" fmla="*/ 3328365 w 3864074"/>
              <a:gd name="connsiteY59" fmla="*/ 3260436 h 4433454"/>
              <a:gd name="connsiteX60" fmla="*/ 3254474 w 3864074"/>
              <a:gd name="connsiteY60" fmla="*/ 3315854 h 4433454"/>
              <a:gd name="connsiteX61" fmla="*/ 3282184 w 3864074"/>
              <a:gd name="connsiteY61" fmla="*/ 3417454 h 4433454"/>
              <a:gd name="connsiteX62" fmla="*/ 3282184 w 3864074"/>
              <a:gd name="connsiteY62" fmla="*/ 3417454 h 4433454"/>
              <a:gd name="connsiteX63" fmla="*/ 3319129 w 3864074"/>
              <a:gd name="connsiteY63" fmla="*/ 3574472 h 4433454"/>
              <a:gd name="connsiteX64" fmla="*/ 3189820 w 3864074"/>
              <a:gd name="connsiteY64" fmla="*/ 3648363 h 4433454"/>
              <a:gd name="connsiteX65" fmla="*/ 2968147 w 3864074"/>
              <a:gd name="connsiteY65" fmla="*/ 3879272 h 4433454"/>
              <a:gd name="connsiteX66" fmla="*/ 2958911 w 3864074"/>
              <a:gd name="connsiteY66" fmla="*/ 3805382 h 4433454"/>
              <a:gd name="connsiteX67" fmla="*/ 2894256 w 3864074"/>
              <a:gd name="connsiteY67" fmla="*/ 3759200 h 4433454"/>
              <a:gd name="connsiteX68" fmla="*/ 2755711 w 3864074"/>
              <a:gd name="connsiteY68" fmla="*/ 3786909 h 4433454"/>
              <a:gd name="connsiteX69" fmla="*/ 2885020 w 3864074"/>
              <a:gd name="connsiteY69" fmla="*/ 3860800 h 4433454"/>
              <a:gd name="connsiteX70" fmla="*/ 2755711 w 3864074"/>
              <a:gd name="connsiteY70" fmla="*/ 3962400 h 4433454"/>
              <a:gd name="connsiteX71" fmla="*/ 2663347 w 3864074"/>
              <a:gd name="connsiteY71" fmla="*/ 3888509 h 4433454"/>
              <a:gd name="connsiteX72" fmla="*/ 2626402 w 3864074"/>
              <a:gd name="connsiteY72" fmla="*/ 3980872 h 4433454"/>
              <a:gd name="connsiteX73" fmla="*/ 2506329 w 3864074"/>
              <a:gd name="connsiteY73" fmla="*/ 4008582 h 4433454"/>
              <a:gd name="connsiteX74" fmla="*/ 2506329 w 3864074"/>
              <a:gd name="connsiteY74" fmla="*/ 4128654 h 4433454"/>
              <a:gd name="connsiteX75" fmla="*/ 2413965 w 3864074"/>
              <a:gd name="connsiteY75" fmla="*/ 4165600 h 4433454"/>
              <a:gd name="connsiteX76" fmla="*/ 2367784 w 3864074"/>
              <a:gd name="connsiteY76" fmla="*/ 4128654 h 4433454"/>
              <a:gd name="connsiteX77" fmla="*/ 2330838 w 3864074"/>
              <a:gd name="connsiteY77" fmla="*/ 4294909 h 4433454"/>
              <a:gd name="connsiteX78" fmla="*/ 2395493 w 3864074"/>
              <a:gd name="connsiteY78" fmla="*/ 4239491 h 4433454"/>
              <a:gd name="connsiteX79" fmla="*/ 2432438 w 3864074"/>
              <a:gd name="connsiteY79" fmla="*/ 4267200 h 4433454"/>
              <a:gd name="connsiteX80" fmla="*/ 2330838 w 3864074"/>
              <a:gd name="connsiteY80" fmla="*/ 4433454 h 4433454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79" fmla="*/ 2432438 w 3864074"/>
              <a:gd name="connsiteY79" fmla="*/ 4267200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78" fmla="*/ 2395493 w 3864074"/>
              <a:gd name="connsiteY78" fmla="*/ 4239491 h 4294909"/>
              <a:gd name="connsiteX0" fmla="*/ 3397638 w 3864074"/>
              <a:gd name="connsiteY0" fmla="*/ 1356013 h 4294909"/>
              <a:gd name="connsiteX1" fmla="*/ 3224456 w 3864074"/>
              <a:gd name="connsiteY1" fmla="*/ 1550554 h 4294909"/>
              <a:gd name="connsiteX2" fmla="*/ 3184047 w 3864074"/>
              <a:gd name="connsiteY2" fmla="*/ 1615786 h 4294909"/>
              <a:gd name="connsiteX3" fmla="*/ 3149988 w 3864074"/>
              <a:gd name="connsiteY3" fmla="*/ 1704686 h 4294909"/>
              <a:gd name="connsiteX4" fmla="*/ 3024143 w 3864074"/>
              <a:gd name="connsiteY4" fmla="*/ 1878445 h 4294909"/>
              <a:gd name="connsiteX5" fmla="*/ 2926006 w 3864074"/>
              <a:gd name="connsiteY5" fmla="*/ 2058554 h 4294909"/>
              <a:gd name="connsiteX6" fmla="*/ 2724538 w 3864074"/>
              <a:gd name="connsiteY6" fmla="*/ 2245013 h 4294909"/>
              <a:gd name="connsiteX7" fmla="*/ 2585415 w 3864074"/>
              <a:gd name="connsiteY7" fmla="*/ 2466686 h 4294909"/>
              <a:gd name="connsiteX8" fmla="*/ 2398379 w 3864074"/>
              <a:gd name="connsiteY8" fmla="*/ 2701059 h 4294909"/>
              <a:gd name="connsiteX9" fmla="*/ 2280038 w 3864074"/>
              <a:gd name="connsiteY9" fmla="*/ 2938895 h 4294909"/>
              <a:gd name="connsiteX10" fmla="*/ 2028347 w 3864074"/>
              <a:gd name="connsiteY10" fmla="*/ 3164032 h 4294909"/>
              <a:gd name="connsiteX11" fmla="*/ 1912893 w 3864074"/>
              <a:gd name="connsiteY11" fmla="*/ 2997777 h 4294909"/>
              <a:gd name="connsiteX12" fmla="*/ 1790511 w 3864074"/>
              <a:gd name="connsiteY12" fmla="*/ 2841336 h 4294909"/>
              <a:gd name="connsiteX13" fmla="*/ 1667552 w 3864074"/>
              <a:gd name="connsiteY13" fmla="*/ 2622550 h 4294909"/>
              <a:gd name="connsiteX14" fmla="*/ 1483402 w 3864074"/>
              <a:gd name="connsiteY14" fmla="*/ 2400877 h 4294909"/>
              <a:gd name="connsiteX15" fmla="*/ 1351206 w 3864074"/>
              <a:gd name="connsiteY15" fmla="*/ 2202872 h 4294909"/>
              <a:gd name="connsiteX16" fmla="*/ 1193034 w 3864074"/>
              <a:gd name="connsiteY16" fmla="*/ 1997363 h 4294909"/>
              <a:gd name="connsiteX17" fmla="*/ 962702 w 3864074"/>
              <a:gd name="connsiteY17" fmla="*/ 1693718 h 4294909"/>
              <a:gd name="connsiteX18" fmla="*/ 842629 w 3864074"/>
              <a:gd name="connsiteY18" fmla="*/ 1416050 h 4294909"/>
              <a:gd name="connsiteX19" fmla="*/ 275170 w 3864074"/>
              <a:gd name="connsiteY19" fmla="*/ 876877 h 4294909"/>
              <a:gd name="connsiteX20" fmla="*/ 0 w 3864074"/>
              <a:gd name="connsiteY20" fmla="*/ 428711 h 4294909"/>
              <a:gd name="connsiteX21" fmla="*/ 3274 w 3864074"/>
              <a:gd name="connsiteY21" fmla="*/ 0 h 4294909"/>
              <a:gd name="connsiteX22" fmla="*/ 1240947 w 3864074"/>
              <a:gd name="connsiteY22" fmla="*/ 9236 h 4294909"/>
              <a:gd name="connsiteX23" fmla="*/ 1259420 w 3864074"/>
              <a:gd name="connsiteY23" fmla="*/ 979054 h 4294909"/>
              <a:gd name="connsiteX24" fmla="*/ 1361020 w 3864074"/>
              <a:gd name="connsiteY24" fmla="*/ 1016000 h 4294909"/>
              <a:gd name="connsiteX25" fmla="*/ 1471856 w 3864074"/>
              <a:gd name="connsiteY25" fmla="*/ 1062182 h 4294909"/>
              <a:gd name="connsiteX26" fmla="*/ 1564220 w 3864074"/>
              <a:gd name="connsiteY26" fmla="*/ 1034472 h 4294909"/>
              <a:gd name="connsiteX27" fmla="*/ 1628874 w 3864074"/>
              <a:gd name="connsiteY27" fmla="*/ 1089891 h 4294909"/>
              <a:gd name="connsiteX28" fmla="*/ 1628874 w 3864074"/>
              <a:gd name="connsiteY28" fmla="*/ 1089891 h 4294909"/>
              <a:gd name="connsiteX29" fmla="*/ 1758184 w 3864074"/>
              <a:gd name="connsiteY29" fmla="*/ 1173018 h 4294909"/>
              <a:gd name="connsiteX30" fmla="*/ 1859784 w 3864074"/>
              <a:gd name="connsiteY30" fmla="*/ 1117600 h 4294909"/>
              <a:gd name="connsiteX31" fmla="*/ 1896729 w 3864074"/>
              <a:gd name="connsiteY31" fmla="*/ 1209963 h 4294909"/>
              <a:gd name="connsiteX32" fmla="*/ 2016802 w 3864074"/>
              <a:gd name="connsiteY32" fmla="*/ 1200727 h 4294909"/>
              <a:gd name="connsiteX33" fmla="*/ 2072220 w 3864074"/>
              <a:gd name="connsiteY33" fmla="*/ 1265382 h 4294909"/>
              <a:gd name="connsiteX34" fmla="*/ 2155347 w 3864074"/>
              <a:gd name="connsiteY34" fmla="*/ 1339272 h 4294909"/>
              <a:gd name="connsiteX35" fmla="*/ 2238474 w 3864074"/>
              <a:gd name="connsiteY35" fmla="*/ 1256145 h 4294909"/>
              <a:gd name="connsiteX36" fmla="*/ 2303129 w 3864074"/>
              <a:gd name="connsiteY36" fmla="*/ 1330036 h 4294909"/>
              <a:gd name="connsiteX37" fmla="*/ 2377020 w 3864074"/>
              <a:gd name="connsiteY37" fmla="*/ 1330036 h 4294909"/>
              <a:gd name="connsiteX38" fmla="*/ 2432438 w 3864074"/>
              <a:gd name="connsiteY38" fmla="*/ 1385454 h 4294909"/>
              <a:gd name="connsiteX39" fmla="*/ 2561747 w 3864074"/>
              <a:gd name="connsiteY39" fmla="*/ 1330036 h 4294909"/>
              <a:gd name="connsiteX40" fmla="*/ 2626402 w 3864074"/>
              <a:gd name="connsiteY40" fmla="*/ 1376218 h 4294909"/>
              <a:gd name="connsiteX41" fmla="*/ 2949674 w 3864074"/>
              <a:gd name="connsiteY41" fmla="*/ 1330036 h 4294909"/>
              <a:gd name="connsiteX42" fmla="*/ 3226765 w 3864074"/>
              <a:gd name="connsiteY42" fmla="*/ 1283854 h 4294909"/>
              <a:gd name="connsiteX43" fmla="*/ 3559274 w 3864074"/>
              <a:gd name="connsiteY43" fmla="*/ 1440872 h 4294909"/>
              <a:gd name="connsiteX44" fmla="*/ 3651638 w 3864074"/>
              <a:gd name="connsiteY44" fmla="*/ 1477818 h 4294909"/>
              <a:gd name="connsiteX45" fmla="*/ 3697820 w 3864074"/>
              <a:gd name="connsiteY45" fmla="*/ 2216727 h 4294909"/>
              <a:gd name="connsiteX46" fmla="*/ 3854838 w 3864074"/>
              <a:gd name="connsiteY46" fmla="*/ 2475345 h 4294909"/>
              <a:gd name="connsiteX47" fmla="*/ 3864074 w 3864074"/>
              <a:gd name="connsiteY47" fmla="*/ 2687782 h 4294909"/>
              <a:gd name="connsiteX48" fmla="*/ 3836365 w 3864074"/>
              <a:gd name="connsiteY48" fmla="*/ 2789382 h 4294909"/>
              <a:gd name="connsiteX49" fmla="*/ 3836365 w 3864074"/>
              <a:gd name="connsiteY49" fmla="*/ 2974109 h 4294909"/>
              <a:gd name="connsiteX50" fmla="*/ 3836365 w 3864074"/>
              <a:gd name="connsiteY50" fmla="*/ 3066472 h 4294909"/>
              <a:gd name="connsiteX51" fmla="*/ 3744002 w 3864074"/>
              <a:gd name="connsiteY51" fmla="*/ 3278909 h 4294909"/>
              <a:gd name="connsiteX52" fmla="*/ 3531565 w 3864074"/>
              <a:gd name="connsiteY52" fmla="*/ 3380509 h 4294909"/>
              <a:gd name="connsiteX53" fmla="*/ 3383784 w 3864074"/>
              <a:gd name="connsiteY53" fmla="*/ 3491345 h 4294909"/>
              <a:gd name="connsiteX54" fmla="*/ 3383784 w 3864074"/>
              <a:gd name="connsiteY54" fmla="*/ 3491345 h 4294909"/>
              <a:gd name="connsiteX55" fmla="*/ 3365311 w 3864074"/>
              <a:gd name="connsiteY55" fmla="*/ 3463636 h 4294909"/>
              <a:gd name="connsiteX56" fmla="*/ 3457674 w 3864074"/>
              <a:gd name="connsiteY56" fmla="*/ 3362036 h 4294909"/>
              <a:gd name="connsiteX57" fmla="*/ 3365311 w 3864074"/>
              <a:gd name="connsiteY57" fmla="*/ 3371272 h 4294909"/>
              <a:gd name="connsiteX58" fmla="*/ 3365311 w 3864074"/>
              <a:gd name="connsiteY58" fmla="*/ 3260436 h 4294909"/>
              <a:gd name="connsiteX59" fmla="*/ 3328365 w 3864074"/>
              <a:gd name="connsiteY59" fmla="*/ 3260436 h 4294909"/>
              <a:gd name="connsiteX60" fmla="*/ 3254474 w 3864074"/>
              <a:gd name="connsiteY60" fmla="*/ 3315854 h 4294909"/>
              <a:gd name="connsiteX61" fmla="*/ 3282184 w 3864074"/>
              <a:gd name="connsiteY61" fmla="*/ 3417454 h 4294909"/>
              <a:gd name="connsiteX62" fmla="*/ 3282184 w 3864074"/>
              <a:gd name="connsiteY62" fmla="*/ 3417454 h 4294909"/>
              <a:gd name="connsiteX63" fmla="*/ 3319129 w 3864074"/>
              <a:gd name="connsiteY63" fmla="*/ 3574472 h 4294909"/>
              <a:gd name="connsiteX64" fmla="*/ 3189820 w 3864074"/>
              <a:gd name="connsiteY64" fmla="*/ 3648363 h 4294909"/>
              <a:gd name="connsiteX65" fmla="*/ 2968147 w 3864074"/>
              <a:gd name="connsiteY65" fmla="*/ 3879272 h 4294909"/>
              <a:gd name="connsiteX66" fmla="*/ 2958911 w 3864074"/>
              <a:gd name="connsiteY66" fmla="*/ 3805382 h 4294909"/>
              <a:gd name="connsiteX67" fmla="*/ 2894256 w 3864074"/>
              <a:gd name="connsiteY67" fmla="*/ 3759200 h 4294909"/>
              <a:gd name="connsiteX68" fmla="*/ 2755711 w 3864074"/>
              <a:gd name="connsiteY68" fmla="*/ 3786909 h 4294909"/>
              <a:gd name="connsiteX69" fmla="*/ 2885020 w 3864074"/>
              <a:gd name="connsiteY69" fmla="*/ 3860800 h 4294909"/>
              <a:gd name="connsiteX70" fmla="*/ 2755711 w 3864074"/>
              <a:gd name="connsiteY70" fmla="*/ 3962400 h 4294909"/>
              <a:gd name="connsiteX71" fmla="*/ 2663347 w 3864074"/>
              <a:gd name="connsiteY71" fmla="*/ 3888509 h 4294909"/>
              <a:gd name="connsiteX72" fmla="*/ 2626402 w 3864074"/>
              <a:gd name="connsiteY72" fmla="*/ 3980872 h 4294909"/>
              <a:gd name="connsiteX73" fmla="*/ 2506329 w 3864074"/>
              <a:gd name="connsiteY73" fmla="*/ 4008582 h 4294909"/>
              <a:gd name="connsiteX74" fmla="*/ 2506329 w 3864074"/>
              <a:gd name="connsiteY74" fmla="*/ 4128654 h 4294909"/>
              <a:gd name="connsiteX75" fmla="*/ 2413965 w 3864074"/>
              <a:gd name="connsiteY75" fmla="*/ 4165600 h 4294909"/>
              <a:gd name="connsiteX76" fmla="*/ 2367784 w 3864074"/>
              <a:gd name="connsiteY76" fmla="*/ 4128654 h 4294909"/>
              <a:gd name="connsiteX77" fmla="*/ 2330838 w 3864074"/>
              <a:gd name="connsiteY77" fmla="*/ 4294909 h 4294909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76" fmla="*/ 2367784 w 3864074"/>
              <a:gd name="connsiteY76" fmla="*/ 4128654 h 4165600"/>
              <a:gd name="connsiteX0" fmla="*/ 3397638 w 3864074"/>
              <a:gd name="connsiteY0" fmla="*/ 1356013 h 4165600"/>
              <a:gd name="connsiteX1" fmla="*/ 3224456 w 3864074"/>
              <a:gd name="connsiteY1" fmla="*/ 1550554 h 4165600"/>
              <a:gd name="connsiteX2" fmla="*/ 3184047 w 3864074"/>
              <a:gd name="connsiteY2" fmla="*/ 1615786 h 4165600"/>
              <a:gd name="connsiteX3" fmla="*/ 3149988 w 3864074"/>
              <a:gd name="connsiteY3" fmla="*/ 1704686 h 4165600"/>
              <a:gd name="connsiteX4" fmla="*/ 3024143 w 3864074"/>
              <a:gd name="connsiteY4" fmla="*/ 1878445 h 4165600"/>
              <a:gd name="connsiteX5" fmla="*/ 2926006 w 3864074"/>
              <a:gd name="connsiteY5" fmla="*/ 2058554 h 4165600"/>
              <a:gd name="connsiteX6" fmla="*/ 2724538 w 3864074"/>
              <a:gd name="connsiteY6" fmla="*/ 2245013 h 4165600"/>
              <a:gd name="connsiteX7" fmla="*/ 2585415 w 3864074"/>
              <a:gd name="connsiteY7" fmla="*/ 2466686 h 4165600"/>
              <a:gd name="connsiteX8" fmla="*/ 2398379 w 3864074"/>
              <a:gd name="connsiteY8" fmla="*/ 2701059 h 4165600"/>
              <a:gd name="connsiteX9" fmla="*/ 2280038 w 3864074"/>
              <a:gd name="connsiteY9" fmla="*/ 2938895 h 4165600"/>
              <a:gd name="connsiteX10" fmla="*/ 2028347 w 3864074"/>
              <a:gd name="connsiteY10" fmla="*/ 3164032 h 4165600"/>
              <a:gd name="connsiteX11" fmla="*/ 1912893 w 3864074"/>
              <a:gd name="connsiteY11" fmla="*/ 2997777 h 4165600"/>
              <a:gd name="connsiteX12" fmla="*/ 1790511 w 3864074"/>
              <a:gd name="connsiteY12" fmla="*/ 2841336 h 4165600"/>
              <a:gd name="connsiteX13" fmla="*/ 1667552 w 3864074"/>
              <a:gd name="connsiteY13" fmla="*/ 2622550 h 4165600"/>
              <a:gd name="connsiteX14" fmla="*/ 1483402 w 3864074"/>
              <a:gd name="connsiteY14" fmla="*/ 2400877 h 4165600"/>
              <a:gd name="connsiteX15" fmla="*/ 1351206 w 3864074"/>
              <a:gd name="connsiteY15" fmla="*/ 2202872 h 4165600"/>
              <a:gd name="connsiteX16" fmla="*/ 1193034 w 3864074"/>
              <a:gd name="connsiteY16" fmla="*/ 1997363 h 4165600"/>
              <a:gd name="connsiteX17" fmla="*/ 962702 w 3864074"/>
              <a:gd name="connsiteY17" fmla="*/ 1693718 h 4165600"/>
              <a:gd name="connsiteX18" fmla="*/ 842629 w 3864074"/>
              <a:gd name="connsiteY18" fmla="*/ 1416050 h 4165600"/>
              <a:gd name="connsiteX19" fmla="*/ 275170 w 3864074"/>
              <a:gd name="connsiteY19" fmla="*/ 876877 h 4165600"/>
              <a:gd name="connsiteX20" fmla="*/ 0 w 3864074"/>
              <a:gd name="connsiteY20" fmla="*/ 428711 h 4165600"/>
              <a:gd name="connsiteX21" fmla="*/ 3274 w 3864074"/>
              <a:gd name="connsiteY21" fmla="*/ 0 h 4165600"/>
              <a:gd name="connsiteX22" fmla="*/ 1240947 w 3864074"/>
              <a:gd name="connsiteY22" fmla="*/ 9236 h 4165600"/>
              <a:gd name="connsiteX23" fmla="*/ 1259420 w 3864074"/>
              <a:gd name="connsiteY23" fmla="*/ 979054 h 4165600"/>
              <a:gd name="connsiteX24" fmla="*/ 1361020 w 3864074"/>
              <a:gd name="connsiteY24" fmla="*/ 1016000 h 4165600"/>
              <a:gd name="connsiteX25" fmla="*/ 1471856 w 3864074"/>
              <a:gd name="connsiteY25" fmla="*/ 1062182 h 4165600"/>
              <a:gd name="connsiteX26" fmla="*/ 1564220 w 3864074"/>
              <a:gd name="connsiteY26" fmla="*/ 1034472 h 4165600"/>
              <a:gd name="connsiteX27" fmla="*/ 1628874 w 3864074"/>
              <a:gd name="connsiteY27" fmla="*/ 1089891 h 4165600"/>
              <a:gd name="connsiteX28" fmla="*/ 1628874 w 3864074"/>
              <a:gd name="connsiteY28" fmla="*/ 1089891 h 4165600"/>
              <a:gd name="connsiteX29" fmla="*/ 1758184 w 3864074"/>
              <a:gd name="connsiteY29" fmla="*/ 1173018 h 4165600"/>
              <a:gd name="connsiteX30" fmla="*/ 1859784 w 3864074"/>
              <a:gd name="connsiteY30" fmla="*/ 1117600 h 4165600"/>
              <a:gd name="connsiteX31" fmla="*/ 1896729 w 3864074"/>
              <a:gd name="connsiteY31" fmla="*/ 1209963 h 4165600"/>
              <a:gd name="connsiteX32" fmla="*/ 2016802 w 3864074"/>
              <a:gd name="connsiteY32" fmla="*/ 1200727 h 4165600"/>
              <a:gd name="connsiteX33" fmla="*/ 2072220 w 3864074"/>
              <a:gd name="connsiteY33" fmla="*/ 1265382 h 4165600"/>
              <a:gd name="connsiteX34" fmla="*/ 2155347 w 3864074"/>
              <a:gd name="connsiteY34" fmla="*/ 1339272 h 4165600"/>
              <a:gd name="connsiteX35" fmla="*/ 2238474 w 3864074"/>
              <a:gd name="connsiteY35" fmla="*/ 1256145 h 4165600"/>
              <a:gd name="connsiteX36" fmla="*/ 2303129 w 3864074"/>
              <a:gd name="connsiteY36" fmla="*/ 1330036 h 4165600"/>
              <a:gd name="connsiteX37" fmla="*/ 2377020 w 3864074"/>
              <a:gd name="connsiteY37" fmla="*/ 1330036 h 4165600"/>
              <a:gd name="connsiteX38" fmla="*/ 2432438 w 3864074"/>
              <a:gd name="connsiteY38" fmla="*/ 1385454 h 4165600"/>
              <a:gd name="connsiteX39" fmla="*/ 2561747 w 3864074"/>
              <a:gd name="connsiteY39" fmla="*/ 1330036 h 4165600"/>
              <a:gd name="connsiteX40" fmla="*/ 2626402 w 3864074"/>
              <a:gd name="connsiteY40" fmla="*/ 1376218 h 4165600"/>
              <a:gd name="connsiteX41" fmla="*/ 2949674 w 3864074"/>
              <a:gd name="connsiteY41" fmla="*/ 1330036 h 4165600"/>
              <a:gd name="connsiteX42" fmla="*/ 3226765 w 3864074"/>
              <a:gd name="connsiteY42" fmla="*/ 1283854 h 4165600"/>
              <a:gd name="connsiteX43" fmla="*/ 3559274 w 3864074"/>
              <a:gd name="connsiteY43" fmla="*/ 1440872 h 4165600"/>
              <a:gd name="connsiteX44" fmla="*/ 3651638 w 3864074"/>
              <a:gd name="connsiteY44" fmla="*/ 1477818 h 4165600"/>
              <a:gd name="connsiteX45" fmla="*/ 3697820 w 3864074"/>
              <a:gd name="connsiteY45" fmla="*/ 2216727 h 4165600"/>
              <a:gd name="connsiteX46" fmla="*/ 3854838 w 3864074"/>
              <a:gd name="connsiteY46" fmla="*/ 2475345 h 4165600"/>
              <a:gd name="connsiteX47" fmla="*/ 3864074 w 3864074"/>
              <a:gd name="connsiteY47" fmla="*/ 2687782 h 4165600"/>
              <a:gd name="connsiteX48" fmla="*/ 3836365 w 3864074"/>
              <a:gd name="connsiteY48" fmla="*/ 2789382 h 4165600"/>
              <a:gd name="connsiteX49" fmla="*/ 3836365 w 3864074"/>
              <a:gd name="connsiteY49" fmla="*/ 2974109 h 4165600"/>
              <a:gd name="connsiteX50" fmla="*/ 3836365 w 3864074"/>
              <a:gd name="connsiteY50" fmla="*/ 3066472 h 4165600"/>
              <a:gd name="connsiteX51" fmla="*/ 3744002 w 3864074"/>
              <a:gd name="connsiteY51" fmla="*/ 3278909 h 4165600"/>
              <a:gd name="connsiteX52" fmla="*/ 3531565 w 3864074"/>
              <a:gd name="connsiteY52" fmla="*/ 3380509 h 4165600"/>
              <a:gd name="connsiteX53" fmla="*/ 3383784 w 3864074"/>
              <a:gd name="connsiteY53" fmla="*/ 3491345 h 4165600"/>
              <a:gd name="connsiteX54" fmla="*/ 3383784 w 3864074"/>
              <a:gd name="connsiteY54" fmla="*/ 3491345 h 4165600"/>
              <a:gd name="connsiteX55" fmla="*/ 3365311 w 3864074"/>
              <a:gd name="connsiteY55" fmla="*/ 3463636 h 4165600"/>
              <a:gd name="connsiteX56" fmla="*/ 3457674 w 3864074"/>
              <a:gd name="connsiteY56" fmla="*/ 3362036 h 4165600"/>
              <a:gd name="connsiteX57" fmla="*/ 3365311 w 3864074"/>
              <a:gd name="connsiteY57" fmla="*/ 3371272 h 4165600"/>
              <a:gd name="connsiteX58" fmla="*/ 3365311 w 3864074"/>
              <a:gd name="connsiteY58" fmla="*/ 3260436 h 4165600"/>
              <a:gd name="connsiteX59" fmla="*/ 3328365 w 3864074"/>
              <a:gd name="connsiteY59" fmla="*/ 3260436 h 4165600"/>
              <a:gd name="connsiteX60" fmla="*/ 3254474 w 3864074"/>
              <a:gd name="connsiteY60" fmla="*/ 3315854 h 4165600"/>
              <a:gd name="connsiteX61" fmla="*/ 3282184 w 3864074"/>
              <a:gd name="connsiteY61" fmla="*/ 3417454 h 4165600"/>
              <a:gd name="connsiteX62" fmla="*/ 3282184 w 3864074"/>
              <a:gd name="connsiteY62" fmla="*/ 3417454 h 4165600"/>
              <a:gd name="connsiteX63" fmla="*/ 3319129 w 3864074"/>
              <a:gd name="connsiteY63" fmla="*/ 3574472 h 4165600"/>
              <a:gd name="connsiteX64" fmla="*/ 3189820 w 3864074"/>
              <a:gd name="connsiteY64" fmla="*/ 3648363 h 4165600"/>
              <a:gd name="connsiteX65" fmla="*/ 2968147 w 3864074"/>
              <a:gd name="connsiteY65" fmla="*/ 3879272 h 4165600"/>
              <a:gd name="connsiteX66" fmla="*/ 2958911 w 3864074"/>
              <a:gd name="connsiteY66" fmla="*/ 3805382 h 4165600"/>
              <a:gd name="connsiteX67" fmla="*/ 2894256 w 3864074"/>
              <a:gd name="connsiteY67" fmla="*/ 3759200 h 4165600"/>
              <a:gd name="connsiteX68" fmla="*/ 2755711 w 3864074"/>
              <a:gd name="connsiteY68" fmla="*/ 3786909 h 4165600"/>
              <a:gd name="connsiteX69" fmla="*/ 2885020 w 3864074"/>
              <a:gd name="connsiteY69" fmla="*/ 3860800 h 4165600"/>
              <a:gd name="connsiteX70" fmla="*/ 2755711 w 3864074"/>
              <a:gd name="connsiteY70" fmla="*/ 3962400 h 4165600"/>
              <a:gd name="connsiteX71" fmla="*/ 2663347 w 3864074"/>
              <a:gd name="connsiteY71" fmla="*/ 3888509 h 4165600"/>
              <a:gd name="connsiteX72" fmla="*/ 2626402 w 3864074"/>
              <a:gd name="connsiteY72" fmla="*/ 3980872 h 4165600"/>
              <a:gd name="connsiteX73" fmla="*/ 2506329 w 3864074"/>
              <a:gd name="connsiteY73" fmla="*/ 4008582 h 4165600"/>
              <a:gd name="connsiteX74" fmla="*/ 2506329 w 3864074"/>
              <a:gd name="connsiteY74" fmla="*/ 4128654 h 4165600"/>
              <a:gd name="connsiteX75" fmla="*/ 2413965 w 3864074"/>
              <a:gd name="connsiteY75" fmla="*/ 4165600 h 4165600"/>
              <a:gd name="connsiteX0" fmla="*/ 3397638 w 3864074"/>
              <a:gd name="connsiteY0" fmla="*/ 1356013 h 4128654"/>
              <a:gd name="connsiteX1" fmla="*/ 3224456 w 3864074"/>
              <a:gd name="connsiteY1" fmla="*/ 1550554 h 4128654"/>
              <a:gd name="connsiteX2" fmla="*/ 3184047 w 3864074"/>
              <a:gd name="connsiteY2" fmla="*/ 1615786 h 4128654"/>
              <a:gd name="connsiteX3" fmla="*/ 3149988 w 3864074"/>
              <a:gd name="connsiteY3" fmla="*/ 1704686 h 4128654"/>
              <a:gd name="connsiteX4" fmla="*/ 3024143 w 3864074"/>
              <a:gd name="connsiteY4" fmla="*/ 1878445 h 4128654"/>
              <a:gd name="connsiteX5" fmla="*/ 2926006 w 3864074"/>
              <a:gd name="connsiteY5" fmla="*/ 2058554 h 4128654"/>
              <a:gd name="connsiteX6" fmla="*/ 2724538 w 3864074"/>
              <a:gd name="connsiteY6" fmla="*/ 2245013 h 4128654"/>
              <a:gd name="connsiteX7" fmla="*/ 2585415 w 3864074"/>
              <a:gd name="connsiteY7" fmla="*/ 2466686 h 4128654"/>
              <a:gd name="connsiteX8" fmla="*/ 2398379 w 3864074"/>
              <a:gd name="connsiteY8" fmla="*/ 2701059 h 4128654"/>
              <a:gd name="connsiteX9" fmla="*/ 2280038 w 3864074"/>
              <a:gd name="connsiteY9" fmla="*/ 2938895 h 4128654"/>
              <a:gd name="connsiteX10" fmla="*/ 2028347 w 3864074"/>
              <a:gd name="connsiteY10" fmla="*/ 3164032 h 4128654"/>
              <a:gd name="connsiteX11" fmla="*/ 1912893 w 3864074"/>
              <a:gd name="connsiteY11" fmla="*/ 2997777 h 4128654"/>
              <a:gd name="connsiteX12" fmla="*/ 1790511 w 3864074"/>
              <a:gd name="connsiteY12" fmla="*/ 2841336 h 4128654"/>
              <a:gd name="connsiteX13" fmla="*/ 1667552 w 3864074"/>
              <a:gd name="connsiteY13" fmla="*/ 2622550 h 4128654"/>
              <a:gd name="connsiteX14" fmla="*/ 1483402 w 3864074"/>
              <a:gd name="connsiteY14" fmla="*/ 2400877 h 4128654"/>
              <a:gd name="connsiteX15" fmla="*/ 1351206 w 3864074"/>
              <a:gd name="connsiteY15" fmla="*/ 2202872 h 4128654"/>
              <a:gd name="connsiteX16" fmla="*/ 1193034 w 3864074"/>
              <a:gd name="connsiteY16" fmla="*/ 1997363 h 4128654"/>
              <a:gd name="connsiteX17" fmla="*/ 962702 w 3864074"/>
              <a:gd name="connsiteY17" fmla="*/ 1693718 h 4128654"/>
              <a:gd name="connsiteX18" fmla="*/ 842629 w 3864074"/>
              <a:gd name="connsiteY18" fmla="*/ 1416050 h 4128654"/>
              <a:gd name="connsiteX19" fmla="*/ 275170 w 3864074"/>
              <a:gd name="connsiteY19" fmla="*/ 876877 h 4128654"/>
              <a:gd name="connsiteX20" fmla="*/ 0 w 3864074"/>
              <a:gd name="connsiteY20" fmla="*/ 428711 h 4128654"/>
              <a:gd name="connsiteX21" fmla="*/ 3274 w 3864074"/>
              <a:gd name="connsiteY21" fmla="*/ 0 h 4128654"/>
              <a:gd name="connsiteX22" fmla="*/ 1240947 w 3864074"/>
              <a:gd name="connsiteY22" fmla="*/ 9236 h 4128654"/>
              <a:gd name="connsiteX23" fmla="*/ 1259420 w 3864074"/>
              <a:gd name="connsiteY23" fmla="*/ 979054 h 4128654"/>
              <a:gd name="connsiteX24" fmla="*/ 1361020 w 3864074"/>
              <a:gd name="connsiteY24" fmla="*/ 1016000 h 4128654"/>
              <a:gd name="connsiteX25" fmla="*/ 1471856 w 3864074"/>
              <a:gd name="connsiteY25" fmla="*/ 1062182 h 4128654"/>
              <a:gd name="connsiteX26" fmla="*/ 1564220 w 3864074"/>
              <a:gd name="connsiteY26" fmla="*/ 1034472 h 4128654"/>
              <a:gd name="connsiteX27" fmla="*/ 1628874 w 3864074"/>
              <a:gd name="connsiteY27" fmla="*/ 1089891 h 4128654"/>
              <a:gd name="connsiteX28" fmla="*/ 1628874 w 3864074"/>
              <a:gd name="connsiteY28" fmla="*/ 1089891 h 4128654"/>
              <a:gd name="connsiteX29" fmla="*/ 1758184 w 3864074"/>
              <a:gd name="connsiteY29" fmla="*/ 1173018 h 4128654"/>
              <a:gd name="connsiteX30" fmla="*/ 1859784 w 3864074"/>
              <a:gd name="connsiteY30" fmla="*/ 1117600 h 4128654"/>
              <a:gd name="connsiteX31" fmla="*/ 1896729 w 3864074"/>
              <a:gd name="connsiteY31" fmla="*/ 1209963 h 4128654"/>
              <a:gd name="connsiteX32" fmla="*/ 2016802 w 3864074"/>
              <a:gd name="connsiteY32" fmla="*/ 1200727 h 4128654"/>
              <a:gd name="connsiteX33" fmla="*/ 2072220 w 3864074"/>
              <a:gd name="connsiteY33" fmla="*/ 1265382 h 4128654"/>
              <a:gd name="connsiteX34" fmla="*/ 2155347 w 3864074"/>
              <a:gd name="connsiteY34" fmla="*/ 1339272 h 4128654"/>
              <a:gd name="connsiteX35" fmla="*/ 2238474 w 3864074"/>
              <a:gd name="connsiteY35" fmla="*/ 1256145 h 4128654"/>
              <a:gd name="connsiteX36" fmla="*/ 2303129 w 3864074"/>
              <a:gd name="connsiteY36" fmla="*/ 1330036 h 4128654"/>
              <a:gd name="connsiteX37" fmla="*/ 2377020 w 3864074"/>
              <a:gd name="connsiteY37" fmla="*/ 1330036 h 4128654"/>
              <a:gd name="connsiteX38" fmla="*/ 2432438 w 3864074"/>
              <a:gd name="connsiteY38" fmla="*/ 1385454 h 4128654"/>
              <a:gd name="connsiteX39" fmla="*/ 2561747 w 3864074"/>
              <a:gd name="connsiteY39" fmla="*/ 1330036 h 4128654"/>
              <a:gd name="connsiteX40" fmla="*/ 2626402 w 3864074"/>
              <a:gd name="connsiteY40" fmla="*/ 1376218 h 4128654"/>
              <a:gd name="connsiteX41" fmla="*/ 2949674 w 3864074"/>
              <a:gd name="connsiteY41" fmla="*/ 1330036 h 4128654"/>
              <a:gd name="connsiteX42" fmla="*/ 3226765 w 3864074"/>
              <a:gd name="connsiteY42" fmla="*/ 1283854 h 4128654"/>
              <a:gd name="connsiteX43" fmla="*/ 3559274 w 3864074"/>
              <a:gd name="connsiteY43" fmla="*/ 1440872 h 4128654"/>
              <a:gd name="connsiteX44" fmla="*/ 3651638 w 3864074"/>
              <a:gd name="connsiteY44" fmla="*/ 1477818 h 4128654"/>
              <a:gd name="connsiteX45" fmla="*/ 3697820 w 3864074"/>
              <a:gd name="connsiteY45" fmla="*/ 2216727 h 4128654"/>
              <a:gd name="connsiteX46" fmla="*/ 3854838 w 3864074"/>
              <a:gd name="connsiteY46" fmla="*/ 2475345 h 4128654"/>
              <a:gd name="connsiteX47" fmla="*/ 3864074 w 3864074"/>
              <a:gd name="connsiteY47" fmla="*/ 2687782 h 4128654"/>
              <a:gd name="connsiteX48" fmla="*/ 3836365 w 3864074"/>
              <a:gd name="connsiteY48" fmla="*/ 2789382 h 4128654"/>
              <a:gd name="connsiteX49" fmla="*/ 3836365 w 3864074"/>
              <a:gd name="connsiteY49" fmla="*/ 2974109 h 4128654"/>
              <a:gd name="connsiteX50" fmla="*/ 3836365 w 3864074"/>
              <a:gd name="connsiteY50" fmla="*/ 3066472 h 4128654"/>
              <a:gd name="connsiteX51" fmla="*/ 3744002 w 3864074"/>
              <a:gd name="connsiteY51" fmla="*/ 3278909 h 4128654"/>
              <a:gd name="connsiteX52" fmla="*/ 3531565 w 3864074"/>
              <a:gd name="connsiteY52" fmla="*/ 3380509 h 4128654"/>
              <a:gd name="connsiteX53" fmla="*/ 3383784 w 3864074"/>
              <a:gd name="connsiteY53" fmla="*/ 3491345 h 4128654"/>
              <a:gd name="connsiteX54" fmla="*/ 3383784 w 3864074"/>
              <a:gd name="connsiteY54" fmla="*/ 3491345 h 4128654"/>
              <a:gd name="connsiteX55" fmla="*/ 3365311 w 3864074"/>
              <a:gd name="connsiteY55" fmla="*/ 3463636 h 4128654"/>
              <a:gd name="connsiteX56" fmla="*/ 3457674 w 3864074"/>
              <a:gd name="connsiteY56" fmla="*/ 3362036 h 4128654"/>
              <a:gd name="connsiteX57" fmla="*/ 3365311 w 3864074"/>
              <a:gd name="connsiteY57" fmla="*/ 3371272 h 4128654"/>
              <a:gd name="connsiteX58" fmla="*/ 3365311 w 3864074"/>
              <a:gd name="connsiteY58" fmla="*/ 3260436 h 4128654"/>
              <a:gd name="connsiteX59" fmla="*/ 3328365 w 3864074"/>
              <a:gd name="connsiteY59" fmla="*/ 3260436 h 4128654"/>
              <a:gd name="connsiteX60" fmla="*/ 3254474 w 3864074"/>
              <a:gd name="connsiteY60" fmla="*/ 3315854 h 4128654"/>
              <a:gd name="connsiteX61" fmla="*/ 3282184 w 3864074"/>
              <a:gd name="connsiteY61" fmla="*/ 3417454 h 4128654"/>
              <a:gd name="connsiteX62" fmla="*/ 3282184 w 3864074"/>
              <a:gd name="connsiteY62" fmla="*/ 3417454 h 4128654"/>
              <a:gd name="connsiteX63" fmla="*/ 3319129 w 3864074"/>
              <a:gd name="connsiteY63" fmla="*/ 3574472 h 4128654"/>
              <a:gd name="connsiteX64" fmla="*/ 3189820 w 3864074"/>
              <a:gd name="connsiteY64" fmla="*/ 3648363 h 4128654"/>
              <a:gd name="connsiteX65" fmla="*/ 2968147 w 3864074"/>
              <a:gd name="connsiteY65" fmla="*/ 3879272 h 4128654"/>
              <a:gd name="connsiteX66" fmla="*/ 2958911 w 3864074"/>
              <a:gd name="connsiteY66" fmla="*/ 3805382 h 4128654"/>
              <a:gd name="connsiteX67" fmla="*/ 2894256 w 3864074"/>
              <a:gd name="connsiteY67" fmla="*/ 3759200 h 4128654"/>
              <a:gd name="connsiteX68" fmla="*/ 2755711 w 3864074"/>
              <a:gd name="connsiteY68" fmla="*/ 3786909 h 4128654"/>
              <a:gd name="connsiteX69" fmla="*/ 2885020 w 3864074"/>
              <a:gd name="connsiteY69" fmla="*/ 3860800 h 4128654"/>
              <a:gd name="connsiteX70" fmla="*/ 2755711 w 3864074"/>
              <a:gd name="connsiteY70" fmla="*/ 3962400 h 4128654"/>
              <a:gd name="connsiteX71" fmla="*/ 2663347 w 3864074"/>
              <a:gd name="connsiteY71" fmla="*/ 3888509 h 4128654"/>
              <a:gd name="connsiteX72" fmla="*/ 2626402 w 3864074"/>
              <a:gd name="connsiteY72" fmla="*/ 3980872 h 4128654"/>
              <a:gd name="connsiteX73" fmla="*/ 2506329 w 3864074"/>
              <a:gd name="connsiteY73" fmla="*/ 4008582 h 4128654"/>
              <a:gd name="connsiteX74" fmla="*/ 2506329 w 3864074"/>
              <a:gd name="connsiteY74" fmla="*/ 4128654 h 4128654"/>
              <a:gd name="connsiteX0" fmla="*/ 3397638 w 3864074"/>
              <a:gd name="connsiteY0" fmla="*/ 1356013 h 4008582"/>
              <a:gd name="connsiteX1" fmla="*/ 3224456 w 3864074"/>
              <a:gd name="connsiteY1" fmla="*/ 1550554 h 4008582"/>
              <a:gd name="connsiteX2" fmla="*/ 3184047 w 3864074"/>
              <a:gd name="connsiteY2" fmla="*/ 1615786 h 4008582"/>
              <a:gd name="connsiteX3" fmla="*/ 3149988 w 3864074"/>
              <a:gd name="connsiteY3" fmla="*/ 1704686 h 4008582"/>
              <a:gd name="connsiteX4" fmla="*/ 3024143 w 3864074"/>
              <a:gd name="connsiteY4" fmla="*/ 1878445 h 4008582"/>
              <a:gd name="connsiteX5" fmla="*/ 2926006 w 3864074"/>
              <a:gd name="connsiteY5" fmla="*/ 2058554 h 4008582"/>
              <a:gd name="connsiteX6" fmla="*/ 2724538 w 3864074"/>
              <a:gd name="connsiteY6" fmla="*/ 2245013 h 4008582"/>
              <a:gd name="connsiteX7" fmla="*/ 2585415 w 3864074"/>
              <a:gd name="connsiteY7" fmla="*/ 2466686 h 4008582"/>
              <a:gd name="connsiteX8" fmla="*/ 2398379 w 3864074"/>
              <a:gd name="connsiteY8" fmla="*/ 2701059 h 4008582"/>
              <a:gd name="connsiteX9" fmla="*/ 2280038 w 3864074"/>
              <a:gd name="connsiteY9" fmla="*/ 2938895 h 4008582"/>
              <a:gd name="connsiteX10" fmla="*/ 2028347 w 3864074"/>
              <a:gd name="connsiteY10" fmla="*/ 3164032 h 4008582"/>
              <a:gd name="connsiteX11" fmla="*/ 1912893 w 3864074"/>
              <a:gd name="connsiteY11" fmla="*/ 2997777 h 4008582"/>
              <a:gd name="connsiteX12" fmla="*/ 1790511 w 3864074"/>
              <a:gd name="connsiteY12" fmla="*/ 2841336 h 4008582"/>
              <a:gd name="connsiteX13" fmla="*/ 1667552 w 3864074"/>
              <a:gd name="connsiteY13" fmla="*/ 2622550 h 4008582"/>
              <a:gd name="connsiteX14" fmla="*/ 1483402 w 3864074"/>
              <a:gd name="connsiteY14" fmla="*/ 2400877 h 4008582"/>
              <a:gd name="connsiteX15" fmla="*/ 1351206 w 3864074"/>
              <a:gd name="connsiteY15" fmla="*/ 2202872 h 4008582"/>
              <a:gd name="connsiteX16" fmla="*/ 1193034 w 3864074"/>
              <a:gd name="connsiteY16" fmla="*/ 1997363 h 4008582"/>
              <a:gd name="connsiteX17" fmla="*/ 962702 w 3864074"/>
              <a:gd name="connsiteY17" fmla="*/ 1693718 h 4008582"/>
              <a:gd name="connsiteX18" fmla="*/ 842629 w 3864074"/>
              <a:gd name="connsiteY18" fmla="*/ 1416050 h 4008582"/>
              <a:gd name="connsiteX19" fmla="*/ 275170 w 3864074"/>
              <a:gd name="connsiteY19" fmla="*/ 876877 h 4008582"/>
              <a:gd name="connsiteX20" fmla="*/ 0 w 3864074"/>
              <a:gd name="connsiteY20" fmla="*/ 428711 h 4008582"/>
              <a:gd name="connsiteX21" fmla="*/ 3274 w 3864074"/>
              <a:gd name="connsiteY21" fmla="*/ 0 h 4008582"/>
              <a:gd name="connsiteX22" fmla="*/ 1240947 w 3864074"/>
              <a:gd name="connsiteY22" fmla="*/ 9236 h 4008582"/>
              <a:gd name="connsiteX23" fmla="*/ 1259420 w 3864074"/>
              <a:gd name="connsiteY23" fmla="*/ 979054 h 4008582"/>
              <a:gd name="connsiteX24" fmla="*/ 1361020 w 3864074"/>
              <a:gd name="connsiteY24" fmla="*/ 1016000 h 4008582"/>
              <a:gd name="connsiteX25" fmla="*/ 1471856 w 3864074"/>
              <a:gd name="connsiteY25" fmla="*/ 1062182 h 4008582"/>
              <a:gd name="connsiteX26" fmla="*/ 1564220 w 3864074"/>
              <a:gd name="connsiteY26" fmla="*/ 1034472 h 4008582"/>
              <a:gd name="connsiteX27" fmla="*/ 1628874 w 3864074"/>
              <a:gd name="connsiteY27" fmla="*/ 1089891 h 4008582"/>
              <a:gd name="connsiteX28" fmla="*/ 1628874 w 3864074"/>
              <a:gd name="connsiteY28" fmla="*/ 1089891 h 4008582"/>
              <a:gd name="connsiteX29" fmla="*/ 1758184 w 3864074"/>
              <a:gd name="connsiteY29" fmla="*/ 1173018 h 4008582"/>
              <a:gd name="connsiteX30" fmla="*/ 1859784 w 3864074"/>
              <a:gd name="connsiteY30" fmla="*/ 1117600 h 4008582"/>
              <a:gd name="connsiteX31" fmla="*/ 1896729 w 3864074"/>
              <a:gd name="connsiteY31" fmla="*/ 1209963 h 4008582"/>
              <a:gd name="connsiteX32" fmla="*/ 2016802 w 3864074"/>
              <a:gd name="connsiteY32" fmla="*/ 1200727 h 4008582"/>
              <a:gd name="connsiteX33" fmla="*/ 2072220 w 3864074"/>
              <a:gd name="connsiteY33" fmla="*/ 1265382 h 4008582"/>
              <a:gd name="connsiteX34" fmla="*/ 2155347 w 3864074"/>
              <a:gd name="connsiteY34" fmla="*/ 1339272 h 4008582"/>
              <a:gd name="connsiteX35" fmla="*/ 2238474 w 3864074"/>
              <a:gd name="connsiteY35" fmla="*/ 1256145 h 4008582"/>
              <a:gd name="connsiteX36" fmla="*/ 2303129 w 3864074"/>
              <a:gd name="connsiteY36" fmla="*/ 1330036 h 4008582"/>
              <a:gd name="connsiteX37" fmla="*/ 2377020 w 3864074"/>
              <a:gd name="connsiteY37" fmla="*/ 1330036 h 4008582"/>
              <a:gd name="connsiteX38" fmla="*/ 2432438 w 3864074"/>
              <a:gd name="connsiteY38" fmla="*/ 1385454 h 4008582"/>
              <a:gd name="connsiteX39" fmla="*/ 2561747 w 3864074"/>
              <a:gd name="connsiteY39" fmla="*/ 1330036 h 4008582"/>
              <a:gd name="connsiteX40" fmla="*/ 2626402 w 3864074"/>
              <a:gd name="connsiteY40" fmla="*/ 1376218 h 4008582"/>
              <a:gd name="connsiteX41" fmla="*/ 2949674 w 3864074"/>
              <a:gd name="connsiteY41" fmla="*/ 1330036 h 4008582"/>
              <a:gd name="connsiteX42" fmla="*/ 3226765 w 3864074"/>
              <a:gd name="connsiteY42" fmla="*/ 1283854 h 4008582"/>
              <a:gd name="connsiteX43" fmla="*/ 3559274 w 3864074"/>
              <a:gd name="connsiteY43" fmla="*/ 1440872 h 4008582"/>
              <a:gd name="connsiteX44" fmla="*/ 3651638 w 3864074"/>
              <a:gd name="connsiteY44" fmla="*/ 1477818 h 4008582"/>
              <a:gd name="connsiteX45" fmla="*/ 3697820 w 3864074"/>
              <a:gd name="connsiteY45" fmla="*/ 2216727 h 4008582"/>
              <a:gd name="connsiteX46" fmla="*/ 3854838 w 3864074"/>
              <a:gd name="connsiteY46" fmla="*/ 2475345 h 4008582"/>
              <a:gd name="connsiteX47" fmla="*/ 3864074 w 3864074"/>
              <a:gd name="connsiteY47" fmla="*/ 2687782 h 4008582"/>
              <a:gd name="connsiteX48" fmla="*/ 3836365 w 3864074"/>
              <a:gd name="connsiteY48" fmla="*/ 2789382 h 4008582"/>
              <a:gd name="connsiteX49" fmla="*/ 3836365 w 3864074"/>
              <a:gd name="connsiteY49" fmla="*/ 2974109 h 4008582"/>
              <a:gd name="connsiteX50" fmla="*/ 3836365 w 3864074"/>
              <a:gd name="connsiteY50" fmla="*/ 3066472 h 4008582"/>
              <a:gd name="connsiteX51" fmla="*/ 3744002 w 3864074"/>
              <a:gd name="connsiteY51" fmla="*/ 3278909 h 4008582"/>
              <a:gd name="connsiteX52" fmla="*/ 3531565 w 3864074"/>
              <a:gd name="connsiteY52" fmla="*/ 3380509 h 4008582"/>
              <a:gd name="connsiteX53" fmla="*/ 3383784 w 3864074"/>
              <a:gd name="connsiteY53" fmla="*/ 3491345 h 4008582"/>
              <a:gd name="connsiteX54" fmla="*/ 3383784 w 3864074"/>
              <a:gd name="connsiteY54" fmla="*/ 3491345 h 4008582"/>
              <a:gd name="connsiteX55" fmla="*/ 3365311 w 3864074"/>
              <a:gd name="connsiteY55" fmla="*/ 3463636 h 4008582"/>
              <a:gd name="connsiteX56" fmla="*/ 3457674 w 3864074"/>
              <a:gd name="connsiteY56" fmla="*/ 3362036 h 4008582"/>
              <a:gd name="connsiteX57" fmla="*/ 3365311 w 3864074"/>
              <a:gd name="connsiteY57" fmla="*/ 3371272 h 4008582"/>
              <a:gd name="connsiteX58" fmla="*/ 3365311 w 3864074"/>
              <a:gd name="connsiteY58" fmla="*/ 3260436 h 4008582"/>
              <a:gd name="connsiteX59" fmla="*/ 3328365 w 3864074"/>
              <a:gd name="connsiteY59" fmla="*/ 3260436 h 4008582"/>
              <a:gd name="connsiteX60" fmla="*/ 3254474 w 3864074"/>
              <a:gd name="connsiteY60" fmla="*/ 3315854 h 4008582"/>
              <a:gd name="connsiteX61" fmla="*/ 3282184 w 3864074"/>
              <a:gd name="connsiteY61" fmla="*/ 3417454 h 4008582"/>
              <a:gd name="connsiteX62" fmla="*/ 3282184 w 3864074"/>
              <a:gd name="connsiteY62" fmla="*/ 3417454 h 4008582"/>
              <a:gd name="connsiteX63" fmla="*/ 3319129 w 3864074"/>
              <a:gd name="connsiteY63" fmla="*/ 3574472 h 4008582"/>
              <a:gd name="connsiteX64" fmla="*/ 3189820 w 3864074"/>
              <a:gd name="connsiteY64" fmla="*/ 3648363 h 4008582"/>
              <a:gd name="connsiteX65" fmla="*/ 2968147 w 3864074"/>
              <a:gd name="connsiteY65" fmla="*/ 3879272 h 4008582"/>
              <a:gd name="connsiteX66" fmla="*/ 2958911 w 3864074"/>
              <a:gd name="connsiteY66" fmla="*/ 3805382 h 4008582"/>
              <a:gd name="connsiteX67" fmla="*/ 2894256 w 3864074"/>
              <a:gd name="connsiteY67" fmla="*/ 3759200 h 4008582"/>
              <a:gd name="connsiteX68" fmla="*/ 2755711 w 3864074"/>
              <a:gd name="connsiteY68" fmla="*/ 3786909 h 4008582"/>
              <a:gd name="connsiteX69" fmla="*/ 2885020 w 3864074"/>
              <a:gd name="connsiteY69" fmla="*/ 3860800 h 4008582"/>
              <a:gd name="connsiteX70" fmla="*/ 2755711 w 3864074"/>
              <a:gd name="connsiteY70" fmla="*/ 3962400 h 4008582"/>
              <a:gd name="connsiteX71" fmla="*/ 2663347 w 3864074"/>
              <a:gd name="connsiteY71" fmla="*/ 3888509 h 4008582"/>
              <a:gd name="connsiteX72" fmla="*/ 2626402 w 3864074"/>
              <a:gd name="connsiteY72" fmla="*/ 3980872 h 4008582"/>
              <a:gd name="connsiteX73" fmla="*/ 2506329 w 3864074"/>
              <a:gd name="connsiteY73" fmla="*/ 4008582 h 4008582"/>
              <a:gd name="connsiteX0" fmla="*/ 3397638 w 3864074"/>
              <a:gd name="connsiteY0" fmla="*/ 1356013 h 3980872"/>
              <a:gd name="connsiteX1" fmla="*/ 3224456 w 3864074"/>
              <a:gd name="connsiteY1" fmla="*/ 1550554 h 3980872"/>
              <a:gd name="connsiteX2" fmla="*/ 3184047 w 3864074"/>
              <a:gd name="connsiteY2" fmla="*/ 1615786 h 3980872"/>
              <a:gd name="connsiteX3" fmla="*/ 3149988 w 3864074"/>
              <a:gd name="connsiteY3" fmla="*/ 1704686 h 3980872"/>
              <a:gd name="connsiteX4" fmla="*/ 3024143 w 3864074"/>
              <a:gd name="connsiteY4" fmla="*/ 1878445 h 3980872"/>
              <a:gd name="connsiteX5" fmla="*/ 2926006 w 3864074"/>
              <a:gd name="connsiteY5" fmla="*/ 2058554 h 3980872"/>
              <a:gd name="connsiteX6" fmla="*/ 2724538 w 3864074"/>
              <a:gd name="connsiteY6" fmla="*/ 2245013 h 3980872"/>
              <a:gd name="connsiteX7" fmla="*/ 2585415 w 3864074"/>
              <a:gd name="connsiteY7" fmla="*/ 2466686 h 3980872"/>
              <a:gd name="connsiteX8" fmla="*/ 2398379 w 3864074"/>
              <a:gd name="connsiteY8" fmla="*/ 2701059 h 3980872"/>
              <a:gd name="connsiteX9" fmla="*/ 2280038 w 3864074"/>
              <a:gd name="connsiteY9" fmla="*/ 2938895 h 3980872"/>
              <a:gd name="connsiteX10" fmla="*/ 2028347 w 3864074"/>
              <a:gd name="connsiteY10" fmla="*/ 3164032 h 3980872"/>
              <a:gd name="connsiteX11" fmla="*/ 1912893 w 3864074"/>
              <a:gd name="connsiteY11" fmla="*/ 2997777 h 3980872"/>
              <a:gd name="connsiteX12" fmla="*/ 1790511 w 3864074"/>
              <a:gd name="connsiteY12" fmla="*/ 2841336 h 3980872"/>
              <a:gd name="connsiteX13" fmla="*/ 1667552 w 3864074"/>
              <a:gd name="connsiteY13" fmla="*/ 2622550 h 3980872"/>
              <a:gd name="connsiteX14" fmla="*/ 1483402 w 3864074"/>
              <a:gd name="connsiteY14" fmla="*/ 2400877 h 3980872"/>
              <a:gd name="connsiteX15" fmla="*/ 1351206 w 3864074"/>
              <a:gd name="connsiteY15" fmla="*/ 2202872 h 3980872"/>
              <a:gd name="connsiteX16" fmla="*/ 1193034 w 3864074"/>
              <a:gd name="connsiteY16" fmla="*/ 1997363 h 3980872"/>
              <a:gd name="connsiteX17" fmla="*/ 962702 w 3864074"/>
              <a:gd name="connsiteY17" fmla="*/ 1693718 h 3980872"/>
              <a:gd name="connsiteX18" fmla="*/ 842629 w 3864074"/>
              <a:gd name="connsiteY18" fmla="*/ 1416050 h 3980872"/>
              <a:gd name="connsiteX19" fmla="*/ 275170 w 3864074"/>
              <a:gd name="connsiteY19" fmla="*/ 876877 h 3980872"/>
              <a:gd name="connsiteX20" fmla="*/ 0 w 3864074"/>
              <a:gd name="connsiteY20" fmla="*/ 428711 h 3980872"/>
              <a:gd name="connsiteX21" fmla="*/ 3274 w 3864074"/>
              <a:gd name="connsiteY21" fmla="*/ 0 h 3980872"/>
              <a:gd name="connsiteX22" fmla="*/ 1240947 w 3864074"/>
              <a:gd name="connsiteY22" fmla="*/ 9236 h 3980872"/>
              <a:gd name="connsiteX23" fmla="*/ 1259420 w 3864074"/>
              <a:gd name="connsiteY23" fmla="*/ 979054 h 3980872"/>
              <a:gd name="connsiteX24" fmla="*/ 1361020 w 3864074"/>
              <a:gd name="connsiteY24" fmla="*/ 1016000 h 3980872"/>
              <a:gd name="connsiteX25" fmla="*/ 1471856 w 3864074"/>
              <a:gd name="connsiteY25" fmla="*/ 1062182 h 3980872"/>
              <a:gd name="connsiteX26" fmla="*/ 1564220 w 3864074"/>
              <a:gd name="connsiteY26" fmla="*/ 1034472 h 3980872"/>
              <a:gd name="connsiteX27" fmla="*/ 1628874 w 3864074"/>
              <a:gd name="connsiteY27" fmla="*/ 1089891 h 3980872"/>
              <a:gd name="connsiteX28" fmla="*/ 1628874 w 3864074"/>
              <a:gd name="connsiteY28" fmla="*/ 1089891 h 3980872"/>
              <a:gd name="connsiteX29" fmla="*/ 1758184 w 3864074"/>
              <a:gd name="connsiteY29" fmla="*/ 1173018 h 3980872"/>
              <a:gd name="connsiteX30" fmla="*/ 1859784 w 3864074"/>
              <a:gd name="connsiteY30" fmla="*/ 1117600 h 3980872"/>
              <a:gd name="connsiteX31" fmla="*/ 1896729 w 3864074"/>
              <a:gd name="connsiteY31" fmla="*/ 1209963 h 3980872"/>
              <a:gd name="connsiteX32" fmla="*/ 2016802 w 3864074"/>
              <a:gd name="connsiteY32" fmla="*/ 1200727 h 3980872"/>
              <a:gd name="connsiteX33" fmla="*/ 2072220 w 3864074"/>
              <a:gd name="connsiteY33" fmla="*/ 1265382 h 3980872"/>
              <a:gd name="connsiteX34" fmla="*/ 2155347 w 3864074"/>
              <a:gd name="connsiteY34" fmla="*/ 1339272 h 3980872"/>
              <a:gd name="connsiteX35" fmla="*/ 2238474 w 3864074"/>
              <a:gd name="connsiteY35" fmla="*/ 1256145 h 3980872"/>
              <a:gd name="connsiteX36" fmla="*/ 2303129 w 3864074"/>
              <a:gd name="connsiteY36" fmla="*/ 1330036 h 3980872"/>
              <a:gd name="connsiteX37" fmla="*/ 2377020 w 3864074"/>
              <a:gd name="connsiteY37" fmla="*/ 1330036 h 3980872"/>
              <a:gd name="connsiteX38" fmla="*/ 2432438 w 3864074"/>
              <a:gd name="connsiteY38" fmla="*/ 1385454 h 3980872"/>
              <a:gd name="connsiteX39" fmla="*/ 2561747 w 3864074"/>
              <a:gd name="connsiteY39" fmla="*/ 1330036 h 3980872"/>
              <a:gd name="connsiteX40" fmla="*/ 2626402 w 3864074"/>
              <a:gd name="connsiteY40" fmla="*/ 1376218 h 3980872"/>
              <a:gd name="connsiteX41" fmla="*/ 2949674 w 3864074"/>
              <a:gd name="connsiteY41" fmla="*/ 1330036 h 3980872"/>
              <a:gd name="connsiteX42" fmla="*/ 3226765 w 3864074"/>
              <a:gd name="connsiteY42" fmla="*/ 1283854 h 3980872"/>
              <a:gd name="connsiteX43" fmla="*/ 3559274 w 3864074"/>
              <a:gd name="connsiteY43" fmla="*/ 1440872 h 3980872"/>
              <a:gd name="connsiteX44" fmla="*/ 3651638 w 3864074"/>
              <a:gd name="connsiteY44" fmla="*/ 1477818 h 3980872"/>
              <a:gd name="connsiteX45" fmla="*/ 3697820 w 3864074"/>
              <a:gd name="connsiteY45" fmla="*/ 2216727 h 3980872"/>
              <a:gd name="connsiteX46" fmla="*/ 3854838 w 3864074"/>
              <a:gd name="connsiteY46" fmla="*/ 2475345 h 3980872"/>
              <a:gd name="connsiteX47" fmla="*/ 3864074 w 3864074"/>
              <a:gd name="connsiteY47" fmla="*/ 2687782 h 3980872"/>
              <a:gd name="connsiteX48" fmla="*/ 3836365 w 3864074"/>
              <a:gd name="connsiteY48" fmla="*/ 2789382 h 3980872"/>
              <a:gd name="connsiteX49" fmla="*/ 3836365 w 3864074"/>
              <a:gd name="connsiteY49" fmla="*/ 2974109 h 3980872"/>
              <a:gd name="connsiteX50" fmla="*/ 3836365 w 3864074"/>
              <a:gd name="connsiteY50" fmla="*/ 3066472 h 3980872"/>
              <a:gd name="connsiteX51" fmla="*/ 3744002 w 3864074"/>
              <a:gd name="connsiteY51" fmla="*/ 3278909 h 3980872"/>
              <a:gd name="connsiteX52" fmla="*/ 3531565 w 3864074"/>
              <a:gd name="connsiteY52" fmla="*/ 3380509 h 3980872"/>
              <a:gd name="connsiteX53" fmla="*/ 3383784 w 3864074"/>
              <a:gd name="connsiteY53" fmla="*/ 3491345 h 3980872"/>
              <a:gd name="connsiteX54" fmla="*/ 3383784 w 3864074"/>
              <a:gd name="connsiteY54" fmla="*/ 3491345 h 3980872"/>
              <a:gd name="connsiteX55" fmla="*/ 3365311 w 3864074"/>
              <a:gd name="connsiteY55" fmla="*/ 3463636 h 3980872"/>
              <a:gd name="connsiteX56" fmla="*/ 3457674 w 3864074"/>
              <a:gd name="connsiteY56" fmla="*/ 3362036 h 3980872"/>
              <a:gd name="connsiteX57" fmla="*/ 3365311 w 3864074"/>
              <a:gd name="connsiteY57" fmla="*/ 3371272 h 3980872"/>
              <a:gd name="connsiteX58" fmla="*/ 3365311 w 3864074"/>
              <a:gd name="connsiteY58" fmla="*/ 3260436 h 3980872"/>
              <a:gd name="connsiteX59" fmla="*/ 3328365 w 3864074"/>
              <a:gd name="connsiteY59" fmla="*/ 3260436 h 3980872"/>
              <a:gd name="connsiteX60" fmla="*/ 3254474 w 3864074"/>
              <a:gd name="connsiteY60" fmla="*/ 3315854 h 3980872"/>
              <a:gd name="connsiteX61" fmla="*/ 3282184 w 3864074"/>
              <a:gd name="connsiteY61" fmla="*/ 3417454 h 3980872"/>
              <a:gd name="connsiteX62" fmla="*/ 3282184 w 3864074"/>
              <a:gd name="connsiteY62" fmla="*/ 3417454 h 3980872"/>
              <a:gd name="connsiteX63" fmla="*/ 3319129 w 3864074"/>
              <a:gd name="connsiteY63" fmla="*/ 3574472 h 3980872"/>
              <a:gd name="connsiteX64" fmla="*/ 3189820 w 3864074"/>
              <a:gd name="connsiteY64" fmla="*/ 3648363 h 3980872"/>
              <a:gd name="connsiteX65" fmla="*/ 2968147 w 3864074"/>
              <a:gd name="connsiteY65" fmla="*/ 3879272 h 3980872"/>
              <a:gd name="connsiteX66" fmla="*/ 2958911 w 3864074"/>
              <a:gd name="connsiteY66" fmla="*/ 3805382 h 3980872"/>
              <a:gd name="connsiteX67" fmla="*/ 2894256 w 3864074"/>
              <a:gd name="connsiteY67" fmla="*/ 3759200 h 3980872"/>
              <a:gd name="connsiteX68" fmla="*/ 2755711 w 3864074"/>
              <a:gd name="connsiteY68" fmla="*/ 3786909 h 3980872"/>
              <a:gd name="connsiteX69" fmla="*/ 2885020 w 3864074"/>
              <a:gd name="connsiteY69" fmla="*/ 3860800 h 3980872"/>
              <a:gd name="connsiteX70" fmla="*/ 2755711 w 3864074"/>
              <a:gd name="connsiteY70" fmla="*/ 3962400 h 3980872"/>
              <a:gd name="connsiteX71" fmla="*/ 2663347 w 3864074"/>
              <a:gd name="connsiteY71" fmla="*/ 3888509 h 3980872"/>
              <a:gd name="connsiteX72" fmla="*/ 2626402 w 3864074"/>
              <a:gd name="connsiteY72" fmla="*/ 3980872 h 3980872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71" fmla="*/ 2663347 w 3864074"/>
              <a:gd name="connsiteY71" fmla="*/ 3888509 h 3962400"/>
              <a:gd name="connsiteX0" fmla="*/ 3397638 w 3864074"/>
              <a:gd name="connsiteY0" fmla="*/ 1356013 h 3962400"/>
              <a:gd name="connsiteX1" fmla="*/ 3224456 w 3864074"/>
              <a:gd name="connsiteY1" fmla="*/ 1550554 h 3962400"/>
              <a:gd name="connsiteX2" fmla="*/ 3184047 w 3864074"/>
              <a:gd name="connsiteY2" fmla="*/ 1615786 h 3962400"/>
              <a:gd name="connsiteX3" fmla="*/ 3149988 w 3864074"/>
              <a:gd name="connsiteY3" fmla="*/ 1704686 h 3962400"/>
              <a:gd name="connsiteX4" fmla="*/ 3024143 w 3864074"/>
              <a:gd name="connsiteY4" fmla="*/ 1878445 h 3962400"/>
              <a:gd name="connsiteX5" fmla="*/ 2926006 w 3864074"/>
              <a:gd name="connsiteY5" fmla="*/ 2058554 h 3962400"/>
              <a:gd name="connsiteX6" fmla="*/ 2724538 w 3864074"/>
              <a:gd name="connsiteY6" fmla="*/ 2245013 h 3962400"/>
              <a:gd name="connsiteX7" fmla="*/ 2585415 w 3864074"/>
              <a:gd name="connsiteY7" fmla="*/ 2466686 h 3962400"/>
              <a:gd name="connsiteX8" fmla="*/ 2398379 w 3864074"/>
              <a:gd name="connsiteY8" fmla="*/ 2701059 h 3962400"/>
              <a:gd name="connsiteX9" fmla="*/ 2280038 w 3864074"/>
              <a:gd name="connsiteY9" fmla="*/ 2938895 h 3962400"/>
              <a:gd name="connsiteX10" fmla="*/ 2028347 w 3864074"/>
              <a:gd name="connsiteY10" fmla="*/ 3164032 h 3962400"/>
              <a:gd name="connsiteX11" fmla="*/ 1912893 w 3864074"/>
              <a:gd name="connsiteY11" fmla="*/ 2997777 h 3962400"/>
              <a:gd name="connsiteX12" fmla="*/ 1790511 w 3864074"/>
              <a:gd name="connsiteY12" fmla="*/ 2841336 h 3962400"/>
              <a:gd name="connsiteX13" fmla="*/ 1667552 w 3864074"/>
              <a:gd name="connsiteY13" fmla="*/ 2622550 h 3962400"/>
              <a:gd name="connsiteX14" fmla="*/ 1483402 w 3864074"/>
              <a:gd name="connsiteY14" fmla="*/ 2400877 h 3962400"/>
              <a:gd name="connsiteX15" fmla="*/ 1351206 w 3864074"/>
              <a:gd name="connsiteY15" fmla="*/ 2202872 h 3962400"/>
              <a:gd name="connsiteX16" fmla="*/ 1193034 w 3864074"/>
              <a:gd name="connsiteY16" fmla="*/ 1997363 h 3962400"/>
              <a:gd name="connsiteX17" fmla="*/ 962702 w 3864074"/>
              <a:gd name="connsiteY17" fmla="*/ 1693718 h 3962400"/>
              <a:gd name="connsiteX18" fmla="*/ 842629 w 3864074"/>
              <a:gd name="connsiteY18" fmla="*/ 1416050 h 3962400"/>
              <a:gd name="connsiteX19" fmla="*/ 275170 w 3864074"/>
              <a:gd name="connsiteY19" fmla="*/ 876877 h 3962400"/>
              <a:gd name="connsiteX20" fmla="*/ 0 w 3864074"/>
              <a:gd name="connsiteY20" fmla="*/ 428711 h 3962400"/>
              <a:gd name="connsiteX21" fmla="*/ 3274 w 3864074"/>
              <a:gd name="connsiteY21" fmla="*/ 0 h 3962400"/>
              <a:gd name="connsiteX22" fmla="*/ 1240947 w 3864074"/>
              <a:gd name="connsiteY22" fmla="*/ 9236 h 3962400"/>
              <a:gd name="connsiteX23" fmla="*/ 1259420 w 3864074"/>
              <a:gd name="connsiteY23" fmla="*/ 979054 h 3962400"/>
              <a:gd name="connsiteX24" fmla="*/ 1361020 w 3864074"/>
              <a:gd name="connsiteY24" fmla="*/ 1016000 h 3962400"/>
              <a:gd name="connsiteX25" fmla="*/ 1471856 w 3864074"/>
              <a:gd name="connsiteY25" fmla="*/ 1062182 h 3962400"/>
              <a:gd name="connsiteX26" fmla="*/ 1564220 w 3864074"/>
              <a:gd name="connsiteY26" fmla="*/ 1034472 h 3962400"/>
              <a:gd name="connsiteX27" fmla="*/ 1628874 w 3864074"/>
              <a:gd name="connsiteY27" fmla="*/ 1089891 h 3962400"/>
              <a:gd name="connsiteX28" fmla="*/ 1628874 w 3864074"/>
              <a:gd name="connsiteY28" fmla="*/ 1089891 h 3962400"/>
              <a:gd name="connsiteX29" fmla="*/ 1758184 w 3864074"/>
              <a:gd name="connsiteY29" fmla="*/ 1173018 h 3962400"/>
              <a:gd name="connsiteX30" fmla="*/ 1859784 w 3864074"/>
              <a:gd name="connsiteY30" fmla="*/ 1117600 h 3962400"/>
              <a:gd name="connsiteX31" fmla="*/ 1896729 w 3864074"/>
              <a:gd name="connsiteY31" fmla="*/ 1209963 h 3962400"/>
              <a:gd name="connsiteX32" fmla="*/ 2016802 w 3864074"/>
              <a:gd name="connsiteY32" fmla="*/ 1200727 h 3962400"/>
              <a:gd name="connsiteX33" fmla="*/ 2072220 w 3864074"/>
              <a:gd name="connsiteY33" fmla="*/ 1265382 h 3962400"/>
              <a:gd name="connsiteX34" fmla="*/ 2155347 w 3864074"/>
              <a:gd name="connsiteY34" fmla="*/ 1339272 h 3962400"/>
              <a:gd name="connsiteX35" fmla="*/ 2238474 w 3864074"/>
              <a:gd name="connsiteY35" fmla="*/ 1256145 h 3962400"/>
              <a:gd name="connsiteX36" fmla="*/ 2303129 w 3864074"/>
              <a:gd name="connsiteY36" fmla="*/ 1330036 h 3962400"/>
              <a:gd name="connsiteX37" fmla="*/ 2377020 w 3864074"/>
              <a:gd name="connsiteY37" fmla="*/ 1330036 h 3962400"/>
              <a:gd name="connsiteX38" fmla="*/ 2432438 w 3864074"/>
              <a:gd name="connsiteY38" fmla="*/ 1385454 h 3962400"/>
              <a:gd name="connsiteX39" fmla="*/ 2561747 w 3864074"/>
              <a:gd name="connsiteY39" fmla="*/ 1330036 h 3962400"/>
              <a:gd name="connsiteX40" fmla="*/ 2626402 w 3864074"/>
              <a:gd name="connsiteY40" fmla="*/ 1376218 h 3962400"/>
              <a:gd name="connsiteX41" fmla="*/ 2949674 w 3864074"/>
              <a:gd name="connsiteY41" fmla="*/ 1330036 h 3962400"/>
              <a:gd name="connsiteX42" fmla="*/ 3226765 w 3864074"/>
              <a:gd name="connsiteY42" fmla="*/ 1283854 h 3962400"/>
              <a:gd name="connsiteX43" fmla="*/ 3559274 w 3864074"/>
              <a:gd name="connsiteY43" fmla="*/ 1440872 h 3962400"/>
              <a:gd name="connsiteX44" fmla="*/ 3651638 w 3864074"/>
              <a:gd name="connsiteY44" fmla="*/ 1477818 h 3962400"/>
              <a:gd name="connsiteX45" fmla="*/ 3697820 w 3864074"/>
              <a:gd name="connsiteY45" fmla="*/ 2216727 h 3962400"/>
              <a:gd name="connsiteX46" fmla="*/ 3854838 w 3864074"/>
              <a:gd name="connsiteY46" fmla="*/ 2475345 h 3962400"/>
              <a:gd name="connsiteX47" fmla="*/ 3864074 w 3864074"/>
              <a:gd name="connsiteY47" fmla="*/ 2687782 h 3962400"/>
              <a:gd name="connsiteX48" fmla="*/ 3836365 w 3864074"/>
              <a:gd name="connsiteY48" fmla="*/ 2789382 h 3962400"/>
              <a:gd name="connsiteX49" fmla="*/ 3836365 w 3864074"/>
              <a:gd name="connsiteY49" fmla="*/ 2974109 h 3962400"/>
              <a:gd name="connsiteX50" fmla="*/ 3836365 w 3864074"/>
              <a:gd name="connsiteY50" fmla="*/ 3066472 h 3962400"/>
              <a:gd name="connsiteX51" fmla="*/ 3744002 w 3864074"/>
              <a:gd name="connsiteY51" fmla="*/ 3278909 h 3962400"/>
              <a:gd name="connsiteX52" fmla="*/ 3531565 w 3864074"/>
              <a:gd name="connsiteY52" fmla="*/ 3380509 h 3962400"/>
              <a:gd name="connsiteX53" fmla="*/ 3383784 w 3864074"/>
              <a:gd name="connsiteY53" fmla="*/ 3491345 h 3962400"/>
              <a:gd name="connsiteX54" fmla="*/ 3383784 w 3864074"/>
              <a:gd name="connsiteY54" fmla="*/ 3491345 h 3962400"/>
              <a:gd name="connsiteX55" fmla="*/ 3365311 w 3864074"/>
              <a:gd name="connsiteY55" fmla="*/ 3463636 h 3962400"/>
              <a:gd name="connsiteX56" fmla="*/ 3457674 w 3864074"/>
              <a:gd name="connsiteY56" fmla="*/ 3362036 h 3962400"/>
              <a:gd name="connsiteX57" fmla="*/ 3365311 w 3864074"/>
              <a:gd name="connsiteY57" fmla="*/ 3371272 h 3962400"/>
              <a:gd name="connsiteX58" fmla="*/ 3365311 w 3864074"/>
              <a:gd name="connsiteY58" fmla="*/ 3260436 h 3962400"/>
              <a:gd name="connsiteX59" fmla="*/ 3328365 w 3864074"/>
              <a:gd name="connsiteY59" fmla="*/ 3260436 h 3962400"/>
              <a:gd name="connsiteX60" fmla="*/ 3254474 w 3864074"/>
              <a:gd name="connsiteY60" fmla="*/ 3315854 h 3962400"/>
              <a:gd name="connsiteX61" fmla="*/ 3282184 w 3864074"/>
              <a:gd name="connsiteY61" fmla="*/ 3417454 h 3962400"/>
              <a:gd name="connsiteX62" fmla="*/ 3282184 w 3864074"/>
              <a:gd name="connsiteY62" fmla="*/ 3417454 h 3962400"/>
              <a:gd name="connsiteX63" fmla="*/ 3319129 w 3864074"/>
              <a:gd name="connsiteY63" fmla="*/ 3574472 h 3962400"/>
              <a:gd name="connsiteX64" fmla="*/ 3189820 w 3864074"/>
              <a:gd name="connsiteY64" fmla="*/ 3648363 h 3962400"/>
              <a:gd name="connsiteX65" fmla="*/ 2968147 w 3864074"/>
              <a:gd name="connsiteY65" fmla="*/ 3879272 h 3962400"/>
              <a:gd name="connsiteX66" fmla="*/ 2958911 w 3864074"/>
              <a:gd name="connsiteY66" fmla="*/ 3805382 h 3962400"/>
              <a:gd name="connsiteX67" fmla="*/ 2894256 w 3864074"/>
              <a:gd name="connsiteY67" fmla="*/ 3759200 h 3962400"/>
              <a:gd name="connsiteX68" fmla="*/ 2755711 w 3864074"/>
              <a:gd name="connsiteY68" fmla="*/ 3786909 h 3962400"/>
              <a:gd name="connsiteX69" fmla="*/ 2885020 w 3864074"/>
              <a:gd name="connsiteY69" fmla="*/ 3860800 h 3962400"/>
              <a:gd name="connsiteX70" fmla="*/ 2755711 w 3864074"/>
              <a:gd name="connsiteY70" fmla="*/ 3962400 h 3962400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69" fmla="*/ 2885020 w 3864074"/>
              <a:gd name="connsiteY69" fmla="*/ 38608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68" fmla="*/ 2755711 w 3864074"/>
              <a:gd name="connsiteY68" fmla="*/ 3786909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67" fmla="*/ 2894256 w 3864074"/>
              <a:gd name="connsiteY67" fmla="*/ 3759200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66" fmla="*/ 2958911 w 3864074"/>
              <a:gd name="connsiteY66" fmla="*/ 3805382 h 3879272"/>
              <a:gd name="connsiteX0" fmla="*/ 3397638 w 3864074"/>
              <a:gd name="connsiteY0" fmla="*/ 1356013 h 3879272"/>
              <a:gd name="connsiteX1" fmla="*/ 3224456 w 3864074"/>
              <a:gd name="connsiteY1" fmla="*/ 1550554 h 3879272"/>
              <a:gd name="connsiteX2" fmla="*/ 3184047 w 3864074"/>
              <a:gd name="connsiteY2" fmla="*/ 1615786 h 3879272"/>
              <a:gd name="connsiteX3" fmla="*/ 3149988 w 3864074"/>
              <a:gd name="connsiteY3" fmla="*/ 1704686 h 3879272"/>
              <a:gd name="connsiteX4" fmla="*/ 3024143 w 3864074"/>
              <a:gd name="connsiteY4" fmla="*/ 1878445 h 3879272"/>
              <a:gd name="connsiteX5" fmla="*/ 2926006 w 3864074"/>
              <a:gd name="connsiteY5" fmla="*/ 2058554 h 3879272"/>
              <a:gd name="connsiteX6" fmla="*/ 2724538 w 3864074"/>
              <a:gd name="connsiteY6" fmla="*/ 2245013 h 3879272"/>
              <a:gd name="connsiteX7" fmla="*/ 2585415 w 3864074"/>
              <a:gd name="connsiteY7" fmla="*/ 2466686 h 3879272"/>
              <a:gd name="connsiteX8" fmla="*/ 2398379 w 3864074"/>
              <a:gd name="connsiteY8" fmla="*/ 2701059 h 3879272"/>
              <a:gd name="connsiteX9" fmla="*/ 2280038 w 3864074"/>
              <a:gd name="connsiteY9" fmla="*/ 2938895 h 3879272"/>
              <a:gd name="connsiteX10" fmla="*/ 2028347 w 3864074"/>
              <a:gd name="connsiteY10" fmla="*/ 3164032 h 3879272"/>
              <a:gd name="connsiteX11" fmla="*/ 1912893 w 3864074"/>
              <a:gd name="connsiteY11" fmla="*/ 2997777 h 3879272"/>
              <a:gd name="connsiteX12" fmla="*/ 1790511 w 3864074"/>
              <a:gd name="connsiteY12" fmla="*/ 2841336 h 3879272"/>
              <a:gd name="connsiteX13" fmla="*/ 1667552 w 3864074"/>
              <a:gd name="connsiteY13" fmla="*/ 2622550 h 3879272"/>
              <a:gd name="connsiteX14" fmla="*/ 1483402 w 3864074"/>
              <a:gd name="connsiteY14" fmla="*/ 2400877 h 3879272"/>
              <a:gd name="connsiteX15" fmla="*/ 1351206 w 3864074"/>
              <a:gd name="connsiteY15" fmla="*/ 2202872 h 3879272"/>
              <a:gd name="connsiteX16" fmla="*/ 1193034 w 3864074"/>
              <a:gd name="connsiteY16" fmla="*/ 1997363 h 3879272"/>
              <a:gd name="connsiteX17" fmla="*/ 962702 w 3864074"/>
              <a:gd name="connsiteY17" fmla="*/ 1693718 h 3879272"/>
              <a:gd name="connsiteX18" fmla="*/ 842629 w 3864074"/>
              <a:gd name="connsiteY18" fmla="*/ 1416050 h 3879272"/>
              <a:gd name="connsiteX19" fmla="*/ 275170 w 3864074"/>
              <a:gd name="connsiteY19" fmla="*/ 876877 h 3879272"/>
              <a:gd name="connsiteX20" fmla="*/ 0 w 3864074"/>
              <a:gd name="connsiteY20" fmla="*/ 428711 h 3879272"/>
              <a:gd name="connsiteX21" fmla="*/ 3274 w 3864074"/>
              <a:gd name="connsiteY21" fmla="*/ 0 h 3879272"/>
              <a:gd name="connsiteX22" fmla="*/ 1240947 w 3864074"/>
              <a:gd name="connsiteY22" fmla="*/ 9236 h 3879272"/>
              <a:gd name="connsiteX23" fmla="*/ 1259420 w 3864074"/>
              <a:gd name="connsiteY23" fmla="*/ 979054 h 3879272"/>
              <a:gd name="connsiteX24" fmla="*/ 1361020 w 3864074"/>
              <a:gd name="connsiteY24" fmla="*/ 1016000 h 3879272"/>
              <a:gd name="connsiteX25" fmla="*/ 1471856 w 3864074"/>
              <a:gd name="connsiteY25" fmla="*/ 1062182 h 3879272"/>
              <a:gd name="connsiteX26" fmla="*/ 1564220 w 3864074"/>
              <a:gd name="connsiteY26" fmla="*/ 1034472 h 3879272"/>
              <a:gd name="connsiteX27" fmla="*/ 1628874 w 3864074"/>
              <a:gd name="connsiteY27" fmla="*/ 1089891 h 3879272"/>
              <a:gd name="connsiteX28" fmla="*/ 1628874 w 3864074"/>
              <a:gd name="connsiteY28" fmla="*/ 1089891 h 3879272"/>
              <a:gd name="connsiteX29" fmla="*/ 1758184 w 3864074"/>
              <a:gd name="connsiteY29" fmla="*/ 1173018 h 3879272"/>
              <a:gd name="connsiteX30" fmla="*/ 1859784 w 3864074"/>
              <a:gd name="connsiteY30" fmla="*/ 1117600 h 3879272"/>
              <a:gd name="connsiteX31" fmla="*/ 1896729 w 3864074"/>
              <a:gd name="connsiteY31" fmla="*/ 1209963 h 3879272"/>
              <a:gd name="connsiteX32" fmla="*/ 2016802 w 3864074"/>
              <a:gd name="connsiteY32" fmla="*/ 1200727 h 3879272"/>
              <a:gd name="connsiteX33" fmla="*/ 2072220 w 3864074"/>
              <a:gd name="connsiteY33" fmla="*/ 1265382 h 3879272"/>
              <a:gd name="connsiteX34" fmla="*/ 2155347 w 3864074"/>
              <a:gd name="connsiteY34" fmla="*/ 1339272 h 3879272"/>
              <a:gd name="connsiteX35" fmla="*/ 2238474 w 3864074"/>
              <a:gd name="connsiteY35" fmla="*/ 1256145 h 3879272"/>
              <a:gd name="connsiteX36" fmla="*/ 2303129 w 3864074"/>
              <a:gd name="connsiteY36" fmla="*/ 1330036 h 3879272"/>
              <a:gd name="connsiteX37" fmla="*/ 2377020 w 3864074"/>
              <a:gd name="connsiteY37" fmla="*/ 1330036 h 3879272"/>
              <a:gd name="connsiteX38" fmla="*/ 2432438 w 3864074"/>
              <a:gd name="connsiteY38" fmla="*/ 1385454 h 3879272"/>
              <a:gd name="connsiteX39" fmla="*/ 2561747 w 3864074"/>
              <a:gd name="connsiteY39" fmla="*/ 1330036 h 3879272"/>
              <a:gd name="connsiteX40" fmla="*/ 2626402 w 3864074"/>
              <a:gd name="connsiteY40" fmla="*/ 1376218 h 3879272"/>
              <a:gd name="connsiteX41" fmla="*/ 2949674 w 3864074"/>
              <a:gd name="connsiteY41" fmla="*/ 1330036 h 3879272"/>
              <a:gd name="connsiteX42" fmla="*/ 3226765 w 3864074"/>
              <a:gd name="connsiteY42" fmla="*/ 1283854 h 3879272"/>
              <a:gd name="connsiteX43" fmla="*/ 3559274 w 3864074"/>
              <a:gd name="connsiteY43" fmla="*/ 1440872 h 3879272"/>
              <a:gd name="connsiteX44" fmla="*/ 3651638 w 3864074"/>
              <a:gd name="connsiteY44" fmla="*/ 1477818 h 3879272"/>
              <a:gd name="connsiteX45" fmla="*/ 3697820 w 3864074"/>
              <a:gd name="connsiteY45" fmla="*/ 2216727 h 3879272"/>
              <a:gd name="connsiteX46" fmla="*/ 3854838 w 3864074"/>
              <a:gd name="connsiteY46" fmla="*/ 2475345 h 3879272"/>
              <a:gd name="connsiteX47" fmla="*/ 3864074 w 3864074"/>
              <a:gd name="connsiteY47" fmla="*/ 2687782 h 3879272"/>
              <a:gd name="connsiteX48" fmla="*/ 3836365 w 3864074"/>
              <a:gd name="connsiteY48" fmla="*/ 2789382 h 3879272"/>
              <a:gd name="connsiteX49" fmla="*/ 3836365 w 3864074"/>
              <a:gd name="connsiteY49" fmla="*/ 2974109 h 3879272"/>
              <a:gd name="connsiteX50" fmla="*/ 3836365 w 3864074"/>
              <a:gd name="connsiteY50" fmla="*/ 3066472 h 3879272"/>
              <a:gd name="connsiteX51" fmla="*/ 3744002 w 3864074"/>
              <a:gd name="connsiteY51" fmla="*/ 3278909 h 3879272"/>
              <a:gd name="connsiteX52" fmla="*/ 3531565 w 3864074"/>
              <a:gd name="connsiteY52" fmla="*/ 3380509 h 3879272"/>
              <a:gd name="connsiteX53" fmla="*/ 3383784 w 3864074"/>
              <a:gd name="connsiteY53" fmla="*/ 3491345 h 3879272"/>
              <a:gd name="connsiteX54" fmla="*/ 3383784 w 3864074"/>
              <a:gd name="connsiteY54" fmla="*/ 3491345 h 3879272"/>
              <a:gd name="connsiteX55" fmla="*/ 3365311 w 3864074"/>
              <a:gd name="connsiteY55" fmla="*/ 3463636 h 3879272"/>
              <a:gd name="connsiteX56" fmla="*/ 3457674 w 3864074"/>
              <a:gd name="connsiteY56" fmla="*/ 3362036 h 3879272"/>
              <a:gd name="connsiteX57" fmla="*/ 3365311 w 3864074"/>
              <a:gd name="connsiteY57" fmla="*/ 3371272 h 3879272"/>
              <a:gd name="connsiteX58" fmla="*/ 3365311 w 3864074"/>
              <a:gd name="connsiteY58" fmla="*/ 3260436 h 3879272"/>
              <a:gd name="connsiteX59" fmla="*/ 3328365 w 3864074"/>
              <a:gd name="connsiteY59" fmla="*/ 3260436 h 3879272"/>
              <a:gd name="connsiteX60" fmla="*/ 3254474 w 3864074"/>
              <a:gd name="connsiteY60" fmla="*/ 3315854 h 3879272"/>
              <a:gd name="connsiteX61" fmla="*/ 3282184 w 3864074"/>
              <a:gd name="connsiteY61" fmla="*/ 3417454 h 3879272"/>
              <a:gd name="connsiteX62" fmla="*/ 3282184 w 3864074"/>
              <a:gd name="connsiteY62" fmla="*/ 3417454 h 3879272"/>
              <a:gd name="connsiteX63" fmla="*/ 3319129 w 3864074"/>
              <a:gd name="connsiteY63" fmla="*/ 3574472 h 3879272"/>
              <a:gd name="connsiteX64" fmla="*/ 3189820 w 3864074"/>
              <a:gd name="connsiteY64" fmla="*/ 3648363 h 3879272"/>
              <a:gd name="connsiteX65" fmla="*/ 2968147 w 3864074"/>
              <a:gd name="connsiteY65" fmla="*/ 3879272 h 3879272"/>
              <a:gd name="connsiteX0" fmla="*/ 3397638 w 3864074"/>
              <a:gd name="connsiteY0" fmla="*/ 1356013 h 3648363"/>
              <a:gd name="connsiteX1" fmla="*/ 3224456 w 3864074"/>
              <a:gd name="connsiteY1" fmla="*/ 1550554 h 3648363"/>
              <a:gd name="connsiteX2" fmla="*/ 3184047 w 3864074"/>
              <a:gd name="connsiteY2" fmla="*/ 1615786 h 3648363"/>
              <a:gd name="connsiteX3" fmla="*/ 3149988 w 3864074"/>
              <a:gd name="connsiteY3" fmla="*/ 1704686 h 3648363"/>
              <a:gd name="connsiteX4" fmla="*/ 3024143 w 3864074"/>
              <a:gd name="connsiteY4" fmla="*/ 1878445 h 3648363"/>
              <a:gd name="connsiteX5" fmla="*/ 2926006 w 3864074"/>
              <a:gd name="connsiteY5" fmla="*/ 2058554 h 3648363"/>
              <a:gd name="connsiteX6" fmla="*/ 2724538 w 3864074"/>
              <a:gd name="connsiteY6" fmla="*/ 2245013 h 3648363"/>
              <a:gd name="connsiteX7" fmla="*/ 2585415 w 3864074"/>
              <a:gd name="connsiteY7" fmla="*/ 2466686 h 3648363"/>
              <a:gd name="connsiteX8" fmla="*/ 2398379 w 3864074"/>
              <a:gd name="connsiteY8" fmla="*/ 2701059 h 3648363"/>
              <a:gd name="connsiteX9" fmla="*/ 2280038 w 3864074"/>
              <a:gd name="connsiteY9" fmla="*/ 2938895 h 3648363"/>
              <a:gd name="connsiteX10" fmla="*/ 2028347 w 3864074"/>
              <a:gd name="connsiteY10" fmla="*/ 3164032 h 3648363"/>
              <a:gd name="connsiteX11" fmla="*/ 1912893 w 3864074"/>
              <a:gd name="connsiteY11" fmla="*/ 2997777 h 3648363"/>
              <a:gd name="connsiteX12" fmla="*/ 1790511 w 3864074"/>
              <a:gd name="connsiteY12" fmla="*/ 2841336 h 3648363"/>
              <a:gd name="connsiteX13" fmla="*/ 1667552 w 3864074"/>
              <a:gd name="connsiteY13" fmla="*/ 2622550 h 3648363"/>
              <a:gd name="connsiteX14" fmla="*/ 1483402 w 3864074"/>
              <a:gd name="connsiteY14" fmla="*/ 2400877 h 3648363"/>
              <a:gd name="connsiteX15" fmla="*/ 1351206 w 3864074"/>
              <a:gd name="connsiteY15" fmla="*/ 2202872 h 3648363"/>
              <a:gd name="connsiteX16" fmla="*/ 1193034 w 3864074"/>
              <a:gd name="connsiteY16" fmla="*/ 1997363 h 3648363"/>
              <a:gd name="connsiteX17" fmla="*/ 962702 w 3864074"/>
              <a:gd name="connsiteY17" fmla="*/ 1693718 h 3648363"/>
              <a:gd name="connsiteX18" fmla="*/ 842629 w 3864074"/>
              <a:gd name="connsiteY18" fmla="*/ 1416050 h 3648363"/>
              <a:gd name="connsiteX19" fmla="*/ 275170 w 3864074"/>
              <a:gd name="connsiteY19" fmla="*/ 876877 h 3648363"/>
              <a:gd name="connsiteX20" fmla="*/ 0 w 3864074"/>
              <a:gd name="connsiteY20" fmla="*/ 428711 h 3648363"/>
              <a:gd name="connsiteX21" fmla="*/ 3274 w 3864074"/>
              <a:gd name="connsiteY21" fmla="*/ 0 h 3648363"/>
              <a:gd name="connsiteX22" fmla="*/ 1240947 w 3864074"/>
              <a:gd name="connsiteY22" fmla="*/ 9236 h 3648363"/>
              <a:gd name="connsiteX23" fmla="*/ 1259420 w 3864074"/>
              <a:gd name="connsiteY23" fmla="*/ 979054 h 3648363"/>
              <a:gd name="connsiteX24" fmla="*/ 1361020 w 3864074"/>
              <a:gd name="connsiteY24" fmla="*/ 1016000 h 3648363"/>
              <a:gd name="connsiteX25" fmla="*/ 1471856 w 3864074"/>
              <a:gd name="connsiteY25" fmla="*/ 1062182 h 3648363"/>
              <a:gd name="connsiteX26" fmla="*/ 1564220 w 3864074"/>
              <a:gd name="connsiteY26" fmla="*/ 1034472 h 3648363"/>
              <a:gd name="connsiteX27" fmla="*/ 1628874 w 3864074"/>
              <a:gd name="connsiteY27" fmla="*/ 1089891 h 3648363"/>
              <a:gd name="connsiteX28" fmla="*/ 1628874 w 3864074"/>
              <a:gd name="connsiteY28" fmla="*/ 1089891 h 3648363"/>
              <a:gd name="connsiteX29" fmla="*/ 1758184 w 3864074"/>
              <a:gd name="connsiteY29" fmla="*/ 1173018 h 3648363"/>
              <a:gd name="connsiteX30" fmla="*/ 1859784 w 3864074"/>
              <a:gd name="connsiteY30" fmla="*/ 1117600 h 3648363"/>
              <a:gd name="connsiteX31" fmla="*/ 1896729 w 3864074"/>
              <a:gd name="connsiteY31" fmla="*/ 1209963 h 3648363"/>
              <a:gd name="connsiteX32" fmla="*/ 2016802 w 3864074"/>
              <a:gd name="connsiteY32" fmla="*/ 1200727 h 3648363"/>
              <a:gd name="connsiteX33" fmla="*/ 2072220 w 3864074"/>
              <a:gd name="connsiteY33" fmla="*/ 1265382 h 3648363"/>
              <a:gd name="connsiteX34" fmla="*/ 2155347 w 3864074"/>
              <a:gd name="connsiteY34" fmla="*/ 1339272 h 3648363"/>
              <a:gd name="connsiteX35" fmla="*/ 2238474 w 3864074"/>
              <a:gd name="connsiteY35" fmla="*/ 1256145 h 3648363"/>
              <a:gd name="connsiteX36" fmla="*/ 2303129 w 3864074"/>
              <a:gd name="connsiteY36" fmla="*/ 1330036 h 3648363"/>
              <a:gd name="connsiteX37" fmla="*/ 2377020 w 3864074"/>
              <a:gd name="connsiteY37" fmla="*/ 1330036 h 3648363"/>
              <a:gd name="connsiteX38" fmla="*/ 2432438 w 3864074"/>
              <a:gd name="connsiteY38" fmla="*/ 1385454 h 3648363"/>
              <a:gd name="connsiteX39" fmla="*/ 2561747 w 3864074"/>
              <a:gd name="connsiteY39" fmla="*/ 1330036 h 3648363"/>
              <a:gd name="connsiteX40" fmla="*/ 2626402 w 3864074"/>
              <a:gd name="connsiteY40" fmla="*/ 1376218 h 3648363"/>
              <a:gd name="connsiteX41" fmla="*/ 2949674 w 3864074"/>
              <a:gd name="connsiteY41" fmla="*/ 1330036 h 3648363"/>
              <a:gd name="connsiteX42" fmla="*/ 3226765 w 3864074"/>
              <a:gd name="connsiteY42" fmla="*/ 1283854 h 3648363"/>
              <a:gd name="connsiteX43" fmla="*/ 3559274 w 3864074"/>
              <a:gd name="connsiteY43" fmla="*/ 1440872 h 3648363"/>
              <a:gd name="connsiteX44" fmla="*/ 3651638 w 3864074"/>
              <a:gd name="connsiteY44" fmla="*/ 1477818 h 3648363"/>
              <a:gd name="connsiteX45" fmla="*/ 3697820 w 3864074"/>
              <a:gd name="connsiteY45" fmla="*/ 2216727 h 3648363"/>
              <a:gd name="connsiteX46" fmla="*/ 3854838 w 3864074"/>
              <a:gd name="connsiteY46" fmla="*/ 2475345 h 3648363"/>
              <a:gd name="connsiteX47" fmla="*/ 3864074 w 3864074"/>
              <a:gd name="connsiteY47" fmla="*/ 2687782 h 3648363"/>
              <a:gd name="connsiteX48" fmla="*/ 3836365 w 3864074"/>
              <a:gd name="connsiteY48" fmla="*/ 2789382 h 3648363"/>
              <a:gd name="connsiteX49" fmla="*/ 3836365 w 3864074"/>
              <a:gd name="connsiteY49" fmla="*/ 2974109 h 3648363"/>
              <a:gd name="connsiteX50" fmla="*/ 3836365 w 3864074"/>
              <a:gd name="connsiteY50" fmla="*/ 3066472 h 3648363"/>
              <a:gd name="connsiteX51" fmla="*/ 3744002 w 3864074"/>
              <a:gd name="connsiteY51" fmla="*/ 3278909 h 3648363"/>
              <a:gd name="connsiteX52" fmla="*/ 3531565 w 3864074"/>
              <a:gd name="connsiteY52" fmla="*/ 3380509 h 3648363"/>
              <a:gd name="connsiteX53" fmla="*/ 3383784 w 3864074"/>
              <a:gd name="connsiteY53" fmla="*/ 3491345 h 3648363"/>
              <a:gd name="connsiteX54" fmla="*/ 3383784 w 3864074"/>
              <a:gd name="connsiteY54" fmla="*/ 3491345 h 3648363"/>
              <a:gd name="connsiteX55" fmla="*/ 3365311 w 3864074"/>
              <a:gd name="connsiteY55" fmla="*/ 3463636 h 3648363"/>
              <a:gd name="connsiteX56" fmla="*/ 3457674 w 3864074"/>
              <a:gd name="connsiteY56" fmla="*/ 3362036 h 3648363"/>
              <a:gd name="connsiteX57" fmla="*/ 3365311 w 3864074"/>
              <a:gd name="connsiteY57" fmla="*/ 3371272 h 3648363"/>
              <a:gd name="connsiteX58" fmla="*/ 3365311 w 3864074"/>
              <a:gd name="connsiteY58" fmla="*/ 3260436 h 3648363"/>
              <a:gd name="connsiteX59" fmla="*/ 3328365 w 3864074"/>
              <a:gd name="connsiteY59" fmla="*/ 3260436 h 3648363"/>
              <a:gd name="connsiteX60" fmla="*/ 3254474 w 3864074"/>
              <a:gd name="connsiteY60" fmla="*/ 3315854 h 3648363"/>
              <a:gd name="connsiteX61" fmla="*/ 3282184 w 3864074"/>
              <a:gd name="connsiteY61" fmla="*/ 3417454 h 3648363"/>
              <a:gd name="connsiteX62" fmla="*/ 3282184 w 3864074"/>
              <a:gd name="connsiteY62" fmla="*/ 3417454 h 3648363"/>
              <a:gd name="connsiteX63" fmla="*/ 3319129 w 3864074"/>
              <a:gd name="connsiteY63" fmla="*/ 3574472 h 3648363"/>
              <a:gd name="connsiteX64" fmla="*/ 3189820 w 3864074"/>
              <a:gd name="connsiteY64" fmla="*/ 3648363 h 3648363"/>
              <a:gd name="connsiteX0" fmla="*/ 3397638 w 3864074"/>
              <a:gd name="connsiteY0" fmla="*/ 1356013 h 3574472"/>
              <a:gd name="connsiteX1" fmla="*/ 3224456 w 3864074"/>
              <a:gd name="connsiteY1" fmla="*/ 1550554 h 3574472"/>
              <a:gd name="connsiteX2" fmla="*/ 3184047 w 3864074"/>
              <a:gd name="connsiteY2" fmla="*/ 1615786 h 3574472"/>
              <a:gd name="connsiteX3" fmla="*/ 3149988 w 3864074"/>
              <a:gd name="connsiteY3" fmla="*/ 1704686 h 3574472"/>
              <a:gd name="connsiteX4" fmla="*/ 3024143 w 3864074"/>
              <a:gd name="connsiteY4" fmla="*/ 1878445 h 3574472"/>
              <a:gd name="connsiteX5" fmla="*/ 2926006 w 3864074"/>
              <a:gd name="connsiteY5" fmla="*/ 2058554 h 3574472"/>
              <a:gd name="connsiteX6" fmla="*/ 2724538 w 3864074"/>
              <a:gd name="connsiteY6" fmla="*/ 2245013 h 3574472"/>
              <a:gd name="connsiteX7" fmla="*/ 2585415 w 3864074"/>
              <a:gd name="connsiteY7" fmla="*/ 2466686 h 3574472"/>
              <a:gd name="connsiteX8" fmla="*/ 2398379 w 3864074"/>
              <a:gd name="connsiteY8" fmla="*/ 2701059 h 3574472"/>
              <a:gd name="connsiteX9" fmla="*/ 2280038 w 3864074"/>
              <a:gd name="connsiteY9" fmla="*/ 2938895 h 3574472"/>
              <a:gd name="connsiteX10" fmla="*/ 2028347 w 3864074"/>
              <a:gd name="connsiteY10" fmla="*/ 3164032 h 3574472"/>
              <a:gd name="connsiteX11" fmla="*/ 1912893 w 3864074"/>
              <a:gd name="connsiteY11" fmla="*/ 2997777 h 3574472"/>
              <a:gd name="connsiteX12" fmla="*/ 1790511 w 3864074"/>
              <a:gd name="connsiteY12" fmla="*/ 2841336 h 3574472"/>
              <a:gd name="connsiteX13" fmla="*/ 1667552 w 3864074"/>
              <a:gd name="connsiteY13" fmla="*/ 2622550 h 3574472"/>
              <a:gd name="connsiteX14" fmla="*/ 1483402 w 3864074"/>
              <a:gd name="connsiteY14" fmla="*/ 2400877 h 3574472"/>
              <a:gd name="connsiteX15" fmla="*/ 1351206 w 3864074"/>
              <a:gd name="connsiteY15" fmla="*/ 2202872 h 3574472"/>
              <a:gd name="connsiteX16" fmla="*/ 1193034 w 3864074"/>
              <a:gd name="connsiteY16" fmla="*/ 1997363 h 3574472"/>
              <a:gd name="connsiteX17" fmla="*/ 962702 w 3864074"/>
              <a:gd name="connsiteY17" fmla="*/ 1693718 h 3574472"/>
              <a:gd name="connsiteX18" fmla="*/ 842629 w 3864074"/>
              <a:gd name="connsiteY18" fmla="*/ 1416050 h 3574472"/>
              <a:gd name="connsiteX19" fmla="*/ 275170 w 3864074"/>
              <a:gd name="connsiteY19" fmla="*/ 876877 h 3574472"/>
              <a:gd name="connsiteX20" fmla="*/ 0 w 3864074"/>
              <a:gd name="connsiteY20" fmla="*/ 428711 h 3574472"/>
              <a:gd name="connsiteX21" fmla="*/ 3274 w 3864074"/>
              <a:gd name="connsiteY21" fmla="*/ 0 h 3574472"/>
              <a:gd name="connsiteX22" fmla="*/ 1240947 w 3864074"/>
              <a:gd name="connsiteY22" fmla="*/ 9236 h 3574472"/>
              <a:gd name="connsiteX23" fmla="*/ 1259420 w 3864074"/>
              <a:gd name="connsiteY23" fmla="*/ 979054 h 3574472"/>
              <a:gd name="connsiteX24" fmla="*/ 1361020 w 3864074"/>
              <a:gd name="connsiteY24" fmla="*/ 1016000 h 3574472"/>
              <a:gd name="connsiteX25" fmla="*/ 1471856 w 3864074"/>
              <a:gd name="connsiteY25" fmla="*/ 1062182 h 3574472"/>
              <a:gd name="connsiteX26" fmla="*/ 1564220 w 3864074"/>
              <a:gd name="connsiteY26" fmla="*/ 1034472 h 3574472"/>
              <a:gd name="connsiteX27" fmla="*/ 1628874 w 3864074"/>
              <a:gd name="connsiteY27" fmla="*/ 1089891 h 3574472"/>
              <a:gd name="connsiteX28" fmla="*/ 1628874 w 3864074"/>
              <a:gd name="connsiteY28" fmla="*/ 1089891 h 3574472"/>
              <a:gd name="connsiteX29" fmla="*/ 1758184 w 3864074"/>
              <a:gd name="connsiteY29" fmla="*/ 1173018 h 3574472"/>
              <a:gd name="connsiteX30" fmla="*/ 1859784 w 3864074"/>
              <a:gd name="connsiteY30" fmla="*/ 1117600 h 3574472"/>
              <a:gd name="connsiteX31" fmla="*/ 1896729 w 3864074"/>
              <a:gd name="connsiteY31" fmla="*/ 1209963 h 3574472"/>
              <a:gd name="connsiteX32" fmla="*/ 2016802 w 3864074"/>
              <a:gd name="connsiteY32" fmla="*/ 1200727 h 3574472"/>
              <a:gd name="connsiteX33" fmla="*/ 2072220 w 3864074"/>
              <a:gd name="connsiteY33" fmla="*/ 1265382 h 3574472"/>
              <a:gd name="connsiteX34" fmla="*/ 2155347 w 3864074"/>
              <a:gd name="connsiteY34" fmla="*/ 1339272 h 3574472"/>
              <a:gd name="connsiteX35" fmla="*/ 2238474 w 3864074"/>
              <a:gd name="connsiteY35" fmla="*/ 1256145 h 3574472"/>
              <a:gd name="connsiteX36" fmla="*/ 2303129 w 3864074"/>
              <a:gd name="connsiteY36" fmla="*/ 1330036 h 3574472"/>
              <a:gd name="connsiteX37" fmla="*/ 2377020 w 3864074"/>
              <a:gd name="connsiteY37" fmla="*/ 1330036 h 3574472"/>
              <a:gd name="connsiteX38" fmla="*/ 2432438 w 3864074"/>
              <a:gd name="connsiteY38" fmla="*/ 1385454 h 3574472"/>
              <a:gd name="connsiteX39" fmla="*/ 2561747 w 3864074"/>
              <a:gd name="connsiteY39" fmla="*/ 1330036 h 3574472"/>
              <a:gd name="connsiteX40" fmla="*/ 2626402 w 3864074"/>
              <a:gd name="connsiteY40" fmla="*/ 1376218 h 3574472"/>
              <a:gd name="connsiteX41" fmla="*/ 2949674 w 3864074"/>
              <a:gd name="connsiteY41" fmla="*/ 1330036 h 3574472"/>
              <a:gd name="connsiteX42" fmla="*/ 3226765 w 3864074"/>
              <a:gd name="connsiteY42" fmla="*/ 1283854 h 3574472"/>
              <a:gd name="connsiteX43" fmla="*/ 3559274 w 3864074"/>
              <a:gd name="connsiteY43" fmla="*/ 1440872 h 3574472"/>
              <a:gd name="connsiteX44" fmla="*/ 3651638 w 3864074"/>
              <a:gd name="connsiteY44" fmla="*/ 1477818 h 3574472"/>
              <a:gd name="connsiteX45" fmla="*/ 3697820 w 3864074"/>
              <a:gd name="connsiteY45" fmla="*/ 2216727 h 3574472"/>
              <a:gd name="connsiteX46" fmla="*/ 3854838 w 3864074"/>
              <a:gd name="connsiteY46" fmla="*/ 2475345 h 3574472"/>
              <a:gd name="connsiteX47" fmla="*/ 3864074 w 3864074"/>
              <a:gd name="connsiteY47" fmla="*/ 2687782 h 3574472"/>
              <a:gd name="connsiteX48" fmla="*/ 3836365 w 3864074"/>
              <a:gd name="connsiteY48" fmla="*/ 2789382 h 3574472"/>
              <a:gd name="connsiteX49" fmla="*/ 3836365 w 3864074"/>
              <a:gd name="connsiteY49" fmla="*/ 2974109 h 3574472"/>
              <a:gd name="connsiteX50" fmla="*/ 3836365 w 3864074"/>
              <a:gd name="connsiteY50" fmla="*/ 3066472 h 3574472"/>
              <a:gd name="connsiteX51" fmla="*/ 3744002 w 3864074"/>
              <a:gd name="connsiteY51" fmla="*/ 3278909 h 3574472"/>
              <a:gd name="connsiteX52" fmla="*/ 3531565 w 3864074"/>
              <a:gd name="connsiteY52" fmla="*/ 3380509 h 3574472"/>
              <a:gd name="connsiteX53" fmla="*/ 3383784 w 3864074"/>
              <a:gd name="connsiteY53" fmla="*/ 3491345 h 3574472"/>
              <a:gd name="connsiteX54" fmla="*/ 3383784 w 3864074"/>
              <a:gd name="connsiteY54" fmla="*/ 3491345 h 3574472"/>
              <a:gd name="connsiteX55" fmla="*/ 3365311 w 3864074"/>
              <a:gd name="connsiteY55" fmla="*/ 3463636 h 3574472"/>
              <a:gd name="connsiteX56" fmla="*/ 3457674 w 3864074"/>
              <a:gd name="connsiteY56" fmla="*/ 3362036 h 3574472"/>
              <a:gd name="connsiteX57" fmla="*/ 3365311 w 3864074"/>
              <a:gd name="connsiteY57" fmla="*/ 3371272 h 3574472"/>
              <a:gd name="connsiteX58" fmla="*/ 3365311 w 3864074"/>
              <a:gd name="connsiteY58" fmla="*/ 3260436 h 3574472"/>
              <a:gd name="connsiteX59" fmla="*/ 3328365 w 3864074"/>
              <a:gd name="connsiteY59" fmla="*/ 3260436 h 3574472"/>
              <a:gd name="connsiteX60" fmla="*/ 3254474 w 3864074"/>
              <a:gd name="connsiteY60" fmla="*/ 3315854 h 3574472"/>
              <a:gd name="connsiteX61" fmla="*/ 3282184 w 3864074"/>
              <a:gd name="connsiteY61" fmla="*/ 3417454 h 3574472"/>
              <a:gd name="connsiteX62" fmla="*/ 3282184 w 3864074"/>
              <a:gd name="connsiteY62" fmla="*/ 3417454 h 3574472"/>
              <a:gd name="connsiteX63" fmla="*/ 3319129 w 3864074"/>
              <a:gd name="connsiteY63" fmla="*/ 3574472 h 3574472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62" fmla="*/ 3282184 w 3864074"/>
              <a:gd name="connsiteY62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54474 w 3864074"/>
              <a:gd name="connsiteY60" fmla="*/ 3315854 h 3491345"/>
              <a:gd name="connsiteX61" fmla="*/ 3282184 w 3864074"/>
              <a:gd name="connsiteY61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60" fmla="*/ 3282184 w 3864074"/>
              <a:gd name="connsiteY60" fmla="*/ 3417454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65311 w 3864074"/>
              <a:gd name="connsiteY58" fmla="*/ 3260436 h 3491345"/>
              <a:gd name="connsiteX59" fmla="*/ 3328365 w 3864074"/>
              <a:gd name="connsiteY59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58" fmla="*/ 3328365 w 3864074"/>
              <a:gd name="connsiteY58" fmla="*/ 32604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57" fmla="*/ 3365311 w 3864074"/>
              <a:gd name="connsiteY57" fmla="*/ 3371272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56" fmla="*/ 3457674 w 3864074"/>
              <a:gd name="connsiteY56" fmla="*/ 33620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789382 h 3491345"/>
              <a:gd name="connsiteX49" fmla="*/ 3836365 w 3864074"/>
              <a:gd name="connsiteY49" fmla="*/ 2974109 h 3491345"/>
              <a:gd name="connsiteX50" fmla="*/ 3836365 w 3864074"/>
              <a:gd name="connsiteY50" fmla="*/ 3066472 h 3491345"/>
              <a:gd name="connsiteX51" fmla="*/ 3744002 w 3864074"/>
              <a:gd name="connsiteY51" fmla="*/ 3278909 h 3491345"/>
              <a:gd name="connsiteX52" fmla="*/ 3531565 w 3864074"/>
              <a:gd name="connsiteY52" fmla="*/ 3380509 h 3491345"/>
              <a:gd name="connsiteX53" fmla="*/ 3383784 w 3864074"/>
              <a:gd name="connsiteY53" fmla="*/ 3491345 h 3491345"/>
              <a:gd name="connsiteX54" fmla="*/ 3383784 w 3864074"/>
              <a:gd name="connsiteY54" fmla="*/ 3491345 h 3491345"/>
              <a:gd name="connsiteX55" fmla="*/ 3365311 w 3864074"/>
              <a:gd name="connsiteY55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54" fmla="*/ 3365311 w 3864074"/>
              <a:gd name="connsiteY54" fmla="*/ 3463636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53" fmla="*/ 3383784 w 3864074"/>
              <a:gd name="connsiteY53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531565 w 3864074"/>
              <a:gd name="connsiteY51" fmla="*/ 3380509 h 3491345"/>
              <a:gd name="connsiteX52" fmla="*/ 3383784 w 3864074"/>
              <a:gd name="connsiteY52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744002 w 3864074"/>
              <a:gd name="connsiteY50" fmla="*/ 3278909 h 3491345"/>
              <a:gd name="connsiteX51" fmla="*/ 3383784 w 3864074"/>
              <a:gd name="connsiteY51" fmla="*/ 3491345 h 3491345"/>
              <a:gd name="connsiteX0" fmla="*/ 3397638 w 3864074"/>
              <a:gd name="connsiteY0" fmla="*/ 1356013 h 3491345"/>
              <a:gd name="connsiteX1" fmla="*/ 3224456 w 3864074"/>
              <a:gd name="connsiteY1" fmla="*/ 1550554 h 3491345"/>
              <a:gd name="connsiteX2" fmla="*/ 3184047 w 3864074"/>
              <a:gd name="connsiteY2" fmla="*/ 1615786 h 3491345"/>
              <a:gd name="connsiteX3" fmla="*/ 3149988 w 3864074"/>
              <a:gd name="connsiteY3" fmla="*/ 1704686 h 3491345"/>
              <a:gd name="connsiteX4" fmla="*/ 3024143 w 3864074"/>
              <a:gd name="connsiteY4" fmla="*/ 1878445 h 3491345"/>
              <a:gd name="connsiteX5" fmla="*/ 2926006 w 3864074"/>
              <a:gd name="connsiteY5" fmla="*/ 2058554 h 3491345"/>
              <a:gd name="connsiteX6" fmla="*/ 2724538 w 3864074"/>
              <a:gd name="connsiteY6" fmla="*/ 2245013 h 3491345"/>
              <a:gd name="connsiteX7" fmla="*/ 2585415 w 3864074"/>
              <a:gd name="connsiteY7" fmla="*/ 2466686 h 3491345"/>
              <a:gd name="connsiteX8" fmla="*/ 2398379 w 3864074"/>
              <a:gd name="connsiteY8" fmla="*/ 2701059 h 3491345"/>
              <a:gd name="connsiteX9" fmla="*/ 2280038 w 3864074"/>
              <a:gd name="connsiteY9" fmla="*/ 2938895 h 3491345"/>
              <a:gd name="connsiteX10" fmla="*/ 2028347 w 3864074"/>
              <a:gd name="connsiteY10" fmla="*/ 3164032 h 3491345"/>
              <a:gd name="connsiteX11" fmla="*/ 1912893 w 3864074"/>
              <a:gd name="connsiteY11" fmla="*/ 2997777 h 3491345"/>
              <a:gd name="connsiteX12" fmla="*/ 1790511 w 3864074"/>
              <a:gd name="connsiteY12" fmla="*/ 2841336 h 3491345"/>
              <a:gd name="connsiteX13" fmla="*/ 1667552 w 3864074"/>
              <a:gd name="connsiteY13" fmla="*/ 2622550 h 3491345"/>
              <a:gd name="connsiteX14" fmla="*/ 1483402 w 3864074"/>
              <a:gd name="connsiteY14" fmla="*/ 2400877 h 3491345"/>
              <a:gd name="connsiteX15" fmla="*/ 1351206 w 3864074"/>
              <a:gd name="connsiteY15" fmla="*/ 2202872 h 3491345"/>
              <a:gd name="connsiteX16" fmla="*/ 1193034 w 3864074"/>
              <a:gd name="connsiteY16" fmla="*/ 1997363 h 3491345"/>
              <a:gd name="connsiteX17" fmla="*/ 962702 w 3864074"/>
              <a:gd name="connsiteY17" fmla="*/ 1693718 h 3491345"/>
              <a:gd name="connsiteX18" fmla="*/ 842629 w 3864074"/>
              <a:gd name="connsiteY18" fmla="*/ 1416050 h 3491345"/>
              <a:gd name="connsiteX19" fmla="*/ 275170 w 3864074"/>
              <a:gd name="connsiteY19" fmla="*/ 876877 h 3491345"/>
              <a:gd name="connsiteX20" fmla="*/ 0 w 3864074"/>
              <a:gd name="connsiteY20" fmla="*/ 428711 h 3491345"/>
              <a:gd name="connsiteX21" fmla="*/ 3274 w 3864074"/>
              <a:gd name="connsiteY21" fmla="*/ 0 h 3491345"/>
              <a:gd name="connsiteX22" fmla="*/ 1240947 w 3864074"/>
              <a:gd name="connsiteY22" fmla="*/ 9236 h 3491345"/>
              <a:gd name="connsiteX23" fmla="*/ 1259420 w 3864074"/>
              <a:gd name="connsiteY23" fmla="*/ 979054 h 3491345"/>
              <a:gd name="connsiteX24" fmla="*/ 1361020 w 3864074"/>
              <a:gd name="connsiteY24" fmla="*/ 1016000 h 3491345"/>
              <a:gd name="connsiteX25" fmla="*/ 1471856 w 3864074"/>
              <a:gd name="connsiteY25" fmla="*/ 1062182 h 3491345"/>
              <a:gd name="connsiteX26" fmla="*/ 1564220 w 3864074"/>
              <a:gd name="connsiteY26" fmla="*/ 1034472 h 3491345"/>
              <a:gd name="connsiteX27" fmla="*/ 1628874 w 3864074"/>
              <a:gd name="connsiteY27" fmla="*/ 1089891 h 3491345"/>
              <a:gd name="connsiteX28" fmla="*/ 1628874 w 3864074"/>
              <a:gd name="connsiteY28" fmla="*/ 1089891 h 3491345"/>
              <a:gd name="connsiteX29" fmla="*/ 1758184 w 3864074"/>
              <a:gd name="connsiteY29" fmla="*/ 1173018 h 3491345"/>
              <a:gd name="connsiteX30" fmla="*/ 1859784 w 3864074"/>
              <a:gd name="connsiteY30" fmla="*/ 1117600 h 3491345"/>
              <a:gd name="connsiteX31" fmla="*/ 1896729 w 3864074"/>
              <a:gd name="connsiteY31" fmla="*/ 1209963 h 3491345"/>
              <a:gd name="connsiteX32" fmla="*/ 2016802 w 3864074"/>
              <a:gd name="connsiteY32" fmla="*/ 1200727 h 3491345"/>
              <a:gd name="connsiteX33" fmla="*/ 2072220 w 3864074"/>
              <a:gd name="connsiteY33" fmla="*/ 1265382 h 3491345"/>
              <a:gd name="connsiteX34" fmla="*/ 2155347 w 3864074"/>
              <a:gd name="connsiteY34" fmla="*/ 1339272 h 3491345"/>
              <a:gd name="connsiteX35" fmla="*/ 2238474 w 3864074"/>
              <a:gd name="connsiteY35" fmla="*/ 1256145 h 3491345"/>
              <a:gd name="connsiteX36" fmla="*/ 2303129 w 3864074"/>
              <a:gd name="connsiteY36" fmla="*/ 1330036 h 3491345"/>
              <a:gd name="connsiteX37" fmla="*/ 2377020 w 3864074"/>
              <a:gd name="connsiteY37" fmla="*/ 1330036 h 3491345"/>
              <a:gd name="connsiteX38" fmla="*/ 2432438 w 3864074"/>
              <a:gd name="connsiteY38" fmla="*/ 1385454 h 3491345"/>
              <a:gd name="connsiteX39" fmla="*/ 2561747 w 3864074"/>
              <a:gd name="connsiteY39" fmla="*/ 1330036 h 3491345"/>
              <a:gd name="connsiteX40" fmla="*/ 2626402 w 3864074"/>
              <a:gd name="connsiteY40" fmla="*/ 1376218 h 3491345"/>
              <a:gd name="connsiteX41" fmla="*/ 2949674 w 3864074"/>
              <a:gd name="connsiteY41" fmla="*/ 1330036 h 3491345"/>
              <a:gd name="connsiteX42" fmla="*/ 3226765 w 3864074"/>
              <a:gd name="connsiteY42" fmla="*/ 1283854 h 3491345"/>
              <a:gd name="connsiteX43" fmla="*/ 3559274 w 3864074"/>
              <a:gd name="connsiteY43" fmla="*/ 1440872 h 3491345"/>
              <a:gd name="connsiteX44" fmla="*/ 3651638 w 3864074"/>
              <a:gd name="connsiteY44" fmla="*/ 1477818 h 3491345"/>
              <a:gd name="connsiteX45" fmla="*/ 3697820 w 3864074"/>
              <a:gd name="connsiteY45" fmla="*/ 2216727 h 3491345"/>
              <a:gd name="connsiteX46" fmla="*/ 3854838 w 3864074"/>
              <a:gd name="connsiteY46" fmla="*/ 2475345 h 3491345"/>
              <a:gd name="connsiteX47" fmla="*/ 3864074 w 3864074"/>
              <a:gd name="connsiteY47" fmla="*/ 2687782 h 3491345"/>
              <a:gd name="connsiteX48" fmla="*/ 3836365 w 3864074"/>
              <a:gd name="connsiteY48" fmla="*/ 2974109 h 3491345"/>
              <a:gd name="connsiteX49" fmla="*/ 3836365 w 3864074"/>
              <a:gd name="connsiteY49" fmla="*/ 3066472 h 3491345"/>
              <a:gd name="connsiteX50" fmla="*/ 3383784 w 3864074"/>
              <a:gd name="connsiteY50" fmla="*/ 3491345 h 3491345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54838 w 3864074"/>
              <a:gd name="connsiteY46" fmla="*/ 2475345 h 3164032"/>
              <a:gd name="connsiteX47" fmla="*/ 3864074 w 3864074"/>
              <a:gd name="connsiteY47" fmla="*/ 2687782 h 3164032"/>
              <a:gd name="connsiteX48" fmla="*/ 3836365 w 3864074"/>
              <a:gd name="connsiteY48" fmla="*/ 2974109 h 3164032"/>
              <a:gd name="connsiteX49" fmla="*/ 3836365 w 3864074"/>
              <a:gd name="connsiteY49" fmla="*/ 3066472 h 3164032"/>
              <a:gd name="connsiteX0" fmla="*/ 3397638 w 3864074"/>
              <a:gd name="connsiteY0" fmla="*/ 1356013 h 3164032"/>
              <a:gd name="connsiteX1" fmla="*/ 3224456 w 3864074"/>
              <a:gd name="connsiteY1" fmla="*/ 1550554 h 3164032"/>
              <a:gd name="connsiteX2" fmla="*/ 3184047 w 3864074"/>
              <a:gd name="connsiteY2" fmla="*/ 1615786 h 3164032"/>
              <a:gd name="connsiteX3" fmla="*/ 3149988 w 3864074"/>
              <a:gd name="connsiteY3" fmla="*/ 1704686 h 3164032"/>
              <a:gd name="connsiteX4" fmla="*/ 3024143 w 3864074"/>
              <a:gd name="connsiteY4" fmla="*/ 1878445 h 3164032"/>
              <a:gd name="connsiteX5" fmla="*/ 2926006 w 3864074"/>
              <a:gd name="connsiteY5" fmla="*/ 2058554 h 3164032"/>
              <a:gd name="connsiteX6" fmla="*/ 2724538 w 3864074"/>
              <a:gd name="connsiteY6" fmla="*/ 2245013 h 3164032"/>
              <a:gd name="connsiteX7" fmla="*/ 2585415 w 3864074"/>
              <a:gd name="connsiteY7" fmla="*/ 2466686 h 3164032"/>
              <a:gd name="connsiteX8" fmla="*/ 2398379 w 3864074"/>
              <a:gd name="connsiteY8" fmla="*/ 2701059 h 3164032"/>
              <a:gd name="connsiteX9" fmla="*/ 2280038 w 3864074"/>
              <a:gd name="connsiteY9" fmla="*/ 2938895 h 3164032"/>
              <a:gd name="connsiteX10" fmla="*/ 2028347 w 3864074"/>
              <a:gd name="connsiteY10" fmla="*/ 3164032 h 3164032"/>
              <a:gd name="connsiteX11" fmla="*/ 1912893 w 3864074"/>
              <a:gd name="connsiteY11" fmla="*/ 2997777 h 3164032"/>
              <a:gd name="connsiteX12" fmla="*/ 1790511 w 3864074"/>
              <a:gd name="connsiteY12" fmla="*/ 2841336 h 3164032"/>
              <a:gd name="connsiteX13" fmla="*/ 1667552 w 3864074"/>
              <a:gd name="connsiteY13" fmla="*/ 2622550 h 3164032"/>
              <a:gd name="connsiteX14" fmla="*/ 1483402 w 3864074"/>
              <a:gd name="connsiteY14" fmla="*/ 2400877 h 3164032"/>
              <a:gd name="connsiteX15" fmla="*/ 1351206 w 3864074"/>
              <a:gd name="connsiteY15" fmla="*/ 2202872 h 3164032"/>
              <a:gd name="connsiteX16" fmla="*/ 1193034 w 3864074"/>
              <a:gd name="connsiteY16" fmla="*/ 1997363 h 3164032"/>
              <a:gd name="connsiteX17" fmla="*/ 962702 w 3864074"/>
              <a:gd name="connsiteY17" fmla="*/ 1693718 h 3164032"/>
              <a:gd name="connsiteX18" fmla="*/ 842629 w 3864074"/>
              <a:gd name="connsiteY18" fmla="*/ 1416050 h 3164032"/>
              <a:gd name="connsiteX19" fmla="*/ 275170 w 3864074"/>
              <a:gd name="connsiteY19" fmla="*/ 876877 h 3164032"/>
              <a:gd name="connsiteX20" fmla="*/ 0 w 3864074"/>
              <a:gd name="connsiteY20" fmla="*/ 428711 h 3164032"/>
              <a:gd name="connsiteX21" fmla="*/ 3274 w 3864074"/>
              <a:gd name="connsiteY21" fmla="*/ 0 h 3164032"/>
              <a:gd name="connsiteX22" fmla="*/ 1240947 w 3864074"/>
              <a:gd name="connsiteY22" fmla="*/ 9236 h 3164032"/>
              <a:gd name="connsiteX23" fmla="*/ 1259420 w 3864074"/>
              <a:gd name="connsiteY23" fmla="*/ 979054 h 3164032"/>
              <a:gd name="connsiteX24" fmla="*/ 1361020 w 3864074"/>
              <a:gd name="connsiteY24" fmla="*/ 1016000 h 3164032"/>
              <a:gd name="connsiteX25" fmla="*/ 1471856 w 3864074"/>
              <a:gd name="connsiteY25" fmla="*/ 1062182 h 3164032"/>
              <a:gd name="connsiteX26" fmla="*/ 1564220 w 3864074"/>
              <a:gd name="connsiteY26" fmla="*/ 1034472 h 3164032"/>
              <a:gd name="connsiteX27" fmla="*/ 1628874 w 3864074"/>
              <a:gd name="connsiteY27" fmla="*/ 1089891 h 3164032"/>
              <a:gd name="connsiteX28" fmla="*/ 1628874 w 3864074"/>
              <a:gd name="connsiteY28" fmla="*/ 1089891 h 3164032"/>
              <a:gd name="connsiteX29" fmla="*/ 1758184 w 3864074"/>
              <a:gd name="connsiteY29" fmla="*/ 1173018 h 3164032"/>
              <a:gd name="connsiteX30" fmla="*/ 1859784 w 3864074"/>
              <a:gd name="connsiteY30" fmla="*/ 1117600 h 3164032"/>
              <a:gd name="connsiteX31" fmla="*/ 1896729 w 3864074"/>
              <a:gd name="connsiteY31" fmla="*/ 1209963 h 3164032"/>
              <a:gd name="connsiteX32" fmla="*/ 2016802 w 3864074"/>
              <a:gd name="connsiteY32" fmla="*/ 1200727 h 3164032"/>
              <a:gd name="connsiteX33" fmla="*/ 2072220 w 3864074"/>
              <a:gd name="connsiteY33" fmla="*/ 1265382 h 3164032"/>
              <a:gd name="connsiteX34" fmla="*/ 2155347 w 3864074"/>
              <a:gd name="connsiteY34" fmla="*/ 1339272 h 3164032"/>
              <a:gd name="connsiteX35" fmla="*/ 2238474 w 3864074"/>
              <a:gd name="connsiteY35" fmla="*/ 1256145 h 3164032"/>
              <a:gd name="connsiteX36" fmla="*/ 2303129 w 3864074"/>
              <a:gd name="connsiteY36" fmla="*/ 1330036 h 3164032"/>
              <a:gd name="connsiteX37" fmla="*/ 2377020 w 3864074"/>
              <a:gd name="connsiteY37" fmla="*/ 1330036 h 3164032"/>
              <a:gd name="connsiteX38" fmla="*/ 2432438 w 3864074"/>
              <a:gd name="connsiteY38" fmla="*/ 1385454 h 3164032"/>
              <a:gd name="connsiteX39" fmla="*/ 2561747 w 3864074"/>
              <a:gd name="connsiteY39" fmla="*/ 1330036 h 3164032"/>
              <a:gd name="connsiteX40" fmla="*/ 2626402 w 3864074"/>
              <a:gd name="connsiteY40" fmla="*/ 1376218 h 3164032"/>
              <a:gd name="connsiteX41" fmla="*/ 2949674 w 3864074"/>
              <a:gd name="connsiteY41" fmla="*/ 1330036 h 3164032"/>
              <a:gd name="connsiteX42" fmla="*/ 3226765 w 3864074"/>
              <a:gd name="connsiteY42" fmla="*/ 1283854 h 3164032"/>
              <a:gd name="connsiteX43" fmla="*/ 3559274 w 3864074"/>
              <a:gd name="connsiteY43" fmla="*/ 1440872 h 3164032"/>
              <a:gd name="connsiteX44" fmla="*/ 3651638 w 3864074"/>
              <a:gd name="connsiteY44" fmla="*/ 1477818 h 3164032"/>
              <a:gd name="connsiteX45" fmla="*/ 3697820 w 3864074"/>
              <a:gd name="connsiteY45" fmla="*/ 2216727 h 3164032"/>
              <a:gd name="connsiteX46" fmla="*/ 3864074 w 3864074"/>
              <a:gd name="connsiteY46" fmla="*/ 2687782 h 3164032"/>
              <a:gd name="connsiteX47" fmla="*/ 3836365 w 3864074"/>
              <a:gd name="connsiteY47" fmla="*/ 2974109 h 3164032"/>
              <a:gd name="connsiteX48" fmla="*/ 3836365 w 3864074"/>
              <a:gd name="connsiteY48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47" fmla="*/ 3836365 w 3836365"/>
              <a:gd name="connsiteY47" fmla="*/ 3066472 h 3164032"/>
              <a:gd name="connsiteX0" fmla="*/ 3397638 w 3836365"/>
              <a:gd name="connsiteY0" fmla="*/ 1356013 h 3164032"/>
              <a:gd name="connsiteX1" fmla="*/ 3224456 w 3836365"/>
              <a:gd name="connsiteY1" fmla="*/ 1550554 h 3164032"/>
              <a:gd name="connsiteX2" fmla="*/ 3184047 w 3836365"/>
              <a:gd name="connsiteY2" fmla="*/ 1615786 h 3164032"/>
              <a:gd name="connsiteX3" fmla="*/ 3149988 w 3836365"/>
              <a:gd name="connsiteY3" fmla="*/ 1704686 h 3164032"/>
              <a:gd name="connsiteX4" fmla="*/ 3024143 w 3836365"/>
              <a:gd name="connsiteY4" fmla="*/ 1878445 h 3164032"/>
              <a:gd name="connsiteX5" fmla="*/ 2926006 w 3836365"/>
              <a:gd name="connsiteY5" fmla="*/ 2058554 h 3164032"/>
              <a:gd name="connsiteX6" fmla="*/ 2724538 w 3836365"/>
              <a:gd name="connsiteY6" fmla="*/ 2245013 h 3164032"/>
              <a:gd name="connsiteX7" fmla="*/ 2585415 w 3836365"/>
              <a:gd name="connsiteY7" fmla="*/ 2466686 h 3164032"/>
              <a:gd name="connsiteX8" fmla="*/ 2398379 w 3836365"/>
              <a:gd name="connsiteY8" fmla="*/ 2701059 h 3164032"/>
              <a:gd name="connsiteX9" fmla="*/ 2280038 w 3836365"/>
              <a:gd name="connsiteY9" fmla="*/ 2938895 h 3164032"/>
              <a:gd name="connsiteX10" fmla="*/ 2028347 w 3836365"/>
              <a:gd name="connsiteY10" fmla="*/ 3164032 h 3164032"/>
              <a:gd name="connsiteX11" fmla="*/ 1912893 w 3836365"/>
              <a:gd name="connsiteY11" fmla="*/ 2997777 h 3164032"/>
              <a:gd name="connsiteX12" fmla="*/ 1790511 w 3836365"/>
              <a:gd name="connsiteY12" fmla="*/ 2841336 h 3164032"/>
              <a:gd name="connsiteX13" fmla="*/ 1667552 w 3836365"/>
              <a:gd name="connsiteY13" fmla="*/ 2622550 h 3164032"/>
              <a:gd name="connsiteX14" fmla="*/ 1483402 w 3836365"/>
              <a:gd name="connsiteY14" fmla="*/ 2400877 h 3164032"/>
              <a:gd name="connsiteX15" fmla="*/ 1351206 w 3836365"/>
              <a:gd name="connsiteY15" fmla="*/ 2202872 h 3164032"/>
              <a:gd name="connsiteX16" fmla="*/ 1193034 w 3836365"/>
              <a:gd name="connsiteY16" fmla="*/ 1997363 h 3164032"/>
              <a:gd name="connsiteX17" fmla="*/ 962702 w 3836365"/>
              <a:gd name="connsiteY17" fmla="*/ 1693718 h 3164032"/>
              <a:gd name="connsiteX18" fmla="*/ 842629 w 3836365"/>
              <a:gd name="connsiteY18" fmla="*/ 1416050 h 3164032"/>
              <a:gd name="connsiteX19" fmla="*/ 275170 w 3836365"/>
              <a:gd name="connsiteY19" fmla="*/ 876877 h 3164032"/>
              <a:gd name="connsiteX20" fmla="*/ 0 w 3836365"/>
              <a:gd name="connsiteY20" fmla="*/ 428711 h 3164032"/>
              <a:gd name="connsiteX21" fmla="*/ 3274 w 3836365"/>
              <a:gd name="connsiteY21" fmla="*/ 0 h 3164032"/>
              <a:gd name="connsiteX22" fmla="*/ 1240947 w 3836365"/>
              <a:gd name="connsiteY22" fmla="*/ 9236 h 3164032"/>
              <a:gd name="connsiteX23" fmla="*/ 1259420 w 3836365"/>
              <a:gd name="connsiteY23" fmla="*/ 979054 h 3164032"/>
              <a:gd name="connsiteX24" fmla="*/ 1361020 w 3836365"/>
              <a:gd name="connsiteY24" fmla="*/ 1016000 h 3164032"/>
              <a:gd name="connsiteX25" fmla="*/ 1471856 w 3836365"/>
              <a:gd name="connsiteY25" fmla="*/ 1062182 h 3164032"/>
              <a:gd name="connsiteX26" fmla="*/ 1564220 w 3836365"/>
              <a:gd name="connsiteY26" fmla="*/ 1034472 h 3164032"/>
              <a:gd name="connsiteX27" fmla="*/ 1628874 w 3836365"/>
              <a:gd name="connsiteY27" fmla="*/ 1089891 h 3164032"/>
              <a:gd name="connsiteX28" fmla="*/ 1628874 w 3836365"/>
              <a:gd name="connsiteY28" fmla="*/ 1089891 h 3164032"/>
              <a:gd name="connsiteX29" fmla="*/ 1758184 w 3836365"/>
              <a:gd name="connsiteY29" fmla="*/ 1173018 h 3164032"/>
              <a:gd name="connsiteX30" fmla="*/ 1859784 w 3836365"/>
              <a:gd name="connsiteY30" fmla="*/ 1117600 h 3164032"/>
              <a:gd name="connsiteX31" fmla="*/ 1896729 w 3836365"/>
              <a:gd name="connsiteY31" fmla="*/ 1209963 h 3164032"/>
              <a:gd name="connsiteX32" fmla="*/ 2016802 w 3836365"/>
              <a:gd name="connsiteY32" fmla="*/ 1200727 h 3164032"/>
              <a:gd name="connsiteX33" fmla="*/ 2072220 w 3836365"/>
              <a:gd name="connsiteY33" fmla="*/ 1265382 h 3164032"/>
              <a:gd name="connsiteX34" fmla="*/ 2155347 w 3836365"/>
              <a:gd name="connsiteY34" fmla="*/ 1339272 h 3164032"/>
              <a:gd name="connsiteX35" fmla="*/ 2238474 w 3836365"/>
              <a:gd name="connsiteY35" fmla="*/ 1256145 h 3164032"/>
              <a:gd name="connsiteX36" fmla="*/ 2303129 w 3836365"/>
              <a:gd name="connsiteY36" fmla="*/ 1330036 h 3164032"/>
              <a:gd name="connsiteX37" fmla="*/ 2377020 w 3836365"/>
              <a:gd name="connsiteY37" fmla="*/ 1330036 h 3164032"/>
              <a:gd name="connsiteX38" fmla="*/ 2432438 w 3836365"/>
              <a:gd name="connsiteY38" fmla="*/ 1385454 h 3164032"/>
              <a:gd name="connsiteX39" fmla="*/ 2561747 w 3836365"/>
              <a:gd name="connsiteY39" fmla="*/ 1330036 h 3164032"/>
              <a:gd name="connsiteX40" fmla="*/ 2626402 w 3836365"/>
              <a:gd name="connsiteY40" fmla="*/ 1376218 h 3164032"/>
              <a:gd name="connsiteX41" fmla="*/ 2949674 w 3836365"/>
              <a:gd name="connsiteY41" fmla="*/ 1330036 h 3164032"/>
              <a:gd name="connsiteX42" fmla="*/ 3226765 w 3836365"/>
              <a:gd name="connsiteY42" fmla="*/ 1283854 h 3164032"/>
              <a:gd name="connsiteX43" fmla="*/ 3559274 w 3836365"/>
              <a:gd name="connsiteY43" fmla="*/ 1440872 h 3164032"/>
              <a:gd name="connsiteX44" fmla="*/ 3651638 w 3836365"/>
              <a:gd name="connsiteY44" fmla="*/ 1477818 h 3164032"/>
              <a:gd name="connsiteX45" fmla="*/ 3697820 w 3836365"/>
              <a:gd name="connsiteY45" fmla="*/ 2216727 h 3164032"/>
              <a:gd name="connsiteX46" fmla="*/ 3836365 w 3836365"/>
              <a:gd name="connsiteY46" fmla="*/ 2974109 h 3164032"/>
              <a:gd name="connsiteX0" fmla="*/ 3397638 w 3697820"/>
              <a:gd name="connsiteY0" fmla="*/ 1356013 h 3164032"/>
              <a:gd name="connsiteX1" fmla="*/ 3224456 w 3697820"/>
              <a:gd name="connsiteY1" fmla="*/ 1550554 h 3164032"/>
              <a:gd name="connsiteX2" fmla="*/ 3184047 w 3697820"/>
              <a:gd name="connsiteY2" fmla="*/ 1615786 h 3164032"/>
              <a:gd name="connsiteX3" fmla="*/ 3149988 w 3697820"/>
              <a:gd name="connsiteY3" fmla="*/ 1704686 h 3164032"/>
              <a:gd name="connsiteX4" fmla="*/ 3024143 w 3697820"/>
              <a:gd name="connsiteY4" fmla="*/ 1878445 h 3164032"/>
              <a:gd name="connsiteX5" fmla="*/ 2926006 w 3697820"/>
              <a:gd name="connsiteY5" fmla="*/ 2058554 h 3164032"/>
              <a:gd name="connsiteX6" fmla="*/ 2724538 w 3697820"/>
              <a:gd name="connsiteY6" fmla="*/ 2245013 h 3164032"/>
              <a:gd name="connsiteX7" fmla="*/ 2585415 w 3697820"/>
              <a:gd name="connsiteY7" fmla="*/ 2466686 h 3164032"/>
              <a:gd name="connsiteX8" fmla="*/ 2398379 w 3697820"/>
              <a:gd name="connsiteY8" fmla="*/ 2701059 h 3164032"/>
              <a:gd name="connsiteX9" fmla="*/ 2280038 w 3697820"/>
              <a:gd name="connsiteY9" fmla="*/ 2938895 h 3164032"/>
              <a:gd name="connsiteX10" fmla="*/ 2028347 w 3697820"/>
              <a:gd name="connsiteY10" fmla="*/ 3164032 h 3164032"/>
              <a:gd name="connsiteX11" fmla="*/ 1912893 w 3697820"/>
              <a:gd name="connsiteY11" fmla="*/ 2997777 h 3164032"/>
              <a:gd name="connsiteX12" fmla="*/ 1790511 w 3697820"/>
              <a:gd name="connsiteY12" fmla="*/ 2841336 h 3164032"/>
              <a:gd name="connsiteX13" fmla="*/ 1667552 w 3697820"/>
              <a:gd name="connsiteY13" fmla="*/ 2622550 h 3164032"/>
              <a:gd name="connsiteX14" fmla="*/ 1483402 w 3697820"/>
              <a:gd name="connsiteY14" fmla="*/ 2400877 h 3164032"/>
              <a:gd name="connsiteX15" fmla="*/ 1351206 w 3697820"/>
              <a:gd name="connsiteY15" fmla="*/ 2202872 h 3164032"/>
              <a:gd name="connsiteX16" fmla="*/ 1193034 w 3697820"/>
              <a:gd name="connsiteY16" fmla="*/ 1997363 h 3164032"/>
              <a:gd name="connsiteX17" fmla="*/ 962702 w 3697820"/>
              <a:gd name="connsiteY17" fmla="*/ 1693718 h 3164032"/>
              <a:gd name="connsiteX18" fmla="*/ 842629 w 3697820"/>
              <a:gd name="connsiteY18" fmla="*/ 1416050 h 3164032"/>
              <a:gd name="connsiteX19" fmla="*/ 275170 w 3697820"/>
              <a:gd name="connsiteY19" fmla="*/ 876877 h 3164032"/>
              <a:gd name="connsiteX20" fmla="*/ 0 w 3697820"/>
              <a:gd name="connsiteY20" fmla="*/ 428711 h 3164032"/>
              <a:gd name="connsiteX21" fmla="*/ 3274 w 3697820"/>
              <a:gd name="connsiteY21" fmla="*/ 0 h 3164032"/>
              <a:gd name="connsiteX22" fmla="*/ 1240947 w 3697820"/>
              <a:gd name="connsiteY22" fmla="*/ 9236 h 3164032"/>
              <a:gd name="connsiteX23" fmla="*/ 1259420 w 3697820"/>
              <a:gd name="connsiteY23" fmla="*/ 979054 h 3164032"/>
              <a:gd name="connsiteX24" fmla="*/ 1361020 w 3697820"/>
              <a:gd name="connsiteY24" fmla="*/ 1016000 h 3164032"/>
              <a:gd name="connsiteX25" fmla="*/ 1471856 w 3697820"/>
              <a:gd name="connsiteY25" fmla="*/ 1062182 h 3164032"/>
              <a:gd name="connsiteX26" fmla="*/ 1564220 w 3697820"/>
              <a:gd name="connsiteY26" fmla="*/ 1034472 h 3164032"/>
              <a:gd name="connsiteX27" fmla="*/ 1628874 w 3697820"/>
              <a:gd name="connsiteY27" fmla="*/ 1089891 h 3164032"/>
              <a:gd name="connsiteX28" fmla="*/ 1628874 w 3697820"/>
              <a:gd name="connsiteY28" fmla="*/ 1089891 h 3164032"/>
              <a:gd name="connsiteX29" fmla="*/ 1758184 w 3697820"/>
              <a:gd name="connsiteY29" fmla="*/ 1173018 h 3164032"/>
              <a:gd name="connsiteX30" fmla="*/ 1859784 w 3697820"/>
              <a:gd name="connsiteY30" fmla="*/ 1117600 h 3164032"/>
              <a:gd name="connsiteX31" fmla="*/ 1896729 w 3697820"/>
              <a:gd name="connsiteY31" fmla="*/ 1209963 h 3164032"/>
              <a:gd name="connsiteX32" fmla="*/ 2016802 w 3697820"/>
              <a:gd name="connsiteY32" fmla="*/ 1200727 h 3164032"/>
              <a:gd name="connsiteX33" fmla="*/ 2072220 w 3697820"/>
              <a:gd name="connsiteY33" fmla="*/ 1265382 h 3164032"/>
              <a:gd name="connsiteX34" fmla="*/ 2155347 w 3697820"/>
              <a:gd name="connsiteY34" fmla="*/ 1339272 h 3164032"/>
              <a:gd name="connsiteX35" fmla="*/ 2238474 w 3697820"/>
              <a:gd name="connsiteY35" fmla="*/ 1256145 h 3164032"/>
              <a:gd name="connsiteX36" fmla="*/ 2303129 w 3697820"/>
              <a:gd name="connsiteY36" fmla="*/ 1330036 h 3164032"/>
              <a:gd name="connsiteX37" fmla="*/ 2377020 w 3697820"/>
              <a:gd name="connsiteY37" fmla="*/ 1330036 h 3164032"/>
              <a:gd name="connsiteX38" fmla="*/ 2432438 w 3697820"/>
              <a:gd name="connsiteY38" fmla="*/ 1385454 h 3164032"/>
              <a:gd name="connsiteX39" fmla="*/ 2561747 w 3697820"/>
              <a:gd name="connsiteY39" fmla="*/ 1330036 h 3164032"/>
              <a:gd name="connsiteX40" fmla="*/ 2626402 w 3697820"/>
              <a:gd name="connsiteY40" fmla="*/ 1376218 h 3164032"/>
              <a:gd name="connsiteX41" fmla="*/ 2949674 w 3697820"/>
              <a:gd name="connsiteY41" fmla="*/ 1330036 h 3164032"/>
              <a:gd name="connsiteX42" fmla="*/ 3226765 w 3697820"/>
              <a:gd name="connsiteY42" fmla="*/ 1283854 h 3164032"/>
              <a:gd name="connsiteX43" fmla="*/ 3559274 w 3697820"/>
              <a:gd name="connsiteY43" fmla="*/ 1440872 h 3164032"/>
              <a:gd name="connsiteX44" fmla="*/ 3651638 w 3697820"/>
              <a:gd name="connsiteY44" fmla="*/ 1477818 h 3164032"/>
              <a:gd name="connsiteX45" fmla="*/ 3697820 w 3697820"/>
              <a:gd name="connsiteY45" fmla="*/ 2216727 h 3164032"/>
              <a:gd name="connsiteX0" fmla="*/ 3397638 w 3651638"/>
              <a:gd name="connsiteY0" fmla="*/ 1356013 h 3164032"/>
              <a:gd name="connsiteX1" fmla="*/ 3224456 w 3651638"/>
              <a:gd name="connsiteY1" fmla="*/ 1550554 h 3164032"/>
              <a:gd name="connsiteX2" fmla="*/ 3184047 w 3651638"/>
              <a:gd name="connsiteY2" fmla="*/ 1615786 h 3164032"/>
              <a:gd name="connsiteX3" fmla="*/ 3149988 w 3651638"/>
              <a:gd name="connsiteY3" fmla="*/ 1704686 h 3164032"/>
              <a:gd name="connsiteX4" fmla="*/ 3024143 w 3651638"/>
              <a:gd name="connsiteY4" fmla="*/ 1878445 h 3164032"/>
              <a:gd name="connsiteX5" fmla="*/ 2926006 w 3651638"/>
              <a:gd name="connsiteY5" fmla="*/ 2058554 h 3164032"/>
              <a:gd name="connsiteX6" fmla="*/ 2724538 w 3651638"/>
              <a:gd name="connsiteY6" fmla="*/ 2245013 h 3164032"/>
              <a:gd name="connsiteX7" fmla="*/ 2585415 w 3651638"/>
              <a:gd name="connsiteY7" fmla="*/ 2466686 h 3164032"/>
              <a:gd name="connsiteX8" fmla="*/ 2398379 w 3651638"/>
              <a:gd name="connsiteY8" fmla="*/ 2701059 h 3164032"/>
              <a:gd name="connsiteX9" fmla="*/ 2280038 w 3651638"/>
              <a:gd name="connsiteY9" fmla="*/ 2938895 h 3164032"/>
              <a:gd name="connsiteX10" fmla="*/ 2028347 w 3651638"/>
              <a:gd name="connsiteY10" fmla="*/ 3164032 h 3164032"/>
              <a:gd name="connsiteX11" fmla="*/ 1912893 w 3651638"/>
              <a:gd name="connsiteY11" fmla="*/ 2997777 h 3164032"/>
              <a:gd name="connsiteX12" fmla="*/ 1790511 w 3651638"/>
              <a:gd name="connsiteY12" fmla="*/ 2841336 h 3164032"/>
              <a:gd name="connsiteX13" fmla="*/ 1667552 w 3651638"/>
              <a:gd name="connsiteY13" fmla="*/ 2622550 h 3164032"/>
              <a:gd name="connsiteX14" fmla="*/ 1483402 w 3651638"/>
              <a:gd name="connsiteY14" fmla="*/ 2400877 h 3164032"/>
              <a:gd name="connsiteX15" fmla="*/ 1351206 w 3651638"/>
              <a:gd name="connsiteY15" fmla="*/ 2202872 h 3164032"/>
              <a:gd name="connsiteX16" fmla="*/ 1193034 w 3651638"/>
              <a:gd name="connsiteY16" fmla="*/ 1997363 h 3164032"/>
              <a:gd name="connsiteX17" fmla="*/ 962702 w 3651638"/>
              <a:gd name="connsiteY17" fmla="*/ 1693718 h 3164032"/>
              <a:gd name="connsiteX18" fmla="*/ 842629 w 3651638"/>
              <a:gd name="connsiteY18" fmla="*/ 1416050 h 3164032"/>
              <a:gd name="connsiteX19" fmla="*/ 275170 w 3651638"/>
              <a:gd name="connsiteY19" fmla="*/ 876877 h 3164032"/>
              <a:gd name="connsiteX20" fmla="*/ 0 w 3651638"/>
              <a:gd name="connsiteY20" fmla="*/ 428711 h 3164032"/>
              <a:gd name="connsiteX21" fmla="*/ 3274 w 3651638"/>
              <a:gd name="connsiteY21" fmla="*/ 0 h 3164032"/>
              <a:gd name="connsiteX22" fmla="*/ 1240947 w 3651638"/>
              <a:gd name="connsiteY22" fmla="*/ 9236 h 3164032"/>
              <a:gd name="connsiteX23" fmla="*/ 1259420 w 3651638"/>
              <a:gd name="connsiteY23" fmla="*/ 979054 h 3164032"/>
              <a:gd name="connsiteX24" fmla="*/ 1361020 w 3651638"/>
              <a:gd name="connsiteY24" fmla="*/ 1016000 h 3164032"/>
              <a:gd name="connsiteX25" fmla="*/ 1471856 w 3651638"/>
              <a:gd name="connsiteY25" fmla="*/ 1062182 h 3164032"/>
              <a:gd name="connsiteX26" fmla="*/ 1564220 w 3651638"/>
              <a:gd name="connsiteY26" fmla="*/ 1034472 h 3164032"/>
              <a:gd name="connsiteX27" fmla="*/ 1628874 w 3651638"/>
              <a:gd name="connsiteY27" fmla="*/ 1089891 h 3164032"/>
              <a:gd name="connsiteX28" fmla="*/ 1628874 w 3651638"/>
              <a:gd name="connsiteY28" fmla="*/ 1089891 h 3164032"/>
              <a:gd name="connsiteX29" fmla="*/ 1758184 w 3651638"/>
              <a:gd name="connsiteY29" fmla="*/ 1173018 h 3164032"/>
              <a:gd name="connsiteX30" fmla="*/ 1859784 w 3651638"/>
              <a:gd name="connsiteY30" fmla="*/ 1117600 h 3164032"/>
              <a:gd name="connsiteX31" fmla="*/ 1896729 w 3651638"/>
              <a:gd name="connsiteY31" fmla="*/ 1209963 h 3164032"/>
              <a:gd name="connsiteX32" fmla="*/ 2016802 w 3651638"/>
              <a:gd name="connsiteY32" fmla="*/ 1200727 h 3164032"/>
              <a:gd name="connsiteX33" fmla="*/ 2072220 w 3651638"/>
              <a:gd name="connsiteY33" fmla="*/ 1265382 h 3164032"/>
              <a:gd name="connsiteX34" fmla="*/ 2155347 w 3651638"/>
              <a:gd name="connsiteY34" fmla="*/ 1339272 h 3164032"/>
              <a:gd name="connsiteX35" fmla="*/ 2238474 w 3651638"/>
              <a:gd name="connsiteY35" fmla="*/ 1256145 h 3164032"/>
              <a:gd name="connsiteX36" fmla="*/ 2303129 w 3651638"/>
              <a:gd name="connsiteY36" fmla="*/ 1330036 h 3164032"/>
              <a:gd name="connsiteX37" fmla="*/ 2377020 w 3651638"/>
              <a:gd name="connsiteY37" fmla="*/ 1330036 h 3164032"/>
              <a:gd name="connsiteX38" fmla="*/ 2432438 w 3651638"/>
              <a:gd name="connsiteY38" fmla="*/ 1385454 h 3164032"/>
              <a:gd name="connsiteX39" fmla="*/ 2561747 w 3651638"/>
              <a:gd name="connsiteY39" fmla="*/ 1330036 h 3164032"/>
              <a:gd name="connsiteX40" fmla="*/ 2626402 w 3651638"/>
              <a:gd name="connsiteY40" fmla="*/ 1376218 h 3164032"/>
              <a:gd name="connsiteX41" fmla="*/ 2949674 w 3651638"/>
              <a:gd name="connsiteY41" fmla="*/ 1330036 h 3164032"/>
              <a:gd name="connsiteX42" fmla="*/ 3226765 w 3651638"/>
              <a:gd name="connsiteY42" fmla="*/ 1283854 h 3164032"/>
              <a:gd name="connsiteX43" fmla="*/ 3559274 w 3651638"/>
              <a:gd name="connsiteY43" fmla="*/ 1440872 h 3164032"/>
              <a:gd name="connsiteX44" fmla="*/ 3651638 w 3651638"/>
              <a:gd name="connsiteY44" fmla="*/ 1477818 h 3164032"/>
              <a:gd name="connsiteX0" fmla="*/ 3397638 w 3559274"/>
              <a:gd name="connsiteY0" fmla="*/ 1356013 h 3164032"/>
              <a:gd name="connsiteX1" fmla="*/ 3224456 w 3559274"/>
              <a:gd name="connsiteY1" fmla="*/ 1550554 h 3164032"/>
              <a:gd name="connsiteX2" fmla="*/ 3184047 w 3559274"/>
              <a:gd name="connsiteY2" fmla="*/ 1615786 h 3164032"/>
              <a:gd name="connsiteX3" fmla="*/ 3149988 w 3559274"/>
              <a:gd name="connsiteY3" fmla="*/ 1704686 h 3164032"/>
              <a:gd name="connsiteX4" fmla="*/ 3024143 w 3559274"/>
              <a:gd name="connsiteY4" fmla="*/ 1878445 h 3164032"/>
              <a:gd name="connsiteX5" fmla="*/ 2926006 w 3559274"/>
              <a:gd name="connsiteY5" fmla="*/ 2058554 h 3164032"/>
              <a:gd name="connsiteX6" fmla="*/ 2724538 w 3559274"/>
              <a:gd name="connsiteY6" fmla="*/ 2245013 h 3164032"/>
              <a:gd name="connsiteX7" fmla="*/ 2585415 w 3559274"/>
              <a:gd name="connsiteY7" fmla="*/ 2466686 h 3164032"/>
              <a:gd name="connsiteX8" fmla="*/ 2398379 w 3559274"/>
              <a:gd name="connsiteY8" fmla="*/ 2701059 h 3164032"/>
              <a:gd name="connsiteX9" fmla="*/ 2280038 w 3559274"/>
              <a:gd name="connsiteY9" fmla="*/ 2938895 h 3164032"/>
              <a:gd name="connsiteX10" fmla="*/ 2028347 w 3559274"/>
              <a:gd name="connsiteY10" fmla="*/ 3164032 h 3164032"/>
              <a:gd name="connsiteX11" fmla="*/ 1912893 w 3559274"/>
              <a:gd name="connsiteY11" fmla="*/ 2997777 h 3164032"/>
              <a:gd name="connsiteX12" fmla="*/ 1790511 w 3559274"/>
              <a:gd name="connsiteY12" fmla="*/ 2841336 h 3164032"/>
              <a:gd name="connsiteX13" fmla="*/ 1667552 w 3559274"/>
              <a:gd name="connsiteY13" fmla="*/ 2622550 h 3164032"/>
              <a:gd name="connsiteX14" fmla="*/ 1483402 w 3559274"/>
              <a:gd name="connsiteY14" fmla="*/ 2400877 h 3164032"/>
              <a:gd name="connsiteX15" fmla="*/ 1351206 w 3559274"/>
              <a:gd name="connsiteY15" fmla="*/ 2202872 h 3164032"/>
              <a:gd name="connsiteX16" fmla="*/ 1193034 w 3559274"/>
              <a:gd name="connsiteY16" fmla="*/ 1997363 h 3164032"/>
              <a:gd name="connsiteX17" fmla="*/ 962702 w 3559274"/>
              <a:gd name="connsiteY17" fmla="*/ 1693718 h 3164032"/>
              <a:gd name="connsiteX18" fmla="*/ 842629 w 3559274"/>
              <a:gd name="connsiteY18" fmla="*/ 1416050 h 3164032"/>
              <a:gd name="connsiteX19" fmla="*/ 275170 w 3559274"/>
              <a:gd name="connsiteY19" fmla="*/ 876877 h 3164032"/>
              <a:gd name="connsiteX20" fmla="*/ 0 w 3559274"/>
              <a:gd name="connsiteY20" fmla="*/ 428711 h 3164032"/>
              <a:gd name="connsiteX21" fmla="*/ 3274 w 3559274"/>
              <a:gd name="connsiteY21" fmla="*/ 0 h 3164032"/>
              <a:gd name="connsiteX22" fmla="*/ 1240947 w 3559274"/>
              <a:gd name="connsiteY22" fmla="*/ 9236 h 3164032"/>
              <a:gd name="connsiteX23" fmla="*/ 1259420 w 3559274"/>
              <a:gd name="connsiteY23" fmla="*/ 979054 h 3164032"/>
              <a:gd name="connsiteX24" fmla="*/ 1361020 w 3559274"/>
              <a:gd name="connsiteY24" fmla="*/ 1016000 h 3164032"/>
              <a:gd name="connsiteX25" fmla="*/ 1471856 w 3559274"/>
              <a:gd name="connsiteY25" fmla="*/ 1062182 h 3164032"/>
              <a:gd name="connsiteX26" fmla="*/ 1564220 w 3559274"/>
              <a:gd name="connsiteY26" fmla="*/ 1034472 h 3164032"/>
              <a:gd name="connsiteX27" fmla="*/ 1628874 w 3559274"/>
              <a:gd name="connsiteY27" fmla="*/ 1089891 h 3164032"/>
              <a:gd name="connsiteX28" fmla="*/ 1628874 w 3559274"/>
              <a:gd name="connsiteY28" fmla="*/ 1089891 h 3164032"/>
              <a:gd name="connsiteX29" fmla="*/ 1758184 w 3559274"/>
              <a:gd name="connsiteY29" fmla="*/ 1173018 h 3164032"/>
              <a:gd name="connsiteX30" fmla="*/ 1859784 w 3559274"/>
              <a:gd name="connsiteY30" fmla="*/ 1117600 h 3164032"/>
              <a:gd name="connsiteX31" fmla="*/ 1896729 w 3559274"/>
              <a:gd name="connsiteY31" fmla="*/ 1209963 h 3164032"/>
              <a:gd name="connsiteX32" fmla="*/ 2016802 w 3559274"/>
              <a:gd name="connsiteY32" fmla="*/ 1200727 h 3164032"/>
              <a:gd name="connsiteX33" fmla="*/ 2072220 w 3559274"/>
              <a:gd name="connsiteY33" fmla="*/ 1265382 h 3164032"/>
              <a:gd name="connsiteX34" fmla="*/ 2155347 w 3559274"/>
              <a:gd name="connsiteY34" fmla="*/ 1339272 h 3164032"/>
              <a:gd name="connsiteX35" fmla="*/ 2238474 w 3559274"/>
              <a:gd name="connsiteY35" fmla="*/ 1256145 h 3164032"/>
              <a:gd name="connsiteX36" fmla="*/ 2303129 w 3559274"/>
              <a:gd name="connsiteY36" fmla="*/ 1330036 h 3164032"/>
              <a:gd name="connsiteX37" fmla="*/ 2377020 w 3559274"/>
              <a:gd name="connsiteY37" fmla="*/ 1330036 h 3164032"/>
              <a:gd name="connsiteX38" fmla="*/ 2432438 w 3559274"/>
              <a:gd name="connsiteY38" fmla="*/ 1385454 h 3164032"/>
              <a:gd name="connsiteX39" fmla="*/ 2561747 w 3559274"/>
              <a:gd name="connsiteY39" fmla="*/ 1330036 h 3164032"/>
              <a:gd name="connsiteX40" fmla="*/ 2626402 w 3559274"/>
              <a:gd name="connsiteY40" fmla="*/ 1376218 h 3164032"/>
              <a:gd name="connsiteX41" fmla="*/ 2949674 w 3559274"/>
              <a:gd name="connsiteY41" fmla="*/ 1330036 h 3164032"/>
              <a:gd name="connsiteX42" fmla="*/ 3226765 w 3559274"/>
              <a:gd name="connsiteY42" fmla="*/ 1283854 h 3164032"/>
              <a:gd name="connsiteX43" fmla="*/ 3559274 w 3559274"/>
              <a:gd name="connsiteY43" fmla="*/ 1440872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0" fmla="*/ 3397638 w 3397638"/>
              <a:gd name="connsiteY0" fmla="*/ 1356013 h 3164032"/>
              <a:gd name="connsiteX1" fmla="*/ 3224456 w 3397638"/>
              <a:gd name="connsiteY1" fmla="*/ 1550554 h 3164032"/>
              <a:gd name="connsiteX2" fmla="*/ 3184047 w 3397638"/>
              <a:gd name="connsiteY2" fmla="*/ 1615786 h 3164032"/>
              <a:gd name="connsiteX3" fmla="*/ 3149988 w 3397638"/>
              <a:gd name="connsiteY3" fmla="*/ 1704686 h 3164032"/>
              <a:gd name="connsiteX4" fmla="*/ 3024143 w 3397638"/>
              <a:gd name="connsiteY4" fmla="*/ 1878445 h 3164032"/>
              <a:gd name="connsiteX5" fmla="*/ 2926006 w 3397638"/>
              <a:gd name="connsiteY5" fmla="*/ 2058554 h 3164032"/>
              <a:gd name="connsiteX6" fmla="*/ 2724538 w 3397638"/>
              <a:gd name="connsiteY6" fmla="*/ 2245013 h 3164032"/>
              <a:gd name="connsiteX7" fmla="*/ 2585415 w 3397638"/>
              <a:gd name="connsiteY7" fmla="*/ 2466686 h 3164032"/>
              <a:gd name="connsiteX8" fmla="*/ 2398379 w 3397638"/>
              <a:gd name="connsiteY8" fmla="*/ 2701059 h 3164032"/>
              <a:gd name="connsiteX9" fmla="*/ 2280038 w 3397638"/>
              <a:gd name="connsiteY9" fmla="*/ 2938895 h 3164032"/>
              <a:gd name="connsiteX10" fmla="*/ 2028347 w 3397638"/>
              <a:gd name="connsiteY10" fmla="*/ 3164032 h 3164032"/>
              <a:gd name="connsiteX11" fmla="*/ 1912893 w 3397638"/>
              <a:gd name="connsiteY11" fmla="*/ 2997777 h 3164032"/>
              <a:gd name="connsiteX12" fmla="*/ 1790511 w 3397638"/>
              <a:gd name="connsiteY12" fmla="*/ 2841336 h 3164032"/>
              <a:gd name="connsiteX13" fmla="*/ 1667552 w 3397638"/>
              <a:gd name="connsiteY13" fmla="*/ 2622550 h 3164032"/>
              <a:gd name="connsiteX14" fmla="*/ 1483402 w 3397638"/>
              <a:gd name="connsiteY14" fmla="*/ 2400877 h 3164032"/>
              <a:gd name="connsiteX15" fmla="*/ 1351206 w 3397638"/>
              <a:gd name="connsiteY15" fmla="*/ 2202872 h 3164032"/>
              <a:gd name="connsiteX16" fmla="*/ 1193034 w 3397638"/>
              <a:gd name="connsiteY16" fmla="*/ 1997363 h 3164032"/>
              <a:gd name="connsiteX17" fmla="*/ 962702 w 3397638"/>
              <a:gd name="connsiteY17" fmla="*/ 1693718 h 3164032"/>
              <a:gd name="connsiteX18" fmla="*/ 842629 w 3397638"/>
              <a:gd name="connsiteY18" fmla="*/ 1416050 h 3164032"/>
              <a:gd name="connsiteX19" fmla="*/ 275170 w 3397638"/>
              <a:gd name="connsiteY19" fmla="*/ 876877 h 3164032"/>
              <a:gd name="connsiteX20" fmla="*/ 0 w 3397638"/>
              <a:gd name="connsiteY20" fmla="*/ 428711 h 3164032"/>
              <a:gd name="connsiteX21" fmla="*/ 3274 w 3397638"/>
              <a:gd name="connsiteY21" fmla="*/ 0 h 3164032"/>
              <a:gd name="connsiteX22" fmla="*/ 1240947 w 3397638"/>
              <a:gd name="connsiteY22" fmla="*/ 9236 h 3164032"/>
              <a:gd name="connsiteX23" fmla="*/ 1259420 w 3397638"/>
              <a:gd name="connsiteY23" fmla="*/ 979054 h 3164032"/>
              <a:gd name="connsiteX24" fmla="*/ 1361020 w 3397638"/>
              <a:gd name="connsiteY24" fmla="*/ 1016000 h 3164032"/>
              <a:gd name="connsiteX25" fmla="*/ 1471856 w 3397638"/>
              <a:gd name="connsiteY25" fmla="*/ 1062182 h 3164032"/>
              <a:gd name="connsiteX26" fmla="*/ 1564220 w 3397638"/>
              <a:gd name="connsiteY26" fmla="*/ 1034472 h 3164032"/>
              <a:gd name="connsiteX27" fmla="*/ 1628874 w 3397638"/>
              <a:gd name="connsiteY27" fmla="*/ 1089891 h 3164032"/>
              <a:gd name="connsiteX28" fmla="*/ 1628874 w 3397638"/>
              <a:gd name="connsiteY28" fmla="*/ 1089891 h 3164032"/>
              <a:gd name="connsiteX29" fmla="*/ 1758184 w 3397638"/>
              <a:gd name="connsiteY29" fmla="*/ 1173018 h 3164032"/>
              <a:gd name="connsiteX30" fmla="*/ 1859784 w 3397638"/>
              <a:gd name="connsiteY30" fmla="*/ 1117600 h 3164032"/>
              <a:gd name="connsiteX31" fmla="*/ 1896729 w 3397638"/>
              <a:gd name="connsiteY31" fmla="*/ 1209963 h 3164032"/>
              <a:gd name="connsiteX32" fmla="*/ 2016802 w 3397638"/>
              <a:gd name="connsiteY32" fmla="*/ 1200727 h 3164032"/>
              <a:gd name="connsiteX33" fmla="*/ 2072220 w 3397638"/>
              <a:gd name="connsiteY33" fmla="*/ 1265382 h 3164032"/>
              <a:gd name="connsiteX34" fmla="*/ 2155347 w 3397638"/>
              <a:gd name="connsiteY34" fmla="*/ 1339272 h 3164032"/>
              <a:gd name="connsiteX35" fmla="*/ 2238474 w 3397638"/>
              <a:gd name="connsiteY35" fmla="*/ 1256145 h 3164032"/>
              <a:gd name="connsiteX36" fmla="*/ 2303129 w 3397638"/>
              <a:gd name="connsiteY36" fmla="*/ 1330036 h 3164032"/>
              <a:gd name="connsiteX37" fmla="*/ 2377020 w 3397638"/>
              <a:gd name="connsiteY37" fmla="*/ 1330036 h 3164032"/>
              <a:gd name="connsiteX38" fmla="*/ 2432438 w 3397638"/>
              <a:gd name="connsiteY38" fmla="*/ 1385454 h 3164032"/>
              <a:gd name="connsiteX39" fmla="*/ 2561747 w 3397638"/>
              <a:gd name="connsiteY39" fmla="*/ 1330036 h 3164032"/>
              <a:gd name="connsiteX40" fmla="*/ 2626402 w 3397638"/>
              <a:gd name="connsiteY40" fmla="*/ 1376218 h 3164032"/>
              <a:gd name="connsiteX41" fmla="*/ 2949674 w 3397638"/>
              <a:gd name="connsiteY41" fmla="*/ 1330036 h 3164032"/>
              <a:gd name="connsiteX42" fmla="*/ 3226765 w 3397638"/>
              <a:gd name="connsiteY42" fmla="*/ 1283854 h 3164032"/>
              <a:gd name="connsiteX43" fmla="*/ 3397638 w 3397638"/>
              <a:gd name="connsiteY43" fmla="*/ 1356013 h 31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97638" h="3164032">
                <a:moveTo>
                  <a:pt x="3397638" y="1356013"/>
                </a:moveTo>
                <a:lnTo>
                  <a:pt x="3224456" y="1550554"/>
                </a:lnTo>
                <a:lnTo>
                  <a:pt x="3184047" y="1615786"/>
                </a:lnTo>
                <a:lnTo>
                  <a:pt x="3149988" y="1704686"/>
                </a:lnTo>
                <a:lnTo>
                  <a:pt x="3024143" y="1878445"/>
                </a:lnTo>
                <a:lnTo>
                  <a:pt x="2926006" y="2058554"/>
                </a:lnTo>
                <a:lnTo>
                  <a:pt x="2724538" y="2245013"/>
                </a:lnTo>
                <a:lnTo>
                  <a:pt x="2585415" y="2466686"/>
                </a:lnTo>
                <a:lnTo>
                  <a:pt x="2398379" y="2701059"/>
                </a:lnTo>
                <a:lnTo>
                  <a:pt x="2280038" y="2938895"/>
                </a:lnTo>
                <a:lnTo>
                  <a:pt x="2028347" y="3164032"/>
                </a:lnTo>
                <a:lnTo>
                  <a:pt x="1912893" y="2997777"/>
                </a:lnTo>
                <a:lnTo>
                  <a:pt x="1790511" y="2841336"/>
                </a:lnTo>
                <a:lnTo>
                  <a:pt x="1667552" y="2622550"/>
                </a:lnTo>
                <a:lnTo>
                  <a:pt x="1483402" y="2400877"/>
                </a:lnTo>
                <a:lnTo>
                  <a:pt x="1351206" y="2202872"/>
                </a:lnTo>
                <a:lnTo>
                  <a:pt x="1193034" y="1997363"/>
                </a:lnTo>
                <a:lnTo>
                  <a:pt x="962702" y="1693718"/>
                </a:lnTo>
                <a:lnTo>
                  <a:pt x="842629" y="1416050"/>
                </a:lnTo>
                <a:lnTo>
                  <a:pt x="275170" y="876877"/>
                </a:lnTo>
                <a:lnTo>
                  <a:pt x="0" y="428711"/>
                </a:lnTo>
                <a:cubicBezTo>
                  <a:pt x="1091" y="285807"/>
                  <a:pt x="2183" y="142904"/>
                  <a:pt x="3274" y="0"/>
                </a:cubicBezTo>
                <a:lnTo>
                  <a:pt x="1240947" y="9236"/>
                </a:lnTo>
                <a:lnTo>
                  <a:pt x="1259420" y="979054"/>
                </a:lnTo>
                <a:lnTo>
                  <a:pt x="1361020" y="1016000"/>
                </a:lnTo>
                <a:lnTo>
                  <a:pt x="1471856" y="1062182"/>
                </a:lnTo>
                <a:lnTo>
                  <a:pt x="1564220" y="1034472"/>
                </a:lnTo>
                <a:lnTo>
                  <a:pt x="1628874" y="1089891"/>
                </a:lnTo>
                <a:lnTo>
                  <a:pt x="1628874" y="1089891"/>
                </a:lnTo>
                <a:lnTo>
                  <a:pt x="1758184" y="1173018"/>
                </a:lnTo>
                <a:lnTo>
                  <a:pt x="1859784" y="1117600"/>
                </a:lnTo>
                <a:lnTo>
                  <a:pt x="1896729" y="1209963"/>
                </a:lnTo>
                <a:lnTo>
                  <a:pt x="2016802" y="1200727"/>
                </a:lnTo>
                <a:lnTo>
                  <a:pt x="2072220" y="1265382"/>
                </a:lnTo>
                <a:lnTo>
                  <a:pt x="2155347" y="1339272"/>
                </a:lnTo>
                <a:lnTo>
                  <a:pt x="2238474" y="1256145"/>
                </a:lnTo>
                <a:lnTo>
                  <a:pt x="2303129" y="1330036"/>
                </a:lnTo>
                <a:lnTo>
                  <a:pt x="2377020" y="1330036"/>
                </a:lnTo>
                <a:lnTo>
                  <a:pt x="2432438" y="1385454"/>
                </a:lnTo>
                <a:lnTo>
                  <a:pt x="2561747" y="1330036"/>
                </a:lnTo>
                <a:lnTo>
                  <a:pt x="2626402" y="1376218"/>
                </a:lnTo>
                <a:lnTo>
                  <a:pt x="2949674" y="1330036"/>
                </a:lnTo>
                <a:lnTo>
                  <a:pt x="3226765" y="1283854"/>
                </a:lnTo>
                <a:lnTo>
                  <a:pt x="3397638" y="1356013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6" name="Freeform 5"/>
          <p:cNvSpPr/>
          <p:nvPr userDrawn="1"/>
        </p:nvSpPr>
        <p:spPr>
          <a:xfrm>
            <a:off x="851250" y="630073"/>
            <a:ext cx="406054" cy="817727"/>
          </a:xfrm>
          <a:custGeom>
            <a:avLst/>
            <a:gdLst>
              <a:gd name="connsiteX0" fmla="*/ 12700 w 1835150"/>
              <a:gd name="connsiteY0" fmla="*/ 1841500 h 3695700"/>
              <a:gd name="connsiteX1" fmla="*/ 0 w 1835150"/>
              <a:gd name="connsiteY1" fmla="*/ 2089150 h 3695700"/>
              <a:gd name="connsiteX2" fmla="*/ 44450 w 1835150"/>
              <a:gd name="connsiteY2" fmla="*/ 2247900 h 3695700"/>
              <a:gd name="connsiteX3" fmla="*/ 19050 w 1835150"/>
              <a:gd name="connsiteY3" fmla="*/ 2451100 h 3695700"/>
              <a:gd name="connsiteX4" fmla="*/ 44450 w 1835150"/>
              <a:gd name="connsiteY4" fmla="*/ 2584450 h 3695700"/>
              <a:gd name="connsiteX5" fmla="*/ 44450 w 1835150"/>
              <a:gd name="connsiteY5" fmla="*/ 2889250 h 3695700"/>
              <a:gd name="connsiteX6" fmla="*/ 19050 w 1835150"/>
              <a:gd name="connsiteY6" fmla="*/ 3073400 h 3695700"/>
              <a:gd name="connsiteX7" fmla="*/ 88900 w 1835150"/>
              <a:gd name="connsiteY7" fmla="*/ 3282950 h 3695700"/>
              <a:gd name="connsiteX8" fmla="*/ 63500 w 1835150"/>
              <a:gd name="connsiteY8" fmla="*/ 3619500 h 3695700"/>
              <a:gd name="connsiteX9" fmla="*/ 406400 w 1835150"/>
              <a:gd name="connsiteY9" fmla="*/ 3695700 h 3695700"/>
              <a:gd name="connsiteX10" fmla="*/ 406400 w 1835150"/>
              <a:gd name="connsiteY10" fmla="*/ 3600450 h 3695700"/>
              <a:gd name="connsiteX11" fmla="*/ 285750 w 1835150"/>
              <a:gd name="connsiteY11" fmla="*/ 3352800 h 3695700"/>
              <a:gd name="connsiteX12" fmla="*/ 222250 w 1835150"/>
              <a:gd name="connsiteY12" fmla="*/ 3340100 h 3695700"/>
              <a:gd name="connsiteX13" fmla="*/ 304800 w 1835150"/>
              <a:gd name="connsiteY13" fmla="*/ 3257550 h 3695700"/>
              <a:gd name="connsiteX14" fmla="*/ 304800 w 1835150"/>
              <a:gd name="connsiteY14" fmla="*/ 3092450 h 3695700"/>
              <a:gd name="connsiteX15" fmla="*/ 222250 w 1835150"/>
              <a:gd name="connsiteY15" fmla="*/ 3130550 h 3695700"/>
              <a:gd name="connsiteX16" fmla="*/ 222250 w 1835150"/>
              <a:gd name="connsiteY16" fmla="*/ 3067050 h 3695700"/>
              <a:gd name="connsiteX17" fmla="*/ 292100 w 1835150"/>
              <a:gd name="connsiteY17" fmla="*/ 3060700 h 3695700"/>
              <a:gd name="connsiteX18" fmla="*/ 400050 w 1835150"/>
              <a:gd name="connsiteY18" fmla="*/ 2901950 h 3695700"/>
              <a:gd name="connsiteX19" fmla="*/ 368300 w 1835150"/>
              <a:gd name="connsiteY19" fmla="*/ 2863850 h 3695700"/>
              <a:gd name="connsiteX20" fmla="*/ 304800 w 1835150"/>
              <a:gd name="connsiteY20" fmla="*/ 2933700 h 3695700"/>
              <a:gd name="connsiteX21" fmla="*/ 317500 w 1835150"/>
              <a:gd name="connsiteY21" fmla="*/ 2762250 h 3695700"/>
              <a:gd name="connsiteX22" fmla="*/ 381000 w 1835150"/>
              <a:gd name="connsiteY22" fmla="*/ 2800350 h 3695700"/>
              <a:gd name="connsiteX23" fmla="*/ 476250 w 1835150"/>
              <a:gd name="connsiteY23" fmla="*/ 2774950 h 3695700"/>
              <a:gd name="connsiteX24" fmla="*/ 495300 w 1835150"/>
              <a:gd name="connsiteY24" fmla="*/ 2628900 h 3695700"/>
              <a:gd name="connsiteX25" fmla="*/ 615950 w 1835150"/>
              <a:gd name="connsiteY25" fmla="*/ 2609850 h 3695700"/>
              <a:gd name="connsiteX26" fmla="*/ 635000 w 1835150"/>
              <a:gd name="connsiteY26" fmla="*/ 2508250 h 3695700"/>
              <a:gd name="connsiteX27" fmla="*/ 723900 w 1835150"/>
              <a:gd name="connsiteY27" fmla="*/ 2584450 h 3695700"/>
              <a:gd name="connsiteX28" fmla="*/ 844550 w 1835150"/>
              <a:gd name="connsiteY28" fmla="*/ 2489200 h 3695700"/>
              <a:gd name="connsiteX29" fmla="*/ 736600 w 1835150"/>
              <a:gd name="connsiteY29" fmla="*/ 2413000 h 3695700"/>
              <a:gd name="connsiteX30" fmla="*/ 863600 w 1835150"/>
              <a:gd name="connsiteY30" fmla="*/ 2387600 h 3695700"/>
              <a:gd name="connsiteX31" fmla="*/ 933450 w 1835150"/>
              <a:gd name="connsiteY31" fmla="*/ 2438400 h 3695700"/>
              <a:gd name="connsiteX32" fmla="*/ 933450 w 1835150"/>
              <a:gd name="connsiteY32" fmla="*/ 2508250 h 3695700"/>
              <a:gd name="connsiteX33" fmla="*/ 1162050 w 1835150"/>
              <a:gd name="connsiteY33" fmla="*/ 2260600 h 3695700"/>
              <a:gd name="connsiteX34" fmla="*/ 1276350 w 1835150"/>
              <a:gd name="connsiteY34" fmla="*/ 2209800 h 3695700"/>
              <a:gd name="connsiteX35" fmla="*/ 1225550 w 1835150"/>
              <a:gd name="connsiteY35" fmla="*/ 1949450 h 3695700"/>
              <a:gd name="connsiteX36" fmla="*/ 1301750 w 1835150"/>
              <a:gd name="connsiteY36" fmla="*/ 1873250 h 3695700"/>
              <a:gd name="connsiteX37" fmla="*/ 1301750 w 1835150"/>
              <a:gd name="connsiteY37" fmla="*/ 1873250 h 3695700"/>
              <a:gd name="connsiteX38" fmla="*/ 1339850 w 1835150"/>
              <a:gd name="connsiteY38" fmla="*/ 2012950 h 3695700"/>
              <a:gd name="connsiteX39" fmla="*/ 1416050 w 1835150"/>
              <a:gd name="connsiteY39" fmla="*/ 1981200 h 3695700"/>
              <a:gd name="connsiteX40" fmla="*/ 1333500 w 1835150"/>
              <a:gd name="connsiteY40" fmla="*/ 2108200 h 3695700"/>
              <a:gd name="connsiteX41" fmla="*/ 1333500 w 1835150"/>
              <a:gd name="connsiteY41" fmla="*/ 2108200 h 3695700"/>
              <a:gd name="connsiteX42" fmla="*/ 1504950 w 1835150"/>
              <a:gd name="connsiteY42" fmla="*/ 2000250 h 3695700"/>
              <a:gd name="connsiteX43" fmla="*/ 1720850 w 1835150"/>
              <a:gd name="connsiteY43" fmla="*/ 1936750 h 3695700"/>
              <a:gd name="connsiteX44" fmla="*/ 1809750 w 1835150"/>
              <a:gd name="connsiteY44" fmla="*/ 1695450 h 3695700"/>
              <a:gd name="connsiteX45" fmla="*/ 1803400 w 1835150"/>
              <a:gd name="connsiteY45" fmla="*/ 1416050 h 3695700"/>
              <a:gd name="connsiteX46" fmla="*/ 1835150 w 1835150"/>
              <a:gd name="connsiteY46" fmla="*/ 1339850 h 3695700"/>
              <a:gd name="connsiteX47" fmla="*/ 1816100 w 1835150"/>
              <a:gd name="connsiteY47" fmla="*/ 1092200 h 3695700"/>
              <a:gd name="connsiteX48" fmla="*/ 1663700 w 1835150"/>
              <a:gd name="connsiteY48" fmla="*/ 831850 h 3695700"/>
              <a:gd name="connsiteX49" fmla="*/ 1625600 w 1835150"/>
              <a:gd name="connsiteY49" fmla="*/ 114300 h 3695700"/>
              <a:gd name="connsiteX50" fmla="*/ 1339850 w 1835150"/>
              <a:gd name="connsiteY50" fmla="*/ 0 h 3695700"/>
              <a:gd name="connsiteX51" fmla="*/ 1250950 w 1835150"/>
              <a:gd name="connsiteY51" fmla="*/ 190500 h 3695700"/>
              <a:gd name="connsiteX52" fmla="*/ 1162050 w 1835150"/>
              <a:gd name="connsiteY52" fmla="*/ 254000 h 3695700"/>
              <a:gd name="connsiteX53" fmla="*/ 1117600 w 1835150"/>
              <a:gd name="connsiteY53" fmla="*/ 425450 h 3695700"/>
              <a:gd name="connsiteX54" fmla="*/ 1009650 w 1835150"/>
              <a:gd name="connsiteY54" fmla="*/ 514350 h 3695700"/>
              <a:gd name="connsiteX55" fmla="*/ 946150 w 1835150"/>
              <a:gd name="connsiteY55" fmla="*/ 692150 h 3695700"/>
              <a:gd name="connsiteX56" fmla="*/ 806450 w 1835150"/>
              <a:gd name="connsiteY56" fmla="*/ 819150 h 3695700"/>
              <a:gd name="connsiteX57" fmla="*/ 723900 w 1835150"/>
              <a:gd name="connsiteY57" fmla="*/ 977900 h 3695700"/>
              <a:gd name="connsiteX58" fmla="*/ 609600 w 1835150"/>
              <a:gd name="connsiteY58" fmla="*/ 1022350 h 3695700"/>
              <a:gd name="connsiteX59" fmla="*/ 539750 w 1835150"/>
              <a:gd name="connsiteY59" fmla="*/ 1200150 h 3695700"/>
              <a:gd name="connsiteX60" fmla="*/ 412750 w 1835150"/>
              <a:gd name="connsiteY60" fmla="*/ 1276350 h 3695700"/>
              <a:gd name="connsiteX61" fmla="*/ 330200 w 1835150"/>
              <a:gd name="connsiteY61" fmla="*/ 1473200 h 3695700"/>
              <a:gd name="connsiteX62" fmla="*/ 260350 w 1835150"/>
              <a:gd name="connsiteY62" fmla="*/ 1511300 h 3695700"/>
              <a:gd name="connsiteX63" fmla="*/ 209550 w 1835150"/>
              <a:gd name="connsiteY63" fmla="*/ 1631950 h 3695700"/>
              <a:gd name="connsiteX64" fmla="*/ 12700 w 1835150"/>
              <a:gd name="connsiteY64" fmla="*/ 18415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835150" h="3695700">
                <a:moveTo>
                  <a:pt x="12700" y="1841500"/>
                </a:moveTo>
                <a:lnTo>
                  <a:pt x="0" y="2089150"/>
                </a:lnTo>
                <a:lnTo>
                  <a:pt x="44450" y="2247900"/>
                </a:lnTo>
                <a:lnTo>
                  <a:pt x="19050" y="2451100"/>
                </a:lnTo>
                <a:lnTo>
                  <a:pt x="44450" y="2584450"/>
                </a:lnTo>
                <a:lnTo>
                  <a:pt x="44450" y="2889250"/>
                </a:lnTo>
                <a:lnTo>
                  <a:pt x="19050" y="3073400"/>
                </a:lnTo>
                <a:lnTo>
                  <a:pt x="88900" y="3282950"/>
                </a:lnTo>
                <a:lnTo>
                  <a:pt x="63500" y="3619500"/>
                </a:lnTo>
                <a:lnTo>
                  <a:pt x="406400" y="3695700"/>
                </a:lnTo>
                <a:lnTo>
                  <a:pt x="406400" y="3600450"/>
                </a:lnTo>
                <a:lnTo>
                  <a:pt x="285750" y="3352800"/>
                </a:lnTo>
                <a:lnTo>
                  <a:pt x="222250" y="3340100"/>
                </a:lnTo>
                <a:lnTo>
                  <a:pt x="304800" y="3257550"/>
                </a:lnTo>
                <a:lnTo>
                  <a:pt x="304800" y="3092450"/>
                </a:lnTo>
                <a:lnTo>
                  <a:pt x="222250" y="3130550"/>
                </a:lnTo>
                <a:lnTo>
                  <a:pt x="222250" y="3067050"/>
                </a:lnTo>
                <a:lnTo>
                  <a:pt x="292100" y="3060700"/>
                </a:lnTo>
                <a:lnTo>
                  <a:pt x="400050" y="2901950"/>
                </a:lnTo>
                <a:lnTo>
                  <a:pt x="368300" y="2863850"/>
                </a:lnTo>
                <a:lnTo>
                  <a:pt x="304800" y="2933700"/>
                </a:lnTo>
                <a:lnTo>
                  <a:pt x="317500" y="2762250"/>
                </a:lnTo>
                <a:lnTo>
                  <a:pt x="381000" y="2800350"/>
                </a:lnTo>
                <a:lnTo>
                  <a:pt x="476250" y="2774950"/>
                </a:lnTo>
                <a:lnTo>
                  <a:pt x="495300" y="2628900"/>
                </a:lnTo>
                <a:lnTo>
                  <a:pt x="615950" y="2609850"/>
                </a:lnTo>
                <a:lnTo>
                  <a:pt x="635000" y="2508250"/>
                </a:lnTo>
                <a:lnTo>
                  <a:pt x="723900" y="2584450"/>
                </a:lnTo>
                <a:lnTo>
                  <a:pt x="844550" y="2489200"/>
                </a:lnTo>
                <a:lnTo>
                  <a:pt x="736600" y="2413000"/>
                </a:lnTo>
                <a:lnTo>
                  <a:pt x="863600" y="2387600"/>
                </a:lnTo>
                <a:lnTo>
                  <a:pt x="933450" y="2438400"/>
                </a:lnTo>
                <a:lnTo>
                  <a:pt x="933450" y="2508250"/>
                </a:lnTo>
                <a:lnTo>
                  <a:pt x="1162050" y="2260600"/>
                </a:lnTo>
                <a:lnTo>
                  <a:pt x="1276350" y="2209800"/>
                </a:lnTo>
                <a:lnTo>
                  <a:pt x="1225550" y="1949450"/>
                </a:lnTo>
                <a:lnTo>
                  <a:pt x="1301750" y="1873250"/>
                </a:lnTo>
                <a:lnTo>
                  <a:pt x="1301750" y="1873250"/>
                </a:lnTo>
                <a:lnTo>
                  <a:pt x="1339850" y="2012950"/>
                </a:lnTo>
                <a:lnTo>
                  <a:pt x="1416050" y="1981200"/>
                </a:lnTo>
                <a:lnTo>
                  <a:pt x="1333500" y="2108200"/>
                </a:lnTo>
                <a:lnTo>
                  <a:pt x="1333500" y="2108200"/>
                </a:lnTo>
                <a:lnTo>
                  <a:pt x="1504950" y="2000250"/>
                </a:lnTo>
                <a:lnTo>
                  <a:pt x="1720850" y="1936750"/>
                </a:lnTo>
                <a:lnTo>
                  <a:pt x="1809750" y="1695450"/>
                </a:lnTo>
                <a:lnTo>
                  <a:pt x="1803400" y="1416050"/>
                </a:lnTo>
                <a:lnTo>
                  <a:pt x="1835150" y="1339850"/>
                </a:lnTo>
                <a:lnTo>
                  <a:pt x="1816100" y="1092200"/>
                </a:lnTo>
                <a:lnTo>
                  <a:pt x="1663700" y="831850"/>
                </a:lnTo>
                <a:lnTo>
                  <a:pt x="1625600" y="114300"/>
                </a:lnTo>
                <a:lnTo>
                  <a:pt x="1339850" y="0"/>
                </a:lnTo>
                <a:lnTo>
                  <a:pt x="1250950" y="190500"/>
                </a:lnTo>
                <a:lnTo>
                  <a:pt x="1162050" y="254000"/>
                </a:lnTo>
                <a:lnTo>
                  <a:pt x="1117600" y="425450"/>
                </a:lnTo>
                <a:lnTo>
                  <a:pt x="1009650" y="514350"/>
                </a:lnTo>
                <a:lnTo>
                  <a:pt x="946150" y="692150"/>
                </a:lnTo>
                <a:lnTo>
                  <a:pt x="806450" y="819150"/>
                </a:lnTo>
                <a:lnTo>
                  <a:pt x="723900" y="977900"/>
                </a:lnTo>
                <a:lnTo>
                  <a:pt x="609600" y="1022350"/>
                </a:lnTo>
                <a:lnTo>
                  <a:pt x="539750" y="1200150"/>
                </a:lnTo>
                <a:lnTo>
                  <a:pt x="412750" y="1276350"/>
                </a:lnTo>
                <a:lnTo>
                  <a:pt x="330200" y="1473200"/>
                </a:lnTo>
                <a:lnTo>
                  <a:pt x="260350" y="1511300"/>
                </a:lnTo>
                <a:lnTo>
                  <a:pt x="209550" y="1631950"/>
                </a:lnTo>
                <a:lnTo>
                  <a:pt x="12700" y="1841500"/>
                </a:lnTo>
                <a:close/>
              </a:path>
            </a:pathLst>
          </a:custGeom>
          <a:noFill/>
          <a:ln w="19050">
            <a:solidFill>
              <a:srgbClr val="998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38" y="410888"/>
            <a:ext cx="796652" cy="1006001"/>
            <a:chOff x="1276350" y="1250950"/>
            <a:chExt cx="3600450" cy="4546600"/>
          </a:xfrm>
          <a:noFill/>
        </p:grpSpPr>
        <p:sp>
          <p:nvSpPr>
            <p:cNvPr id="8" name="Freeform 7"/>
            <p:cNvSpPr/>
            <p:nvPr/>
          </p:nvSpPr>
          <p:spPr>
            <a:xfrm>
              <a:off x="1276350" y="1250950"/>
              <a:ext cx="3600450" cy="4546600"/>
            </a:xfrm>
            <a:custGeom>
              <a:avLst/>
              <a:gdLst>
                <a:gd name="connsiteX0" fmla="*/ 1485900 w 3600450"/>
                <a:gd name="connsiteY0" fmla="*/ 0 h 4546600"/>
                <a:gd name="connsiteX1" fmla="*/ 1485900 w 3600450"/>
                <a:gd name="connsiteY1" fmla="*/ 1803400 h 4546600"/>
                <a:gd name="connsiteX2" fmla="*/ 0 w 3600450"/>
                <a:gd name="connsiteY2" fmla="*/ 1803400 h 4546600"/>
                <a:gd name="connsiteX3" fmla="*/ 133350 w 3600450"/>
                <a:gd name="connsiteY3" fmla="*/ 2038350 h 4546600"/>
                <a:gd name="connsiteX4" fmla="*/ 266700 w 3600450"/>
                <a:gd name="connsiteY4" fmla="*/ 2089150 h 4546600"/>
                <a:gd name="connsiteX5" fmla="*/ 552450 w 3600450"/>
                <a:gd name="connsiteY5" fmla="*/ 2413000 h 4546600"/>
                <a:gd name="connsiteX6" fmla="*/ 698500 w 3600450"/>
                <a:gd name="connsiteY6" fmla="*/ 2444750 h 4546600"/>
                <a:gd name="connsiteX7" fmla="*/ 736600 w 3600450"/>
                <a:gd name="connsiteY7" fmla="*/ 2736850 h 4546600"/>
                <a:gd name="connsiteX8" fmla="*/ 895350 w 3600450"/>
                <a:gd name="connsiteY8" fmla="*/ 2990850 h 4546600"/>
                <a:gd name="connsiteX9" fmla="*/ 1079500 w 3600450"/>
                <a:gd name="connsiteY9" fmla="*/ 3073400 h 4546600"/>
                <a:gd name="connsiteX10" fmla="*/ 1143000 w 3600450"/>
                <a:gd name="connsiteY10" fmla="*/ 3162300 h 4546600"/>
                <a:gd name="connsiteX11" fmla="*/ 1473200 w 3600450"/>
                <a:gd name="connsiteY11" fmla="*/ 3263900 h 4546600"/>
                <a:gd name="connsiteX12" fmla="*/ 1504950 w 3600450"/>
                <a:gd name="connsiteY12" fmla="*/ 3130550 h 4546600"/>
                <a:gd name="connsiteX13" fmla="*/ 1555750 w 3600450"/>
                <a:gd name="connsiteY13" fmla="*/ 3105150 h 4546600"/>
                <a:gd name="connsiteX14" fmla="*/ 1549400 w 3600450"/>
                <a:gd name="connsiteY14" fmla="*/ 2971800 h 4546600"/>
                <a:gd name="connsiteX15" fmla="*/ 1701800 w 3600450"/>
                <a:gd name="connsiteY15" fmla="*/ 2838450 h 4546600"/>
                <a:gd name="connsiteX16" fmla="*/ 1828800 w 3600450"/>
                <a:gd name="connsiteY16" fmla="*/ 2857500 h 4546600"/>
                <a:gd name="connsiteX17" fmla="*/ 1854200 w 3600450"/>
                <a:gd name="connsiteY17" fmla="*/ 2787650 h 4546600"/>
                <a:gd name="connsiteX18" fmla="*/ 2101850 w 3600450"/>
                <a:gd name="connsiteY18" fmla="*/ 2832100 h 4546600"/>
                <a:gd name="connsiteX19" fmla="*/ 2451100 w 3600450"/>
                <a:gd name="connsiteY19" fmla="*/ 3143250 h 4546600"/>
                <a:gd name="connsiteX20" fmla="*/ 2489200 w 3600450"/>
                <a:gd name="connsiteY20" fmla="*/ 3321050 h 4546600"/>
                <a:gd name="connsiteX21" fmla="*/ 2603500 w 3600450"/>
                <a:gd name="connsiteY21" fmla="*/ 3543300 h 4546600"/>
                <a:gd name="connsiteX22" fmla="*/ 2736850 w 3600450"/>
                <a:gd name="connsiteY22" fmla="*/ 3606800 h 4546600"/>
                <a:gd name="connsiteX23" fmla="*/ 2768600 w 3600450"/>
                <a:gd name="connsiteY23" fmla="*/ 3714750 h 4546600"/>
                <a:gd name="connsiteX24" fmla="*/ 2952750 w 3600450"/>
                <a:gd name="connsiteY24" fmla="*/ 3854450 h 4546600"/>
                <a:gd name="connsiteX25" fmla="*/ 2946400 w 3600450"/>
                <a:gd name="connsiteY25" fmla="*/ 4006850 h 4546600"/>
                <a:gd name="connsiteX26" fmla="*/ 3073400 w 3600450"/>
                <a:gd name="connsiteY26" fmla="*/ 4286250 h 4546600"/>
                <a:gd name="connsiteX27" fmla="*/ 3340100 w 3600450"/>
                <a:gd name="connsiteY27" fmla="*/ 4508500 h 4546600"/>
                <a:gd name="connsiteX28" fmla="*/ 3587750 w 3600450"/>
                <a:gd name="connsiteY28" fmla="*/ 4546600 h 4546600"/>
                <a:gd name="connsiteX29" fmla="*/ 3587750 w 3600450"/>
                <a:gd name="connsiteY29" fmla="*/ 4330700 h 4546600"/>
                <a:gd name="connsiteX30" fmla="*/ 3600450 w 3600450"/>
                <a:gd name="connsiteY30" fmla="*/ 4210050 h 4546600"/>
                <a:gd name="connsiteX31" fmla="*/ 3524250 w 3600450"/>
                <a:gd name="connsiteY31" fmla="*/ 4089400 h 4546600"/>
                <a:gd name="connsiteX32" fmla="*/ 3581400 w 3600450"/>
                <a:gd name="connsiteY32" fmla="*/ 3886200 h 4546600"/>
                <a:gd name="connsiteX33" fmla="*/ 3524250 w 3600450"/>
                <a:gd name="connsiteY33" fmla="*/ 3759200 h 4546600"/>
                <a:gd name="connsiteX34" fmla="*/ 3549650 w 3600450"/>
                <a:gd name="connsiteY34" fmla="*/ 3549650 h 4546600"/>
                <a:gd name="connsiteX35" fmla="*/ 3517900 w 3600450"/>
                <a:gd name="connsiteY35" fmla="*/ 3390900 h 4546600"/>
                <a:gd name="connsiteX36" fmla="*/ 3568700 w 3600450"/>
                <a:gd name="connsiteY36" fmla="*/ 3200400 h 4546600"/>
                <a:gd name="connsiteX37" fmla="*/ 3524250 w 3600450"/>
                <a:gd name="connsiteY37" fmla="*/ 2990850 h 4546600"/>
                <a:gd name="connsiteX38" fmla="*/ 3524250 w 3600450"/>
                <a:gd name="connsiteY38" fmla="*/ 2794000 h 4546600"/>
                <a:gd name="connsiteX39" fmla="*/ 3359150 w 3600450"/>
                <a:gd name="connsiteY39" fmla="*/ 2520950 h 4546600"/>
                <a:gd name="connsiteX40" fmla="*/ 3194050 w 3600450"/>
                <a:gd name="connsiteY40" fmla="*/ 2336800 h 4546600"/>
                <a:gd name="connsiteX41" fmla="*/ 3136900 w 3600450"/>
                <a:gd name="connsiteY41" fmla="*/ 2209800 h 4546600"/>
                <a:gd name="connsiteX42" fmla="*/ 2984500 w 3600450"/>
                <a:gd name="connsiteY42" fmla="*/ 2082800 h 4546600"/>
                <a:gd name="connsiteX43" fmla="*/ 2889250 w 3600450"/>
                <a:gd name="connsiteY43" fmla="*/ 1860550 h 4546600"/>
                <a:gd name="connsiteX44" fmla="*/ 2781300 w 3600450"/>
                <a:gd name="connsiteY44" fmla="*/ 1809750 h 4546600"/>
                <a:gd name="connsiteX45" fmla="*/ 2660650 w 3600450"/>
                <a:gd name="connsiteY45" fmla="*/ 1600200 h 4546600"/>
                <a:gd name="connsiteX46" fmla="*/ 2540000 w 3600450"/>
                <a:gd name="connsiteY46" fmla="*/ 1460500 h 4546600"/>
                <a:gd name="connsiteX47" fmla="*/ 2489200 w 3600450"/>
                <a:gd name="connsiteY47" fmla="*/ 1327150 h 4546600"/>
                <a:gd name="connsiteX48" fmla="*/ 2355850 w 3600450"/>
                <a:gd name="connsiteY48" fmla="*/ 1085850 h 4546600"/>
                <a:gd name="connsiteX49" fmla="*/ 2222500 w 3600450"/>
                <a:gd name="connsiteY49" fmla="*/ 1047750 h 4546600"/>
                <a:gd name="connsiteX50" fmla="*/ 2159000 w 3600450"/>
                <a:gd name="connsiteY50" fmla="*/ 895350 h 4546600"/>
                <a:gd name="connsiteX51" fmla="*/ 1987550 w 3600450"/>
                <a:gd name="connsiteY51" fmla="*/ 679450 h 4546600"/>
                <a:gd name="connsiteX52" fmla="*/ 1835150 w 3600450"/>
                <a:gd name="connsiteY52" fmla="*/ 628650 h 4546600"/>
                <a:gd name="connsiteX53" fmla="*/ 1644650 w 3600450"/>
                <a:gd name="connsiteY53" fmla="*/ 285750 h 4546600"/>
                <a:gd name="connsiteX54" fmla="*/ 1543050 w 3600450"/>
                <a:gd name="connsiteY54" fmla="*/ 114300 h 4546600"/>
                <a:gd name="connsiteX55" fmla="*/ 1485900 w 3600450"/>
                <a:gd name="connsiteY55" fmla="*/ 0 h 454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600450" h="4546600">
                  <a:moveTo>
                    <a:pt x="1485900" y="0"/>
                  </a:moveTo>
                  <a:lnTo>
                    <a:pt x="1485900" y="1803400"/>
                  </a:lnTo>
                  <a:lnTo>
                    <a:pt x="0" y="1803400"/>
                  </a:lnTo>
                  <a:lnTo>
                    <a:pt x="133350" y="2038350"/>
                  </a:lnTo>
                  <a:lnTo>
                    <a:pt x="266700" y="2089150"/>
                  </a:lnTo>
                  <a:lnTo>
                    <a:pt x="552450" y="2413000"/>
                  </a:lnTo>
                  <a:lnTo>
                    <a:pt x="698500" y="2444750"/>
                  </a:lnTo>
                  <a:lnTo>
                    <a:pt x="736600" y="2736850"/>
                  </a:lnTo>
                  <a:lnTo>
                    <a:pt x="895350" y="2990850"/>
                  </a:lnTo>
                  <a:lnTo>
                    <a:pt x="1079500" y="3073400"/>
                  </a:lnTo>
                  <a:lnTo>
                    <a:pt x="1143000" y="3162300"/>
                  </a:lnTo>
                  <a:lnTo>
                    <a:pt x="1473200" y="3263900"/>
                  </a:lnTo>
                  <a:lnTo>
                    <a:pt x="1504950" y="3130550"/>
                  </a:lnTo>
                  <a:lnTo>
                    <a:pt x="1555750" y="3105150"/>
                  </a:lnTo>
                  <a:lnTo>
                    <a:pt x="1549400" y="2971800"/>
                  </a:lnTo>
                  <a:lnTo>
                    <a:pt x="1701800" y="2838450"/>
                  </a:lnTo>
                  <a:lnTo>
                    <a:pt x="1828800" y="2857500"/>
                  </a:lnTo>
                  <a:lnTo>
                    <a:pt x="1854200" y="2787650"/>
                  </a:lnTo>
                  <a:lnTo>
                    <a:pt x="2101850" y="2832100"/>
                  </a:lnTo>
                  <a:lnTo>
                    <a:pt x="2451100" y="3143250"/>
                  </a:lnTo>
                  <a:lnTo>
                    <a:pt x="2489200" y="3321050"/>
                  </a:lnTo>
                  <a:lnTo>
                    <a:pt x="2603500" y="3543300"/>
                  </a:lnTo>
                  <a:lnTo>
                    <a:pt x="2736850" y="3606800"/>
                  </a:lnTo>
                  <a:lnTo>
                    <a:pt x="2768600" y="3714750"/>
                  </a:lnTo>
                  <a:lnTo>
                    <a:pt x="2952750" y="3854450"/>
                  </a:lnTo>
                  <a:lnTo>
                    <a:pt x="2946400" y="4006850"/>
                  </a:lnTo>
                  <a:lnTo>
                    <a:pt x="3073400" y="4286250"/>
                  </a:lnTo>
                  <a:lnTo>
                    <a:pt x="3340100" y="4508500"/>
                  </a:lnTo>
                  <a:lnTo>
                    <a:pt x="3587750" y="4546600"/>
                  </a:lnTo>
                  <a:lnTo>
                    <a:pt x="3587750" y="4330700"/>
                  </a:lnTo>
                  <a:lnTo>
                    <a:pt x="3600450" y="4210050"/>
                  </a:lnTo>
                  <a:lnTo>
                    <a:pt x="3524250" y="4089400"/>
                  </a:lnTo>
                  <a:lnTo>
                    <a:pt x="3581400" y="3886200"/>
                  </a:lnTo>
                  <a:lnTo>
                    <a:pt x="3524250" y="3759200"/>
                  </a:lnTo>
                  <a:lnTo>
                    <a:pt x="3549650" y="3549650"/>
                  </a:lnTo>
                  <a:lnTo>
                    <a:pt x="3517900" y="3390900"/>
                  </a:lnTo>
                  <a:lnTo>
                    <a:pt x="3568700" y="3200400"/>
                  </a:lnTo>
                  <a:lnTo>
                    <a:pt x="3524250" y="2990850"/>
                  </a:lnTo>
                  <a:lnTo>
                    <a:pt x="3524250" y="2794000"/>
                  </a:lnTo>
                  <a:lnTo>
                    <a:pt x="3359150" y="2520950"/>
                  </a:lnTo>
                  <a:lnTo>
                    <a:pt x="3194050" y="2336800"/>
                  </a:lnTo>
                  <a:lnTo>
                    <a:pt x="3136900" y="2209800"/>
                  </a:lnTo>
                  <a:lnTo>
                    <a:pt x="2984500" y="2082800"/>
                  </a:lnTo>
                  <a:lnTo>
                    <a:pt x="2889250" y="1860550"/>
                  </a:lnTo>
                  <a:lnTo>
                    <a:pt x="2781300" y="1809750"/>
                  </a:lnTo>
                  <a:lnTo>
                    <a:pt x="2660650" y="1600200"/>
                  </a:lnTo>
                  <a:lnTo>
                    <a:pt x="2540000" y="1460500"/>
                  </a:lnTo>
                  <a:lnTo>
                    <a:pt x="2489200" y="1327150"/>
                  </a:lnTo>
                  <a:lnTo>
                    <a:pt x="2355850" y="1085850"/>
                  </a:lnTo>
                  <a:lnTo>
                    <a:pt x="2222500" y="1047750"/>
                  </a:lnTo>
                  <a:lnTo>
                    <a:pt x="2159000" y="895350"/>
                  </a:lnTo>
                  <a:lnTo>
                    <a:pt x="1987550" y="679450"/>
                  </a:lnTo>
                  <a:lnTo>
                    <a:pt x="1835150" y="628650"/>
                  </a:lnTo>
                  <a:lnTo>
                    <a:pt x="1644650" y="285750"/>
                  </a:lnTo>
                  <a:lnTo>
                    <a:pt x="1543050" y="114300"/>
                  </a:lnTo>
                  <a:lnTo>
                    <a:pt x="1485900" y="0"/>
                  </a:lnTo>
                  <a:close/>
                </a:path>
              </a:pathLst>
            </a:custGeom>
            <a:grpFill/>
            <a:ln w="190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374603" y="3080281"/>
              <a:ext cx="152401" cy="152401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412672" y="4114800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66672" y="5507184"/>
              <a:ext cx="152400" cy="152400"/>
            </a:xfrm>
            <a:prstGeom prst="ellipse">
              <a:avLst/>
            </a:prstGeom>
            <a:grpFill/>
            <a:ln w="6350">
              <a:solidFill>
                <a:srgbClr val="998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744811" y="924950"/>
            <a:ext cx="175546" cy="177647"/>
            <a:chOff x="855083" y="1082675"/>
            <a:chExt cx="1678567" cy="1698655"/>
          </a:xfrm>
          <a:effectLst>
            <a:glow rad="101600">
              <a:srgbClr val="B49859">
                <a:alpha val="60000"/>
              </a:srgbClr>
            </a:glow>
          </a:effectLst>
        </p:grpSpPr>
        <p:sp>
          <p:nvSpPr>
            <p:cNvPr id="13" name="Freeform 12"/>
            <p:cNvSpPr/>
            <p:nvPr/>
          </p:nvSpPr>
          <p:spPr>
            <a:xfrm>
              <a:off x="914400" y="1095375"/>
              <a:ext cx="1619250" cy="1533525"/>
            </a:xfrm>
            <a:custGeom>
              <a:avLst/>
              <a:gdLst>
                <a:gd name="connsiteX0" fmla="*/ 596900 w 1619250"/>
                <a:gd name="connsiteY0" fmla="*/ 584200 h 1533525"/>
                <a:gd name="connsiteX1" fmla="*/ 800100 w 1619250"/>
                <a:gd name="connsiteY1" fmla="*/ 0 h 1533525"/>
                <a:gd name="connsiteX2" fmla="*/ 990600 w 1619250"/>
                <a:gd name="connsiteY2" fmla="*/ 590550 h 1533525"/>
                <a:gd name="connsiteX3" fmla="*/ 1619250 w 1619250"/>
                <a:gd name="connsiteY3" fmla="*/ 590550 h 1533525"/>
                <a:gd name="connsiteX4" fmla="*/ 1104900 w 1619250"/>
                <a:gd name="connsiteY4" fmla="*/ 958850 h 1533525"/>
                <a:gd name="connsiteX5" fmla="*/ 1292225 w 1619250"/>
                <a:gd name="connsiteY5" fmla="*/ 1524000 h 1533525"/>
                <a:gd name="connsiteX6" fmla="*/ 796925 w 1619250"/>
                <a:gd name="connsiteY6" fmla="*/ 1181100 h 1533525"/>
                <a:gd name="connsiteX7" fmla="*/ 304800 w 1619250"/>
                <a:gd name="connsiteY7" fmla="*/ 1533525 h 1533525"/>
                <a:gd name="connsiteX8" fmla="*/ 482600 w 1619250"/>
                <a:gd name="connsiteY8" fmla="*/ 952500 h 1533525"/>
                <a:gd name="connsiteX9" fmla="*/ 0 w 1619250"/>
                <a:gd name="connsiteY9" fmla="*/ 596900 h 1533525"/>
                <a:gd name="connsiteX10" fmla="*/ 596900 w 1619250"/>
                <a:gd name="connsiteY10" fmla="*/ 58420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9250" h="1533525">
                  <a:moveTo>
                    <a:pt x="596900" y="584200"/>
                  </a:moveTo>
                  <a:lnTo>
                    <a:pt x="800100" y="0"/>
                  </a:lnTo>
                  <a:lnTo>
                    <a:pt x="990600" y="590550"/>
                  </a:lnTo>
                  <a:lnTo>
                    <a:pt x="1619250" y="590550"/>
                  </a:lnTo>
                  <a:lnTo>
                    <a:pt x="1104900" y="958850"/>
                  </a:lnTo>
                  <a:lnTo>
                    <a:pt x="1292225" y="1524000"/>
                  </a:lnTo>
                  <a:lnTo>
                    <a:pt x="796925" y="1181100"/>
                  </a:lnTo>
                  <a:lnTo>
                    <a:pt x="304800" y="1533525"/>
                  </a:lnTo>
                  <a:lnTo>
                    <a:pt x="482600" y="952500"/>
                  </a:lnTo>
                  <a:lnTo>
                    <a:pt x="0" y="596900"/>
                  </a:lnTo>
                  <a:lnTo>
                    <a:pt x="596900" y="584200"/>
                  </a:lnTo>
                  <a:close/>
                </a:path>
              </a:pathLst>
            </a:custGeom>
            <a:solidFill>
              <a:srgbClr val="B4985A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13681" y="108267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4319339">
              <a:off x="1991043" y="129498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8578107">
              <a:off x="1942799" y="179994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2918613">
              <a:off x="1448484" y="1920905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17271012">
              <a:off x="1185283" y="1483459"/>
              <a:ext cx="200025" cy="860425"/>
            </a:xfrm>
            <a:custGeom>
              <a:avLst/>
              <a:gdLst>
                <a:gd name="connsiteX0" fmla="*/ 200025 w 200025"/>
                <a:gd name="connsiteY0" fmla="*/ 0 h 860425"/>
                <a:gd name="connsiteX1" fmla="*/ 200025 w 200025"/>
                <a:gd name="connsiteY1" fmla="*/ 860425 h 860425"/>
                <a:gd name="connsiteX2" fmla="*/ 0 w 200025"/>
                <a:gd name="connsiteY2" fmla="*/ 593725 h 860425"/>
                <a:gd name="connsiteX3" fmla="*/ 200025 w 200025"/>
                <a:gd name="connsiteY3" fmla="*/ 0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" h="860425">
                  <a:moveTo>
                    <a:pt x="200025" y="0"/>
                  </a:moveTo>
                  <a:lnTo>
                    <a:pt x="200025" y="860425"/>
                  </a:lnTo>
                  <a:lnTo>
                    <a:pt x="0" y="59372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501214"/>
            </a:solidFill>
            <a:ln w="3175">
              <a:solidFill>
                <a:srgbClr val="501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759922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096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81200"/>
            <a:ext cx="6934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DFA7-4CD0-4CD3-BDDF-7A28353B7D1C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B29B0-74FB-444C-B77F-00FFFE0753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5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00150" y="136512"/>
            <a:ext cx="6772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Texas State University PREM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 Center on Interfaces in Materials.  A Partnership with the Research Triangle MRSEC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2013 PREM Academy for High School Teachers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19322" y="3237368"/>
            <a:ext cx="4248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teachers from San Marcos High School participated in the 2013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Academy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928090" y="220314"/>
            <a:ext cx="1206385" cy="932211"/>
            <a:chOff x="-1638300" y="1552578"/>
            <a:chExt cx="1402840" cy="1084018"/>
          </a:xfrm>
        </p:grpSpPr>
        <p:sp>
          <p:nvSpPr>
            <p:cNvPr id="12" name="Rectangle 11"/>
            <p:cNvSpPr/>
            <p:nvPr/>
          </p:nvSpPr>
          <p:spPr bwMode="auto">
            <a:xfrm>
              <a:off x="-1638300" y="1552578"/>
              <a:ext cx="1333500" cy="91380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00200" y="1600793"/>
              <a:ext cx="1364740" cy="1035803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85725" y="63920"/>
            <a:ext cx="1143602" cy="1157762"/>
            <a:chOff x="15842" y="228600"/>
            <a:chExt cx="1279557" cy="1295400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5842" y="228600"/>
              <a:ext cx="1279557" cy="12954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50121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8016" y="267192"/>
              <a:ext cx="751777" cy="700088"/>
            </a:xfrm>
            <a:custGeom>
              <a:avLst/>
              <a:gdLst>
                <a:gd name="connsiteX0" fmla="*/ 1487054 w 5347854"/>
                <a:gd name="connsiteY0" fmla="*/ 0 h 5052291"/>
                <a:gd name="connsiteX1" fmla="*/ 2724727 w 5347854"/>
                <a:gd name="connsiteY1" fmla="*/ 9236 h 5052291"/>
                <a:gd name="connsiteX2" fmla="*/ 2743200 w 5347854"/>
                <a:gd name="connsiteY2" fmla="*/ 979054 h 5052291"/>
                <a:gd name="connsiteX3" fmla="*/ 2844800 w 5347854"/>
                <a:gd name="connsiteY3" fmla="*/ 1016000 h 5052291"/>
                <a:gd name="connsiteX4" fmla="*/ 2955636 w 5347854"/>
                <a:gd name="connsiteY4" fmla="*/ 1062182 h 5052291"/>
                <a:gd name="connsiteX5" fmla="*/ 3048000 w 5347854"/>
                <a:gd name="connsiteY5" fmla="*/ 1034472 h 5052291"/>
                <a:gd name="connsiteX6" fmla="*/ 3112654 w 5347854"/>
                <a:gd name="connsiteY6" fmla="*/ 1089891 h 5052291"/>
                <a:gd name="connsiteX7" fmla="*/ 3112654 w 5347854"/>
                <a:gd name="connsiteY7" fmla="*/ 1089891 h 5052291"/>
                <a:gd name="connsiteX8" fmla="*/ 3241964 w 5347854"/>
                <a:gd name="connsiteY8" fmla="*/ 1173018 h 5052291"/>
                <a:gd name="connsiteX9" fmla="*/ 3343564 w 5347854"/>
                <a:gd name="connsiteY9" fmla="*/ 1117600 h 5052291"/>
                <a:gd name="connsiteX10" fmla="*/ 3380509 w 5347854"/>
                <a:gd name="connsiteY10" fmla="*/ 1209963 h 5052291"/>
                <a:gd name="connsiteX11" fmla="*/ 3500582 w 5347854"/>
                <a:gd name="connsiteY11" fmla="*/ 1200727 h 5052291"/>
                <a:gd name="connsiteX12" fmla="*/ 3556000 w 5347854"/>
                <a:gd name="connsiteY12" fmla="*/ 1265382 h 5052291"/>
                <a:gd name="connsiteX13" fmla="*/ 3639127 w 5347854"/>
                <a:gd name="connsiteY13" fmla="*/ 1339272 h 5052291"/>
                <a:gd name="connsiteX14" fmla="*/ 3722254 w 5347854"/>
                <a:gd name="connsiteY14" fmla="*/ 1256145 h 5052291"/>
                <a:gd name="connsiteX15" fmla="*/ 3786909 w 5347854"/>
                <a:gd name="connsiteY15" fmla="*/ 1330036 h 5052291"/>
                <a:gd name="connsiteX16" fmla="*/ 3860800 w 5347854"/>
                <a:gd name="connsiteY16" fmla="*/ 1330036 h 5052291"/>
                <a:gd name="connsiteX17" fmla="*/ 3916218 w 5347854"/>
                <a:gd name="connsiteY17" fmla="*/ 1385454 h 5052291"/>
                <a:gd name="connsiteX18" fmla="*/ 4045527 w 5347854"/>
                <a:gd name="connsiteY18" fmla="*/ 1330036 h 5052291"/>
                <a:gd name="connsiteX19" fmla="*/ 4110182 w 5347854"/>
                <a:gd name="connsiteY19" fmla="*/ 1376218 h 5052291"/>
                <a:gd name="connsiteX20" fmla="*/ 4433454 w 5347854"/>
                <a:gd name="connsiteY20" fmla="*/ 1330036 h 5052291"/>
                <a:gd name="connsiteX21" fmla="*/ 4710545 w 5347854"/>
                <a:gd name="connsiteY21" fmla="*/ 1283854 h 5052291"/>
                <a:gd name="connsiteX22" fmla="*/ 5043054 w 5347854"/>
                <a:gd name="connsiteY22" fmla="*/ 1440872 h 5052291"/>
                <a:gd name="connsiteX23" fmla="*/ 5135418 w 5347854"/>
                <a:gd name="connsiteY23" fmla="*/ 1477818 h 5052291"/>
                <a:gd name="connsiteX24" fmla="*/ 5181600 w 5347854"/>
                <a:gd name="connsiteY24" fmla="*/ 2216727 h 5052291"/>
                <a:gd name="connsiteX25" fmla="*/ 5338618 w 5347854"/>
                <a:gd name="connsiteY25" fmla="*/ 2475345 h 5052291"/>
                <a:gd name="connsiteX26" fmla="*/ 5347854 w 5347854"/>
                <a:gd name="connsiteY26" fmla="*/ 2687782 h 5052291"/>
                <a:gd name="connsiteX27" fmla="*/ 5320145 w 5347854"/>
                <a:gd name="connsiteY27" fmla="*/ 2789382 h 5052291"/>
                <a:gd name="connsiteX28" fmla="*/ 5320145 w 5347854"/>
                <a:gd name="connsiteY28" fmla="*/ 2974109 h 5052291"/>
                <a:gd name="connsiteX29" fmla="*/ 5320145 w 5347854"/>
                <a:gd name="connsiteY29" fmla="*/ 3066472 h 5052291"/>
                <a:gd name="connsiteX30" fmla="*/ 5227782 w 5347854"/>
                <a:gd name="connsiteY30" fmla="*/ 3278909 h 5052291"/>
                <a:gd name="connsiteX31" fmla="*/ 5015345 w 5347854"/>
                <a:gd name="connsiteY31" fmla="*/ 3380509 h 5052291"/>
                <a:gd name="connsiteX32" fmla="*/ 4867564 w 5347854"/>
                <a:gd name="connsiteY32" fmla="*/ 3491345 h 5052291"/>
                <a:gd name="connsiteX33" fmla="*/ 4867564 w 5347854"/>
                <a:gd name="connsiteY33" fmla="*/ 3491345 h 5052291"/>
                <a:gd name="connsiteX34" fmla="*/ 4849091 w 5347854"/>
                <a:gd name="connsiteY34" fmla="*/ 3463636 h 5052291"/>
                <a:gd name="connsiteX35" fmla="*/ 4941454 w 5347854"/>
                <a:gd name="connsiteY35" fmla="*/ 3362036 h 5052291"/>
                <a:gd name="connsiteX36" fmla="*/ 4849091 w 5347854"/>
                <a:gd name="connsiteY36" fmla="*/ 3371272 h 5052291"/>
                <a:gd name="connsiteX37" fmla="*/ 4849091 w 5347854"/>
                <a:gd name="connsiteY37" fmla="*/ 3260436 h 5052291"/>
                <a:gd name="connsiteX38" fmla="*/ 4812145 w 5347854"/>
                <a:gd name="connsiteY38" fmla="*/ 3260436 h 5052291"/>
                <a:gd name="connsiteX39" fmla="*/ 4738254 w 5347854"/>
                <a:gd name="connsiteY39" fmla="*/ 3315854 h 5052291"/>
                <a:gd name="connsiteX40" fmla="*/ 4765964 w 5347854"/>
                <a:gd name="connsiteY40" fmla="*/ 3417454 h 5052291"/>
                <a:gd name="connsiteX41" fmla="*/ 4765964 w 5347854"/>
                <a:gd name="connsiteY41" fmla="*/ 3417454 h 5052291"/>
                <a:gd name="connsiteX42" fmla="*/ 4802909 w 5347854"/>
                <a:gd name="connsiteY42" fmla="*/ 3574472 h 5052291"/>
                <a:gd name="connsiteX43" fmla="*/ 4673600 w 5347854"/>
                <a:gd name="connsiteY43" fmla="*/ 3648363 h 5052291"/>
                <a:gd name="connsiteX44" fmla="*/ 4451927 w 5347854"/>
                <a:gd name="connsiteY44" fmla="*/ 3879272 h 5052291"/>
                <a:gd name="connsiteX45" fmla="*/ 4442691 w 5347854"/>
                <a:gd name="connsiteY45" fmla="*/ 3805382 h 5052291"/>
                <a:gd name="connsiteX46" fmla="*/ 4378036 w 5347854"/>
                <a:gd name="connsiteY46" fmla="*/ 3759200 h 5052291"/>
                <a:gd name="connsiteX47" fmla="*/ 4239491 w 5347854"/>
                <a:gd name="connsiteY47" fmla="*/ 3786909 h 5052291"/>
                <a:gd name="connsiteX48" fmla="*/ 4368800 w 5347854"/>
                <a:gd name="connsiteY48" fmla="*/ 3860800 h 5052291"/>
                <a:gd name="connsiteX49" fmla="*/ 4239491 w 5347854"/>
                <a:gd name="connsiteY49" fmla="*/ 3962400 h 5052291"/>
                <a:gd name="connsiteX50" fmla="*/ 4147127 w 5347854"/>
                <a:gd name="connsiteY50" fmla="*/ 3888509 h 5052291"/>
                <a:gd name="connsiteX51" fmla="*/ 4110182 w 5347854"/>
                <a:gd name="connsiteY51" fmla="*/ 3980872 h 5052291"/>
                <a:gd name="connsiteX52" fmla="*/ 3990109 w 5347854"/>
                <a:gd name="connsiteY52" fmla="*/ 4008582 h 5052291"/>
                <a:gd name="connsiteX53" fmla="*/ 3990109 w 5347854"/>
                <a:gd name="connsiteY53" fmla="*/ 4128654 h 5052291"/>
                <a:gd name="connsiteX54" fmla="*/ 3897745 w 5347854"/>
                <a:gd name="connsiteY54" fmla="*/ 4165600 h 5052291"/>
                <a:gd name="connsiteX55" fmla="*/ 3851564 w 5347854"/>
                <a:gd name="connsiteY55" fmla="*/ 4128654 h 5052291"/>
                <a:gd name="connsiteX56" fmla="*/ 3814618 w 5347854"/>
                <a:gd name="connsiteY56" fmla="*/ 4294909 h 5052291"/>
                <a:gd name="connsiteX57" fmla="*/ 3879273 w 5347854"/>
                <a:gd name="connsiteY57" fmla="*/ 4239491 h 5052291"/>
                <a:gd name="connsiteX58" fmla="*/ 3916218 w 5347854"/>
                <a:gd name="connsiteY58" fmla="*/ 4267200 h 5052291"/>
                <a:gd name="connsiteX59" fmla="*/ 3814618 w 5347854"/>
                <a:gd name="connsiteY59" fmla="*/ 4433454 h 5052291"/>
                <a:gd name="connsiteX60" fmla="*/ 3740727 w 5347854"/>
                <a:gd name="connsiteY60" fmla="*/ 4442691 h 5052291"/>
                <a:gd name="connsiteX61" fmla="*/ 3740727 w 5347854"/>
                <a:gd name="connsiteY61" fmla="*/ 4488872 h 5052291"/>
                <a:gd name="connsiteX62" fmla="*/ 3823854 w 5347854"/>
                <a:gd name="connsiteY62" fmla="*/ 4451927 h 5052291"/>
                <a:gd name="connsiteX63" fmla="*/ 3833091 w 5347854"/>
                <a:gd name="connsiteY63" fmla="*/ 4636654 h 5052291"/>
                <a:gd name="connsiteX64" fmla="*/ 3749964 w 5347854"/>
                <a:gd name="connsiteY64" fmla="*/ 4701309 h 5052291"/>
                <a:gd name="connsiteX65" fmla="*/ 3805382 w 5347854"/>
                <a:gd name="connsiteY65" fmla="*/ 4729018 h 5052291"/>
                <a:gd name="connsiteX66" fmla="*/ 3916218 w 5347854"/>
                <a:gd name="connsiteY66" fmla="*/ 4978400 h 5052291"/>
                <a:gd name="connsiteX67" fmla="*/ 3925454 w 5347854"/>
                <a:gd name="connsiteY67" fmla="*/ 5052291 h 5052291"/>
                <a:gd name="connsiteX68" fmla="*/ 3592945 w 5347854"/>
                <a:gd name="connsiteY68" fmla="*/ 4969163 h 5052291"/>
                <a:gd name="connsiteX69" fmla="*/ 3352800 w 5347854"/>
                <a:gd name="connsiteY69" fmla="*/ 4922982 h 5052291"/>
                <a:gd name="connsiteX70" fmla="*/ 3158836 w 5347854"/>
                <a:gd name="connsiteY70" fmla="*/ 4765963 h 5052291"/>
                <a:gd name="connsiteX71" fmla="*/ 3066473 w 5347854"/>
                <a:gd name="connsiteY71" fmla="*/ 4682836 h 5052291"/>
                <a:gd name="connsiteX72" fmla="*/ 2937164 w 5347854"/>
                <a:gd name="connsiteY72" fmla="*/ 4414982 h 5052291"/>
                <a:gd name="connsiteX73" fmla="*/ 2937164 w 5347854"/>
                <a:gd name="connsiteY73" fmla="*/ 4267200 h 5052291"/>
                <a:gd name="connsiteX74" fmla="*/ 2770909 w 5347854"/>
                <a:gd name="connsiteY74" fmla="*/ 4119418 h 5052291"/>
                <a:gd name="connsiteX75" fmla="*/ 2715491 w 5347854"/>
                <a:gd name="connsiteY75" fmla="*/ 4017818 h 5052291"/>
                <a:gd name="connsiteX76" fmla="*/ 2604654 w 5347854"/>
                <a:gd name="connsiteY76" fmla="*/ 3943927 h 5052291"/>
                <a:gd name="connsiteX77" fmla="*/ 2475345 w 5347854"/>
                <a:gd name="connsiteY77" fmla="*/ 3703782 h 5052291"/>
                <a:gd name="connsiteX78" fmla="*/ 2429164 w 5347854"/>
                <a:gd name="connsiteY78" fmla="*/ 3556000 h 5052291"/>
                <a:gd name="connsiteX79" fmla="*/ 2198254 w 5347854"/>
                <a:gd name="connsiteY79" fmla="*/ 3352800 h 5052291"/>
                <a:gd name="connsiteX80" fmla="*/ 2087418 w 5347854"/>
                <a:gd name="connsiteY80" fmla="*/ 3241963 h 5052291"/>
                <a:gd name="connsiteX81" fmla="*/ 1838036 w 5347854"/>
                <a:gd name="connsiteY81" fmla="*/ 3214254 h 5052291"/>
                <a:gd name="connsiteX82" fmla="*/ 1810327 w 5347854"/>
                <a:gd name="connsiteY82" fmla="*/ 3260436 h 5052291"/>
                <a:gd name="connsiteX83" fmla="*/ 1681018 w 5347854"/>
                <a:gd name="connsiteY83" fmla="*/ 3260436 h 5052291"/>
                <a:gd name="connsiteX84" fmla="*/ 1542473 w 5347854"/>
                <a:gd name="connsiteY84" fmla="*/ 3389745 h 5052291"/>
                <a:gd name="connsiteX85" fmla="*/ 1533236 w 5347854"/>
                <a:gd name="connsiteY85" fmla="*/ 3519054 h 5052291"/>
                <a:gd name="connsiteX86" fmla="*/ 1477818 w 5347854"/>
                <a:gd name="connsiteY86" fmla="*/ 3546763 h 5052291"/>
                <a:gd name="connsiteX87" fmla="*/ 1459345 w 5347854"/>
                <a:gd name="connsiteY87" fmla="*/ 3666836 h 5052291"/>
                <a:gd name="connsiteX88" fmla="*/ 1145309 w 5347854"/>
                <a:gd name="connsiteY88" fmla="*/ 3583709 h 5052291"/>
                <a:gd name="connsiteX89" fmla="*/ 1071418 w 5347854"/>
                <a:gd name="connsiteY89" fmla="*/ 3491345 h 5052291"/>
                <a:gd name="connsiteX90" fmla="*/ 895927 w 5347854"/>
                <a:gd name="connsiteY90" fmla="*/ 3398982 h 5052291"/>
                <a:gd name="connsiteX91" fmla="*/ 729673 w 5347854"/>
                <a:gd name="connsiteY91" fmla="*/ 3131127 h 5052291"/>
                <a:gd name="connsiteX92" fmla="*/ 683491 w 5347854"/>
                <a:gd name="connsiteY92" fmla="*/ 2854036 h 5052291"/>
                <a:gd name="connsiteX93" fmla="*/ 655782 w 5347854"/>
                <a:gd name="connsiteY93" fmla="*/ 2844800 h 5052291"/>
                <a:gd name="connsiteX94" fmla="*/ 554182 w 5347854"/>
                <a:gd name="connsiteY94" fmla="*/ 2826327 h 5052291"/>
                <a:gd name="connsiteX95" fmla="*/ 415636 w 5347854"/>
                <a:gd name="connsiteY95" fmla="*/ 2660072 h 5052291"/>
                <a:gd name="connsiteX96" fmla="*/ 295564 w 5347854"/>
                <a:gd name="connsiteY96" fmla="*/ 2530763 h 5052291"/>
                <a:gd name="connsiteX97" fmla="*/ 249382 w 5347854"/>
                <a:gd name="connsiteY97" fmla="*/ 2493818 h 5052291"/>
                <a:gd name="connsiteX98" fmla="*/ 129309 w 5347854"/>
                <a:gd name="connsiteY98" fmla="*/ 2438400 h 5052291"/>
                <a:gd name="connsiteX99" fmla="*/ 0 w 5347854"/>
                <a:gd name="connsiteY99" fmla="*/ 2216727 h 5052291"/>
                <a:gd name="connsiteX100" fmla="*/ 1487054 w 5347854"/>
                <a:gd name="connsiteY100" fmla="*/ 2216727 h 5052291"/>
                <a:gd name="connsiteX101" fmla="*/ 1487054 w 5347854"/>
                <a:gd name="connsiteY101" fmla="*/ 0 h 5052291"/>
                <a:gd name="connsiteX0" fmla="*/ 1487054 w 5347854"/>
                <a:gd name="connsiteY0" fmla="*/ 0 h 5052291"/>
                <a:gd name="connsiteX1" fmla="*/ 2724727 w 5347854"/>
                <a:gd name="connsiteY1" fmla="*/ 9236 h 5052291"/>
                <a:gd name="connsiteX2" fmla="*/ 2743200 w 5347854"/>
                <a:gd name="connsiteY2" fmla="*/ 979054 h 5052291"/>
                <a:gd name="connsiteX3" fmla="*/ 2844800 w 5347854"/>
                <a:gd name="connsiteY3" fmla="*/ 1016000 h 5052291"/>
                <a:gd name="connsiteX4" fmla="*/ 2955636 w 5347854"/>
                <a:gd name="connsiteY4" fmla="*/ 1062182 h 5052291"/>
                <a:gd name="connsiteX5" fmla="*/ 3048000 w 5347854"/>
                <a:gd name="connsiteY5" fmla="*/ 1034472 h 5052291"/>
                <a:gd name="connsiteX6" fmla="*/ 3112654 w 5347854"/>
                <a:gd name="connsiteY6" fmla="*/ 1089891 h 5052291"/>
                <a:gd name="connsiteX7" fmla="*/ 3112654 w 5347854"/>
                <a:gd name="connsiteY7" fmla="*/ 1089891 h 5052291"/>
                <a:gd name="connsiteX8" fmla="*/ 3241964 w 5347854"/>
                <a:gd name="connsiteY8" fmla="*/ 1173018 h 5052291"/>
                <a:gd name="connsiteX9" fmla="*/ 3343564 w 5347854"/>
                <a:gd name="connsiteY9" fmla="*/ 1117600 h 5052291"/>
                <a:gd name="connsiteX10" fmla="*/ 3380509 w 5347854"/>
                <a:gd name="connsiteY10" fmla="*/ 1209963 h 5052291"/>
                <a:gd name="connsiteX11" fmla="*/ 3500582 w 5347854"/>
                <a:gd name="connsiteY11" fmla="*/ 1200727 h 5052291"/>
                <a:gd name="connsiteX12" fmla="*/ 3556000 w 5347854"/>
                <a:gd name="connsiteY12" fmla="*/ 1265382 h 5052291"/>
                <a:gd name="connsiteX13" fmla="*/ 3639127 w 5347854"/>
                <a:gd name="connsiteY13" fmla="*/ 1339272 h 5052291"/>
                <a:gd name="connsiteX14" fmla="*/ 3722254 w 5347854"/>
                <a:gd name="connsiteY14" fmla="*/ 1256145 h 5052291"/>
                <a:gd name="connsiteX15" fmla="*/ 3786909 w 5347854"/>
                <a:gd name="connsiteY15" fmla="*/ 1330036 h 5052291"/>
                <a:gd name="connsiteX16" fmla="*/ 3860800 w 5347854"/>
                <a:gd name="connsiteY16" fmla="*/ 1330036 h 5052291"/>
                <a:gd name="connsiteX17" fmla="*/ 3916218 w 5347854"/>
                <a:gd name="connsiteY17" fmla="*/ 1385454 h 5052291"/>
                <a:gd name="connsiteX18" fmla="*/ 4045527 w 5347854"/>
                <a:gd name="connsiteY18" fmla="*/ 1330036 h 5052291"/>
                <a:gd name="connsiteX19" fmla="*/ 4110182 w 5347854"/>
                <a:gd name="connsiteY19" fmla="*/ 1376218 h 5052291"/>
                <a:gd name="connsiteX20" fmla="*/ 4433454 w 5347854"/>
                <a:gd name="connsiteY20" fmla="*/ 1330036 h 5052291"/>
                <a:gd name="connsiteX21" fmla="*/ 4710545 w 5347854"/>
                <a:gd name="connsiteY21" fmla="*/ 1283854 h 5052291"/>
                <a:gd name="connsiteX22" fmla="*/ 5043054 w 5347854"/>
                <a:gd name="connsiteY22" fmla="*/ 1440872 h 5052291"/>
                <a:gd name="connsiteX23" fmla="*/ 5135418 w 5347854"/>
                <a:gd name="connsiteY23" fmla="*/ 1477818 h 5052291"/>
                <a:gd name="connsiteX24" fmla="*/ 5181600 w 5347854"/>
                <a:gd name="connsiteY24" fmla="*/ 2216727 h 5052291"/>
                <a:gd name="connsiteX25" fmla="*/ 5338618 w 5347854"/>
                <a:gd name="connsiteY25" fmla="*/ 2475345 h 5052291"/>
                <a:gd name="connsiteX26" fmla="*/ 5347854 w 5347854"/>
                <a:gd name="connsiteY26" fmla="*/ 2687782 h 5052291"/>
                <a:gd name="connsiteX27" fmla="*/ 5320145 w 5347854"/>
                <a:gd name="connsiteY27" fmla="*/ 2789382 h 5052291"/>
                <a:gd name="connsiteX28" fmla="*/ 5320145 w 5347854"/>
                <a:gd name="connsiteY28" fmla="*/ 2974109 h 5052291"/>
                <a:gd name="connsiteX29" fmla="*/ 5320145 w 5347854"/>
                <a:gd name="connsiteY29" fmla="*/ 3066472 h 5052291"/>
                <a:gd name="connsiteX30" fmla="*/ 5227782 w 5347854"/>
                <a:gd name="connsiteY30" fmla="*/ 3278909 h 5052291"/>
                <a:gd name="connsiteX31" fmla="*/ 5015345 w 5347854"/>
                <a:gd name="connsiteY31" fmla="*/ 3380509 h 5052291"/>
                <a:gd name="connsiteX32" fmla="*/ 4867564 w 5347854"/>
                <a:gd name="connsiteY32" fmla="*/ 3491345 h 5052291"/>
                <a:gd name="connsiteX33" fmla="*/ 4867564 w 5347854"/>
                <a:gd name="connsiteY33" fmla="*/ 3491345 h 5052291"/>
                <a:gd name="connsiteX34" fmla="*/ 4849091 w 5347854"/>
                <a:gd name="connsiteY34" fmla="*/ 3463636 h 5052291"/>
                <a:gd name="connsiteX35" fmla="*/ 4941454 w 5347854"/>
                <a:gd name="connsiteY35" fmla="*/ 3362036 h 5052291"/>
                <a:gd name="connsiteX36" fmla="*/ 4849091 w 5347854"/>
                <a:gd name="connsiteY36" fmla="*/ 3371272 h 5052291"/>
                <a:gd name="connsiteX37" fmla="*/ 4849091 w 5347854"/>
                <a:gd name="connsiteY37" fmla="*/ 3260436 h 5052291"/>
                <a:gd name="connsiteX38" fmla="*/ 4812145 w 5347854"/>
                <a:gd name="connsiteY38" fmla="*/ 3260436 h 5052291"/>
                <a:gd name="connsiteX39" fmla="*/ 4738254 w 5347854"/>
                <a:gd name="connsiteY39" fmla="*/ 3315854 h 5052291"/>
                <a:gd name="connsiteX40" fmla="*/ 4765964 w 5347854"/>
                <a:gd name="connsiteY40" fmla="*/ 3417454 h 5052291"/>
                <a:gd name="connsiteX41" fmla="*/ 4765964 w 5347854"/>
                <a:gd name="connsiteY41" fmla="*/ 3417454 h 5052291"/>
                <a:gd name="connsiteX42" fmla="*/ 4802909 w 5347854"/>
                <a:gd name="connsiteY42" fmla="*/ 3574472 h 5052291"/>
                <a:gd name="connsiteX43" fmla="*/ 4673600 w 5347854"/>
                <a:gd name="connsiteY43" fmla="*/ 3648363 h 5052291"/>
                <a:gd name="connsiteX44" fmla="*/ 4451927 w 5347854"/>
                <a:gd name="connsiteY44" fmla="*/ 3879272 h 5052291"/>
                <a:gd name="connsiteX45" fmla="*/ 4442691 w 5347854"/>
                <a:gd name="connsiteY45" fmla="*/ 3805382 h 5052291"/>
                <a:gd name="connsiteX46" fmla="*/ 4378036 w 5347854"/>
                <a:gd name="connsiteY46" fmla="*/ 3759200 h 5052291"/>
                <a:gd name="connsiteX47" fmla="*/ 4239491 w 5347854"/>
                <a:gd name="connsiteY47" fmla="*/ 3786909 h 5052291"/>
                <a:gd name="connsiteX48" fmla="*/ 4368800 w 5347854"/>
                <a:gd name="connsiteY48" fmla="*/ 3860800 h 5052291"/>
                <a:gd name="connsiteX49" fmla="*/ 4239491 w 5347854"/>
                <a:gd name="connsiteY49" fmla="*/ 3962400 h 5052291"/>
                <a:gd name="connsiteX50" fmla="*/ 4147127 w 5347854"/>
                <a:gd name="connsiteY50" fmla="*/ 3888509 h 5052291"/>
                <a:gd name="connsiteX51" fmla="*/ 4110182 w 5347854"/>
                <a:gd name="connsiteY51" fmla="*/ 3980872 h 5052291"/>
                <a:gd name="connsiteX52" fmla="*/ 3990109 w 5347854"/>
                <a:gd name="connsiteY52" fmla="*/ 4008582 h 5052291"/>
                <a:gd name="connsiteX53" fmla="*/ 3990109 w 5347854"/>
                <a:gd name="connsiteY53" fmla="*/ 4128654 h 5052291"/>
                <a:gd name="connsiteX54" fmla="*/ 3897745 w 5347854"/>
                <a:gd name="connsiteY54" fmla="*/ 4165600 h 5052291"/>
                <a:gd name="connsiteX55" fmla="*/ 3851564 w 5347854"/>
                <a:gd name="connsiteY55" fmla="*/ 4128654 h 5052291"/>
                <a:gd name="connsiteX56" fmla="*/ 3814618 w 5347854"/>
                <a:gd name="connsiteY56" fmla="*/ 4294909 h 5052291"/>
                <a:gd name="connsiteX57" fmla="*/ 3879273 w 5347854"/>
                <a:gd name="connsiteY57" fmla="*/ 4239491 h 5052291"/>
                <a:gd name="connsiteX58" fmla="*/ 3916218 w 5347854"/>
                <a:gd name="connsiteY58" fmla="*/ 4267200 h 5052291"/>
                <a:gd name="connsiteX59" fmla="*/ 3814618 w 5347854"/>
                <a:gd name="connsiteY59" fmla="*/ 4433454 h 5052291"/>
                <a:gd name="connsiteX60" fmla="*/ 3740727 w 5347854"/>
                <a:gd name="connsiteY60" fmla="*/ 4442691 h 5052291"/>
                <a:gd name="connsiteX61" fmla="*/ 3740727 w 5347854"/>
                <a:gd name="connsiteY61" fmla="*/ 4488872 h 5052291"/>
                <a:gd name="connsiteX62" fmla="*/ 3823854 w 5347854"/>
                <a:gd name="connsiteY62" fmla="*/ 4451927 h 5052291"/>
                <a:gd name="connsiteX63" fmla="*/ 3833091 w 5347854"/>
                <a:gd name="connsiteY63" fmla="*/ 4636654 h 5052291"/>
                <a:gd name="connsiteX64" fmla="*/ 3749964 w 5347854"/>
                <a:gd name="connsiteY64" fmla="*/ 4701309 h 5052291"/>
                <a:gd name="connsiteX65" fmla="*/ 3805382 w 5347854"/>
                <a:gd name="connsiteY65" fmla="*/ 4729018 h 5052291"/>
                <a:gd name="connsiteX66" fmla="*/ 3916218 w 5347854"/>
                <a:gd name="connsiteY66" fmla="*/ 4978400 h 5052291"/>
                <a:gd name="connsiteX67" fmla="*/ 3925454 w 5347854"/>
                <a:gd name="connsiteY67" fmla="*/ 5052291 h 5052291"/>
                <a:gd name="connsiteX68" fmla="*/ 3592945 w 5347854"/>
                <a:gd name="connsiteY68" fmla="*/ 4969163 h 5052291"/>
                <a:gd name="connsiteX69" fmla="*/ 3352800 w 5347854"/>
                <a:gd name="connsiteY69" fmla="*/ 4922982 h 5052291"/>
                <a:gd name="connsiteX70" fmla="*/ 3158836 w 5347854"/>
                <a:gd name="connsiteY70" fmla="*/ 4765963 h 5052291"/>
                <a:gd name="connsiteX71" fmla="*/ 3066473 w 5347854"/>
                <a:gd name="connsiteY71" fmla="*/ 4682836 h 5052291"/>
                <a:gd name="connsiteX72" fmla="*/ 2937164 w 5347854"/>
                <a:gd name="connsiteY72" fmla="*/ 4414982 h 5052291"/>
                <a:gd name="connsiteX73" fmla="*/ 2937164 w 5347854"/>
                <a:gd name="connsiteY73" fmla="*/ 4267200 h 5052291"/>
                <a:gd name="connsiteX74" fmla="*/ 2770909 w 5347854"/>
                <a:gd name="connsiteY74" fmla="*/ 4119418 h 5052291"/>
                <a:gd name="connsiteX75" fmla="*/ 2715491 w 5347854"/>
                <a:gd name="connsiteY75" fmla="*/ 4017818 h 5052291"/>
                <a:gd name="connsiteX76" fmla="*/ 2604654 w 5347854"/>
                <a:gd name="connsiteY76" fmla="*/ 3943927 h 5052291"/>
                <a:gd name="connsiteX77" fmla="*/ 2475345 w 5347854"/>
                <a:gd name="connsiteY77" fmla="*/ 3703782 h 5052291"/>
                <a:gd name="connsiteX78" fmla="*/ 2429164 w 5347854"/>
                <a:gd name="connsiteY78" fmla="*/ 3556000 h 5052291"/>
                <a:gd name="connsiteX79" fmla="*/ 2198254 w 5347854"/>
                <a:gd name="connsiteY79" fmla="*/ 3352800 h 5052291"/>
                <a:gd name="connsiteX80" fmla="*/ 2087418 w 5347854"/>
                <a:gd name="connsiteY80" fmla="*/ 3241963 h 5052291"/>
                <a:gd name="connsiteX81" fmla="*/ 1838036 w 5347854"/>
                <a:gd name="connsiteY81" fmla="*/ 3214254 h 5052291"/>
                <a:gd name="connsiteX82" fmla="*/ 1810327 w 5347854"/>
                <a:gd name="connsiteY82" fmla="*/ 3260436 h 5052291"/>
                <a:gd name="connsiteX83" fmla="*/ 1681018 w 5347854"/>
                <a:gd name="connsiteY83" fmla="*/ 3260436 h 5052291"/>
                <a:gd name="connsiteX84" fmla="*/ 1542473 w 5347854"/>
                <a:gd name="connsiteY84" fmla="*/ 3389745 h 5052291"/>
                <a:gd name="connsiteX85" fmla="*/ 1533236 w 5347854"/>
                <a:gd name="connsiteY85" fmla="*/ 3519054 h 5052291"/>
                <a:gd name="connsiteX86" fmla="*/ 1477818 w 5347854"/>
                <a:gd name="connsiteY86" fmla="*/ 3546763 h 5052291"/>
                <a:gd name="connsiteX87" fmla="*/ 1459345 w 5347854"/>
                <a:gd name="connsiteY87" fmla="*/ 3666836 h 5052291"/>
                <a:gd name="connsiteX88" fmla="*/ 1145309 w 5347854"/>
                <a:gd name="connsiteY88" fmla="*/ 3583709 h 5052291"/>
                <a:gd name="connsiteX89" fmla="*/ 1071418 w 5347854"/>
                <a:gd name="connsiteY89" fmla="*/ 3491345 h 5052291"/>
                <a:gd name="connsiteX90" fmla="*/ 895927 w 5347854"/>
                <a:gd name="connsiteY90" fmla="*/ 3398982 h 5052291"/>
                <a:gd name="connsiteX91" fmla="*/ 729673 w 5347854"/>
                <a:gd name="connsiteY91" fmla="*/ 3131127 h 5052291"/>
                <a:gd name="connsiteX92" fmla="*/ 683491 w 5347854"/>
                <a:gd name="connsiteY92" fmla="*/ 2854036 h 5052291"/>
                <a:gd name="connsiteX93" fmla="*/ 655782 w 5347854"/>
                <a:gd name="connsiteY93" fmla="*/ 2844800 h 5052291"/>
                <a:gd name="connsiteX94" fmla="*/ 554182 w 5347854"/>
                <a:gd name="connsiteY94" fmla="*/ 2826327 h 5052291"/>
                <a:gd name="connsiteX95" fmla="*/ 415636 w 5347854"/>
                <a:gd name="connsiteY95" fmla="*/ 2660072 h 5052291"/>
                <a:gd name="connsiteX96" fmla="*/ 295564 w 5347854"/>
                <a:gd name="connsiteY96" fmla="*/ 2530763 h 5052291"/>
                <a:gd name="connsiteX97" fmla="*/ 249382 w 5347854"/>
                <a:gd name="connsiteY97" fmla="*/ 2493818 h 5052291"/>
                <a:gd name="connsiteX98" fmla="*/ 129309 w 5347854"/>
                <a:gd name="connsiteY98" fmla="*/ 2438400 h 5052291"/>
                <a:gd name="connsiteX99" fmla="*/ 0 w 5347854"/>
                <a:gd name="connsiteY99" fmla="*/ 2216727 h 5052291"/>
                <a:gd name="connsiteX100" fmla="*/ 1496480 w 5347854"/>
                <a:gd name="connsiteY100" fmla="*/ 435061 h 5052291"/>
                <a:gd name="connsiteX101" fmla="*/ 1487054 w 5347854"/>
                <a:gd name="connsiteY101" fmla="*/ 0 h 5052291"/>
                <a:gd name="connsiteX0" fmla="*/ 1487054 w 5347854"/>
                <a:gd name="connsiteY0" fmla="*/ 0 h 5052291"/>
                <a:gd name="connsiteX1" fmla="*/ 2724727 w 5347854"/>
                <a:gd name="connsiteY1" fmla="*/ 9236 h 5052291"/>
                <a:gd name="connsiteX2" fmla="*/ 2743200 w 5347854"/>
                <a:gd name="connsiteY2" fmla="*/ 979054 h 5052291"/>
                <a:gd name="connsiteX3" fmla="*/ 2844800 w 5347854"/>
                <a:gd name="connsiteY3" fmla="*/ 1016000 h 5052291"/>
                <a:gd name="connsiteX4" fmla="*/ 2955636 w 5347854"/>
                <a:gd name="connsiteY4" fmla="*/ 1062182 h 5052291"/>
                <a:gd name="connsiteX5" fmla="*/ 3048000 w 5347854"/>
                <a:gd name="connsiteY5" fmla="*/ 1034472 h 5052291"/>
                <a:gd name="connsiteX6" fmla="*/ 3112654 w 5347854"/>
                <a:gd name="connsiteY6" fmla="*/ 1089891 h 5052291"/>
                <a:gd name="connsiteX7" fmla="*/ 3112654 w 5347854"/>
                <a:gd name="connsiteY7" fmla="*/ 1089891 h 5052291"/>
                <a:gd name="connsiteX8" fmla="*/ 3241964 w 5347854"/>
                <a:gd name="connsiteY8" fmla="*/ 1173018 h 5052291"/>
                <a:gd name="connsiteX9" fmla="*/ 3343564 w 5347854"/>
                <a:gd name="connsiteY9" fmla="*/ 1117600 h 5052291"/>
                <a:gd name="connsiteX10" fmla="*/ 3380509 w 5347854"/>
                <a:gd name="connsiteY10" fmla="*/ 1209963 h 5052291"/>
                <a:gd name="connsiteX11" fmla="*/ 3500582 w 5347854"/>
                <a:gd name="connsiteY11" fmla="*/ 1200727 h 5052291"/>
                <a:gd name="connsiteX12" fmla="*/ 3556000 w 5347854"/>
                <a:gd name="connsiteY12" fmla="*/ 1265382 h 5052291"/>
                <a:gd name="connsiteX13" fmla="*/ 3639127 w 5347854"/>
                <a:gd name="connsiteY13" fmla="*/ 1339272 h 5052291"/>
                <a:gd name="connsiteX14" fmla="*/ 3722254 w 5347854"/>
                <a:gd name="connsiteY14" fmla="*/ 1256145 h 5052291"/>
                <a:gd name="connsiteX15" fmla="*/ 3786909 w 5347854"/>
                <a:gd name="connsiteY15" fmla="*/ 1330036 h 5052291"/>
                <a:gd name="connsiteX16" fmla="*/ 3860800 w 5347854"/>
                <a:gd name="connsiteY16" fmla="*/ 1330036 h 5052291"/>
                <a:gd name="connsiteX17" fmla="*/ 3916218 w 5347854"/>
                <a:gd name="connsiteY17" fmla="*/ 1385454 h 5052291"/>
                <a:gd name="connsiteX18" fmla="*/ 4045527 w 5347854"/>
                <a:gd name="connsiteY18" fmla="*/ 1330036 h 5052291"/>
                <a:gd name="connsiteX19" fmla="*/ 4110182 w 5347854"/>
                <a:gd name="connsiteY19" fmla="*/ 1376218 h 5052291"/>
                <a:gd name="connsiteX20" fmla="*/ 4433454 w 5347854"/>
                <a:gd name="connsiteY20" fmla="*/ 1330036 h 5052291"/>
                <a:gd name="connsiteX21" fmla="*/ 4710545 w 5347854"/>
                <a:gd name="connsiteY21" fmla="*/ 1283854 h 5052291"/>
                <a:gd name="connsiteX22" fmla="*/ 5043054 w 5347854"/>
                <a:gd name="connsiteY22" fmla="*/ 1440872 h 5052291"/>
                <a:gd name="connsiteX23" fmla="*/ 5135418 w 5347854"/>
                <a:gd name="connsiteY23" fmla="*/ 1477818 h 5052291"/>
                <a:gd name="connsiteX24" fmla="*/ 5181600 w 5347854"/>
                <a:gd name="connsiteY24" fmla="*/ 2216727 h 5052291"/>
                <a:gd name="connsiteX25" fmla="*/ 5338618 w 5347854"/>
                <a:gd name="connsiteY25" fmla="*/ 2475345 h 5052291"/>
                <a:gd name="connsiteX26" fmla="*/ 5347854 w 5347854"/>
                <a:gd name="connsiteY26" fmla="*/ 2687782 h 5052291"/>
                <a:gd name="connsiteX27" fmla="*/ 5320145 w 5347854"/>
                <a:gd name="connsiteY27" fmla="*/ 2789382 h 5052291"/>
                <a:gd name="connsiteX28" fmla="*/ 5320145 w 5347854"/>
                <a:gd name="connsiteY28" fmla="*/ 2974109 h 5052291"/>
                <a:gd name="connsiteX29" fmla="*/ 5320145 w 5347854"/>
                <a:gd name="connsiteY29" fmla="*/ 3066472 h 5052291"/>
                <a:gd name="connsiteX30" fmla="*/ 5227782 w 5347854"/>
                <a:gd name="connsiteY30" fmla="*/ 3278909 h 5052291"/>
                <a:gd name="connsiteX31" fmla="*/ 5015345 w 5347854"/>
                <a:gd name="connsiteY31" fmla="*/ 3380509 h 5052291"/>
                <a:gd name="connsiteX32" fmla="*/ 4867564 w 5347854"/>
                <a:gd name="connsiteY32" fmla="*/ 3491345 h 5052291"/>
                <a:gd name="connsiteX33" fmla="*/ 4867564 w 5347854"/>
                <a:gd name="connsiteY33" fmla="*/ 3491345 h 5052291"/>
                <a:gd name="connsiteX34" fmla="*/ 4849091 w 5347854"/>
                <a:gd name="connsiteY34" fmla="*/ 3463636 h 5052291"/>
                <a:gd name="connsiteX35" fmla="*/ 4941454 w 5347854"/>
                <a:gd name="connsiteY35" fmla="*/ 3362036 h 5052291"/>
                <a:gd name="connsiteX36" fmla="*/ 4849091 w 5347854"/>
                <a:gd name="connsiteY36" fmla="*/ 3371272 h 5052291"/>
                <a:gd name="connsiteX37" fmla="*/ 4849091 w 5347854"/>
                <a:gd name="connsiteY37" fmla="*/ 3260436 h 5052291"/>
                <a:gd name="connsiteX38" fmla="*/ 4812145 w 5347854"/>
                <a:gd name="connsiteY38" fmla="*/ 3260436 h 5052291"/>
                <a:gd name="connsiteX39" fmla="*/ 4738254 w 5347854"/>
                <a:gd name="connsiteY39" fmla="*/ 3315854 h 5052291"/>
                <a:gd name="connsiteX40" fmla="*/ 4765964 w 5347854"/>
                <a:gd name="connsiteY40" fmla="*/ 3417454 h 5052291"/>
                <a:gd name="connsiteX41" fmla="*/ 4765964 w 5347854"/>
                <a:gd name="connsiteY41" fmla="*/ 3417454 h 5052291"/>
                <a:gd name="connsiteX42" fmla="*/ 4802909 w 5347854"/>
                <a:gd name="connsiteY42" fmla="*/ 3574472 h 5052291"/>
                <a:gd name="connsiteX43" fmla="*/ 4673600 w 5347854"/>
                <a:gd name="connsiteY43" fmla="*/ 3648363 h 5052291"/>
                <a:gd name="connsiteX44" fmla="*/ 4451927 w 5347854"/>
                <a:gd name="connsiteY44" fmla="*/ 3879272 h 5052291"/>
                <a:gd name="connsiteX45" fmla="*/ 4442691 w 5347854"/>
                <a:gd name="connsiteY45" fmla="*/ 3805382 h 5052291"/>
                <a:gd name="connsiteX46" fmla="*/ 4378036 w 5347854"/>
                <a:gd name="connsiteY46" fmla="*/ 3759200 h 5052291"/>
                <a:gd name="connsiteX47" fmla="*/ 4239491 w 5347854"/>
                <a:gd name="connsiteY47" fmla="*/ 3786909 h 5052291"/>
                <a:gd name="connsiteX48" fmla="*/ 4368800 w 5347854"/>
                <a:gd name="connsiteY48" fmla="*/ 3860800 h 5052291"/>
                <a:gd name="connsiteX49" fmla="*/ 4239491 w 5347854"/>
                <a:gd name="connsiteY49" fmla="*/ 3962400 h 5052291"/>
                <a:gd name="connsiteX50" fmla="*/ 4147127 w 5347854"/>
                <a:gd name="connsiteY50" fmla="*/ 3888509 h 5052291"/>
                <a:gd name="connsiteX51" fmla="*/ 4110182 w 5347854"/>
                <a:gd name="connsiteY51" fmla="*/ 3980872 h 5052291"/>
                <a:gd name="connsiteX52" fmla="*/ 3990109 w 5347854"/>
                <a:gd name="connsiteY52" fmla="*/ 4008582 h 5052291"/>
                <a:gd name="connsiteX53" fmla="*/ 3990109 w 5347854"/>
                <a:gd name="connsiteY53" fmla="*/ 4128654 h 5052291"/>
                <a:gd name="connsiteX54" fmla="*/ 3897745 w 5347854"/>
                <a:gd name="connsiteY54" fmla="*/ 4165600 h 5052291"/>
                <a:gd name="connsiteX55" fmla="*/ 3851564 w 5347854"/>
                <a:gd name="connsiteY55" fmla="*/ 4128654 h 5052291"/>
                <a:gd name="connsiteX56" fmla="*/ 3814618 w 5347854"/>
                <a:gd name="connsiteY56" fmla="*/ 4294909 h 5052291"/>
                <a:gd name="connsiteX57" fmla="*/ 3879273 w 5347854"/>
                <a:gd name="connsiteY57" fmla="*/ 4239491 h 5052291"/>
                <a:gd name="connsiteX58" fmla="*/ 3916218 w 5347854"/>
                <a:gd name="connsiteY58" fmla="*/ 4267200 h 5052291"/>
                <a:gd name="connsiteX59" fmla="*/ 3814618 w 5347854"/>
                <a:gd name="connsiteY59" fmla="*/ 4433454 h 5052291"/>
                <a:gd name="connsiteX60" fmla="*/ 3740727 w 5347854"/>
                <a:gd name="connsiteY60" fmla="*/ 4442691 h 5052291"/>
                <a:gd name="connsiteX61" fmla="*/ 3740727 w 5347854"/>
                <a:gd name="connsiteY61" fmla="*/ 4488872 h 5052291"/>
                <a:gd name="connsiteX62" fmla="*/ 3823854 w 5347854"/>
                <a:gd name="connsiteY62" fmla="*/ 4451927 h 5052291"/>
                <a:gd name="connsiteX63" fmla="*/ 3833091 w 5347854"/>
                <a:gd name="connsiteY63" fmla="*/ 4636654 h 5052291"/>
                <a:gd name="connsiteX64" fmla="*/ 3749964 w 5347854"/>
                <a:gd name="connsiteY64" fmla="*/ 4701309 h 5052291"/>
                <a:gd name="connsiteX65" fmla="*/ 3805382 w 5347854"/>
                <a:gd name="connsiteY65" fmla="*/ 4729018 h 5052291"/>
                <a:gd name="connsiteX66" fmla="*/ 3916218 w 5347854"/>
                <a:gd name="connsiteY66" fmla="*/ 4978400 h 5052291"/>
                <a:gd name="connsiteX67" fmla="*/ 3925454 w 5347854"/>
                <a:gd name="connsiteY67" fmla="*/ 5052291 h 5052291"/>
                <a:gd name="connsiteX68" fmla="*/ 3592945 w 5347854"/>
                <a:gd name="connsiteY68" fmla="*/ 4969163 h 5052291"/>
                <a:gd name="connsiteX69" fmla="*/ 3352800 w 5347854"/>
                <a:gd name="connsiteY69" fmla="*/ 4922982 h 5052291"/>
                <a:gd name="connsiteX70" fmla="*/ 3158836 w 5347854"/>
                <a:gd name="connsiteY70" fmla="*/ 4765963 h 5052291"/>
                <a:gd name="connsiteX71" fmla="*/ 3066473 w 5347854"/>
                <a:gd name="connsiteY71" fmla="*/ 4682836 h 5052291"/>
                <a:gd name="connsiteX72" fmla="*/ 2937164 w 5347854"/>
                <a:gd name="connsiteY72" fmla="*/ 4414982 h 5052291"/>
                <a:gd name="connsiteX73" fmla="*/ 2937164 w 5347854"/>
                <a:gd name="connsiteY73" fmla="*/ 4267200 h 5052291"/>
                <a:gd name="connsiteX74" fmla="*/ 2770909 w 5347854"/>
                <a:gd name="connsiteY74" fmla="*/ 4119418 h 5052291"/>
                <a:gd name="connsiteX75" fmla="*/ 2715491 w 5347854"/>
                <a:gd name="connsiteY75" fmla="*/ 4017818 h 5052291"/>
                <a:gd name="connsiteX76" fmla="*/ 2604654 w 5347854"/>
                <a:gd name="connsiteY76" fmla="*/ 3943927 h 5052291"/>
                <a:gd name="connsiteX77" fmla="*/ 2475345 w 5347854"/>
                <a:gd name="connsiteY77" fmla="*/ 3703782 h 5052291"/>
                <a:gd name="connsiteX78" fmla="*/ 2429164 w 5347854"/>
                <a:gd name="connsiteY78" fmla="*/ 3556000 h 5052291"/>
                <a:gd name="connsiteX79" fmla="*/ 2198254 w 5347854"/>
                <a:gd name="connsiteY79" fmla="*/ 3352800 h 5052291"/>
                <a:gd name="connsiteX80" fmla="*/ 2087418 w 5347854"/>
                <a:gd name="connsiteY80" fmla="*/ 3241963 h 5052291"/>
                <a:gd name="connsiteX81" fmla="*/ 1838036 w 5347854"/>
                <a:gd name="connsiteY81" fmla="*/ 3214254 h 5052291"/>
                <a:gd name="connsiteX82" fmla="*/ 1810327 w 5347854"/>
                <a:gd name="connsiteY82" fmla="*/ 3260436 h 5052291"/>
                <a:gd name="connsiteX83" fmla="*/ 1681018 w 5347854"/>
                <a:gd name="connsiteY83" fmla="*/ 3260436 h 5052291"/>
                <a:gd name="connsiteX84" fmla="*/ 1542473 w 5347854"/>
                <a:gd name="connsiteY84" fmla="*/ 3389745 h 5052291"/>
                <a:gd name="connsiteX85" fmla="*/ 1533236 w 5347854"/>
                <a:gd name="connsiteY85" fmla="*/ 3519054 h 5052291"/>
                <a:gd name="connsiteX86" fmla="*/ 1477818 w 5347854"/>
                <a:gd name="connsiteY86" fmla="*/ 3546763 h 5052291"/>
                <a:gd name="connsiteX87" fmla="*/ 1459345 w 5347854"/>
                <a:gd name="connsiteY87" fmla="*/ 3666836 h 5052291"/>
                <a:gd name="connsiteX88" fmla="*/ 1145309 w 5347854"/>
                <a:gd name="connsiteY88" fmla="*/ 3583709 h 5052291"/>
                <a:gd name="connsiteX89" fmla="*/ 1071418 w 5347854"/>
                <a:gd name="connsiteY89" fmla="*/ 3491345 h 5052291"/>
                <a:gd name="connsiteX90" fmla="*/ 895927 w 5347854"/>
                <a:gd name="connsiteY90" fmla="*/ 3398982 h 5052291"/>
                <a:gd name="connsiteX91" fmla="*/ 729673 w 5347854"/>
                <a:gd name="connsiteY91" fmla="*/ 3131127 h 5052291"/>
                <a:gd name="connsiteX92" fmla="*/ 683491 w 5347854"/>
                <a:gd name="connsiteY92" fmla="*/ 2854036 h 5052291"/>
                <a:gd name="connsiteX93" fmla="*/ 655782 w 5347854"/>
                <a:gd name="connsiteY93" fmla="*/ 2844800 h 5052291"/>
                <a:gd name="connsiteX94" fmla="*/ 554182 w 5347854"/>
                <a:gd name="connsiteY94" fmla="*/ 2826327 h 5052291"/>
                <a:gd name="connsiteX95" fmla="*/ 415636 w 5347854"/>
                <a:gd name="connsiteY95" fmla="*/ 2660072 h 5052291"/>
                <a:gd name="connsiteX96" fmla="*/ 295564 w 5347854"/>
                <a:gd name="connsiteY96" fmla="*/ 2530763 h 5052291"/>
                <a:gd name="connsiteX97" fmla="*/ 249382 w 5347854"/>
                <a:gd name="connsiteY97" fmla="*/ 2493818 h 5052291"/>
                <a:gd name="connsiteX98" fmla="*/ 129309 w 5347854"/>
                <a:gd name="connsiteY98" fmla="*/ 2438400 h 5052291"/>
                <a:gd name="connsiteX99" fmla="*/ 0 w 5347854"/>
                <a:gd name="connsiteY99" fmla="*/ 2216727 h 5052291"/>
                <a:gd name="connsiteX100" fmla="*/ 1477430 w 5347854"/>
                <a:gd name="connsiteY100" fmla="*/ 498561 h 5052291"/>
                <a:gd name="connsiteX101" fmla="*/ 1487054 w 5347854"/>
                <a:gd name="connsiteY101" fmla="*/ 0 h 5052291"/>
                <a:gd name="connsiteX0" fmla="*/ 1487054 w 5347854"/>
                <a:gd name="connsiteY0" fmla="*/ 0 h 5052291"/>
                <a:gd name="connsiteX1" fmla="*/ 2724727 w 5347854"/>
                <a:gd name="connsiteY1" fmla="*/ 9236 h 5052291"/>
                <a:gd name="connsiteX2" fmla="*/ 2743200 w 5347854"/>
                <a:gd name="connsiteY2" fmla="*/ 979054 h 5052291"/>
                <a:gd name="connsiteX3" fmla="*/ 2844800 w 5347854"/>
                <a:gd name="connsiteY3" fmla="*/ 1016000 h 5052291"/>
                <a:gd name="connsiteX4" fmla="*/ 2955636 w 5347854"/>
                <a:gd name="connsiteY4" fmla="*/ 1062182 h 5052291"/>
                <a:gd name="connsiteX5" fmla="*/ 3048000 w 5347854"/>
                <a:gd name="connsiteY5" fmla="*/ 1034472 h 5052291"/>
                <a:gd name="connsiteX6" fmla="*/ 3112654 w 5347854"/>
                <a:gd name="connsiteY6" fmla="*/ 1089891 h 5052291"/>
                <a:gd name="connsiteX7" fmla="*/ 3112654 w 5347854"/>
                <a:gd name="connsiteY7" fmla="*/ 1089891 h 5052291"/>
                <a:gd name="connsiteX8" fmla="*/ 3241964 w 5347854"/>
                <a:gd name="connsiteY8" fmla="*/ 1173018 h 5052291"/>
                <a:gd name="connsiteX9" fmla="*/ 3343564 w 5347854"/>
                <a:gd name="connsiteY9" fmla="*/ 1117600 h 5052291"/>
                <a:gd name="connsiteX10" fmla="*/ 3380509 w 5347854"/>
                <a:gd name="connsiteY10" fmla="*/ 1209963 h 5052291"/>
                <a:gd name="connsiteX11" fmla="*/ 3500582 w 5347854"/>
                <a:gd name="connsiteY11" fmla="*/ 1200727 h 5052291"/>
                <a:gd name="connsiteX12" fmla="*/ 3556000 w 5347854"/>
                <a:gd name="connsiteY12" fmla="*/ 1265382 h 5052291"/>
                <a:gd name="connsiteX13" fmla="*/ 3639127 w 5347854"/>
                <a:gd name="connsiteY13" fmla="*/ 1339272 h 5052291"/>
                <a:gd name="connsiteX14" fmla="*/ 3722254 w 5347854"/>
                <a:gd name="connsiteY14" fmla="*/ 1256145 h 5052291"/>
                <a:gd name="connsiteX15" fmla="*/ 3786909 w 5347854"/>
                <a:gd name="connsiteY15" fmla="*/ 1330036 h 5052291"/>
                <a:gd name="connsiteX16" fmla="*/ 3860800 w 5347854"/>
                <a:gd name="connsiteY16" fmla="*/ 1330036 h 5052291"/>
                <a:gd name="connsiteX17" fmla="*/ 3916218 w 5347854"/>
                <a:gd name="connsiteY17" fmla="*/ 1385454 h 5052291"/>
                <a:gd name="connsiteX18" fmla="*/ 4045527 w 5347854"/>
                <a:gd name="connsiteY18" fmla="*/ 1330036 h 5052291"/>
                <a:gd name="connsiteX19" fmla="*/ 4110182 w 5347854"/>
                <a:gd name="connsiteY19" fmla="*/ 1376218 h 5052291"/>
                <a:gd name="connsiteX20" fmla="*/ 4433454 w 5347854"/>
                <a:gd name="connsiteY20" fmla="*/ 1330036 h 5052291"/>
                <a:gd name="connsiteX21" fmla="*/ 4710545 w 5347854"/>
                <a:gd name="connsiteY21" fmla="*/ 1283854 h 5052291"/>
                <a:gd name="connsiteX22" fmla="*/ 5043054 w 5347854"/>
                <a:gd name="connsiteY22" fmla="*/ 1440872 h 5052291"/>
                <a:gd name="connsiteX23" fmla="*/ 5135418 w 5347854"/>
                <a:gd name="connsiteY23" fmla="*/ 1477818 h 5052291"/>
                <a:gd name="connsiteX24" fmla="*/ 5181600 w 5347854"/>
                <a:gd name="connsiteY24" fmla="*/ 2216727 h 5052291"/>
                <a:gd name="connsiteX25" fmla="*/ 5338618 w 5347854"/>
                <a:gd name="connsiteY25" fmla="*/ 2475345 h 5052291"/>
                <a:gd name="connsiteX26" fmla="*/ 5347854 w 5347854"/>
                <a:gd name="connsiteY26" fmla="*/ 2687782 h 5052291"/>
                <a:gd name="connsiteX27" fmla="*/ 5320145 w 5347854"/>
                <a:gd name="connsiteY27" fmla="*/ 2789382 h 5052291"/>
                <a:gd name="connsiteX28" fmla="*/ 5320145 w 5347854"/>
                <a:gd name="connsiteY28" fmla="*/ 2974109 h 5052291"/>
                <a:gd name="connsiteX29" fmla="*/ 5320145 w 5347854"/>
                <a:gd name="connsiteY29" fmla="*/ 3066472 h 5052291"/>
                <a:gd name="connsiteX30" fmla="*/ 5227782 w 5347854"/>
                <a:gd name="connsiteY30" fmla="*/ 3278909 h 5052291"/>
                <a:gd name="connsiteX31" fmla="*/ 5015345 w 5347854"/>
                <a:gd name="connsiteY31" fmla="*/ 3380509 h 5052291"/>
                <a:gd name="connsiteX32" fmla="*/ 4867564 w 5347854"/>
                <a:gd name="connsiteY32" fmla="*/ 3491345 h 5052291"/>
                <a:gd name="connsiteX33" fmla="*/ 4867564 w 5347854"/>
                <a:gd name="connsiteY33" fmla="*/ 3491345 h 5052291"/>
                <a:gd name="connsiteX34" fmla="*/ 4849091 w 5347854"/>
                <a:gd name="connsiteY34" fmla="*/ 3463636 h 5052291"/>
                <a:gd name="connsiteX35" fmla="*/ 4941454 w 5347854"/>
                <a:gd name="connsiteY35" fmla="*/ 3362036 h 5052291"/>
                <a:gd name="connsiteX36" fmla="*/ 4849091 w 5347854"/>
                <a:gd name="connsiteY36" fmla="*/ 3371272 h 5052291"/>
                <a:gd name="connsiteX37" fmla="*/ 4849091 w 5347854"/>
                <a:gd name="connsiteY37" fmla="*/ 3260436 h 5052291"/>
                <a:gd name="connsiteX38" fmla="*/ 4812145 w 5347854"/>
                <a:gd name="connsiteY38" fmla="*/ 3260436 h 5052291"/>
                <a:gd name="connsiteX39" fmla="*/ 4738254 w 5347854"/>
                <a:gd name="connsiteY39" fmla="*/ 3315854 h 5052291"/>
                <a:gd name="connsiteX40" fmla="*/ 4765964 w 5347854"/>
                <a:gd name="connsiteY40" fmla="*/ 3417454 h 5052291"/>
                <a:gd name="connsiteX41" fmla="*/ 4765964 w 5347854"/>
                <a:gd name="connsiteY41" fmla="*/ 3417454 h 5052291"/>
                <a:gd name="connsiteX42" fmla="*/ 4802909 w 5347854"/>
                <a:gd name="connsiteY42" fmla="*/ 3574472 h 5052291"/>
                <a:gd name="connsiteX43" fmla="*/ 4673600 w 5347854"/>
                <a:gd name="connsiteY43" fmla="*/ 3648363 h 5052291"/>
                <a:gd name="connsiteX44" fmla="*/ 4451927 w 5347854"/>
                <a:gd name="connsiteY44" fmla="*/ 3879272 h 5052291"/>
                <a:gd name="connsiteX45" fmla="*/ 4442691 w 5347854"/>
                <a:gd name="connsiteY45" fmla="*/ 3805382 h 5052291"/>
                <a:gd name="connsiteX46" fmla="*/ 4378036 w 5347854"/>
                <a:gd name="connsiteY46" fmla="*/ 3759200 h 5052291"/>
                <a:gd name="connsiteX47" fmla="*/ 4239491 w 5347854"/>
                <a:gd name="connsiteY47" fmla="*/ 3786909 h 5052291"/>
                <a:gd name="connsiteX48" fmla="*/ 4368800 w 5347854"/>
                <a:gd name="connsiteY48" fmla="*/ 3860800 h 5052291"/>
                <a:gd name="connsiteX49" fmla="*/ 4239491 w 5347854"/>
                <a:gd name="connsiteY49" fmla="*/ 3962400 h 5052291"/>
                <a:gd name="connsiteX50" fmla="*/ 4147127 w 5347854"/>
                <a:gd name="connsiteY50" fmla="*/ 3888509 h 5052291"/>
                <a:gd name="connsiteX51" fmla="*/ 4110182 w 5347854"/>
                <a:gd name="connsiteY51" fmla="*/ 3980872 h 5052291"/>
                <a:gd name="connsiteX52" fmla="*/ 3990109 w 5347854"/>
                <a:gd name="connsiteY52" fmla="*/ 4008582 h 5052291"/>
                <a:gd name="connsiteX53" fmla="*/ 3990109 w 5347854"/>
                <a:gd name="connsiteY53" fmla="*/ 4128654 h 5052291"/>
                <a:gd name="connsiteX54" fmla="*/ 3897745 w 5347854"/>
                <a:gd name="connsiteY54" fmla="*/ 4165600 h 5052291"/>
                <a:gd name="connsiteX55" fmla="*/ 3851564 w 5347854"/>
                <a:gd name="connsiteY55" fmla="*/ 4128654 h 5052291"/>
                <a:gd name="connsiteX56" fmla="*/ 3814618 w 5347854"/>
                <a:gd name="connsiteY56" fmla="*/ 4294909 h 5052291"/>
                <a:gd name="connsiteX57" fmla="*/ 3879273 w 5347854"/>
                <a:gd name="connsiteY57" fmla="*/ 4239491 h 5052291"/>
                <a:gd name="connsiteX58" fmla="*/ 3916218 w 5347854"/>
                <a:gd name="connsiteY58" fmla="*/ 4267200 h 5052291"/>
                <a:gd name="connsiteX59" fmla="*/ 3814618 w 5347854"/>
                <a:gd name="connsiteY59" fmla="*/ 4433454 h 5052291"/>
                <a:gd name="connsiteX60" fmla="*/ 3740727 w 5347854"/>
                <a:gd name="connsiteY60" fmla="*/ 4442691 h 5052291"/>
                <a:gd name="connsiteX61" fmla="*/ 3740727 w 5347854"/>
                <a:gd name="connsiteY61" fmla="*/ 4488872 h 5052291"/>
                <a:gd name="connsiteX62" fmla="*/ 3823854 w 5347854"/>
                <a:gd name="connsiteY62" fmla="*/ 4451927 h 5052291"/>
                <a:gd name="connsiteX63" fmla="*/ 3833091 w 5347854"/>
                <a:gd name="connsiteY63" fmla="*/ 4636654 h 5052291"/>
                <a:gd name="connsiteX64" fmla="*/ 3749964 w 5347854"/>
                <a:gd name="connsiteY64" fmla="*/ 4701309 h 5052291"/>
                <a:gd name="connsiteX65" fmla="*/ 3805382 w 5347854"/>
                <a:gd name="connsiteY65" fmla="*/ 4729018 h 5052291"/>
                <a:gd name="connsiteX66" fmla="*/ 3916218 w 5347854"/>
                <a:gd name="connsiteY66" fmla="*/ 4978400 h 5052291"/>
                <a:gd name="connsiteX67" fmla="*/ 3925454 w 5347854"/>
                <a:gd name="connsiteY67" fmla="*/ 5052291 h 5052291"/>
                <a:gd name="connsiteX68" fmla="*/ 3592945 w 5347854"/>
                <a:gd name="connsiteY68" fmla="*/ 4969163 h 5052291"/>
                <a:gd name="connsiteX69" fmla="*/ 3352800 w 5347854"/>
                <a:gd name="connsiteY69" fmla="*/ 4922982 h 5052291"/>
                <a:gd name="connsiteX70" fmla="*/ 3158836 w 5347854"/>
                <a:gd name="connsiteY70" fmla="*/ 4765963 h 5052291"/>
                <a:gd name="connsiteX71" fmla="*/ 3066473 w 5347854"/>
                <a:gd name="connsiteY71" fmla="*/ 4682836 h 5052291"/>
                <a:gd name="connsiteX72" fmla="*/ 2937164 w 5347854"/>
                <a:gd name="connsiteY72" fmla="*/ 4414982 h 5052291"/>
                <a:gd name="connsiteX73" fmla="*/ 2937164 w 5347854"/>
                <a:gd name="connsiteY73" fmla="*/ 4267200 h 5052291"/>
                <a:gd name="connsiteX74" fmla="*/ 2770909 w 5347854"/>
                <a:gd name="connsiteY74" fmla="*/ 4119418 h 5052291"/>
                <a:gd name="connsiteX75" fmla="*/ 2715491 w 5347854"/>
                <a:gd name="connsiteY75" fmla="*/ 4017818 h 5052291"/>
                <a:gd name="connsiteX76" fmla="*/ 2604654 w 5347854"/>
                <a:gd name="connsiteY76" fmla="*/ 3943927 h 5052291"/>
                <a:gd name="connsiteX77" fmla="*/ 2475345 w 5347854"/>
                <a:gd name="connsiteY77" fmla="*/ 3703782 h 5052291"/>
                <a:gd name="connsiteX78" fmla="*/ 2429164 w 5347854"/>
                <a:gd name="connsiteY78" fmla="*/ 3556000 h 5052291"/>
                <a:gd name="connsiteX79" fmla="*/ 2198254 w 5347854"/>
                <a:gd name="connsiteY79" fmla="*/ 3352800 h 5052291"/>
                <a:gd name="connsiteX80" fmla="*/ 2087418 w 5347854"/>
                <a:gd name="connsiteY80" fmla="*/ 3241963 h 5052291"/>
                <a:gd name="connsiteX81" fmla="*/ 1838036 w 5347854"/>
                <a:gd name="connsiteY81" fmla="*/ 3214254 h 5052291"/>
                <a:gd name="connsiteX82" fmla="*/ 1810327 w 5347854"/>
                <a:gd name="connsiteY82" fmla="*/ 3260436 h 5052291"/>
                <a:gd name="connsiteX83" fmla="*/ 1681018 w 5347854"/>
                <a:gd name="connsiteY83" fmla="*/ 3260436 h 5052291"/>
                <a:gd name="connsiteX84" fmla="*/ 1542473 w 5347854"/>
                <a:gd name="connsiteY84" fmla="*/ 3389745 h 5052291"/>
                <a:gd name="connsiteX85" fmla="*/ 1533236 w 5347854"/>
                <a:gd name="connsiteY85" fmla="*/ 3519054 h 5052291"/>
                <a:gd name="connsiteX86" fmla="*/ 1477818 w 5347854"/>
                <a:gd name="connsiteY86" fmla="*/ 3546763 h 5052291"/>
                <a:gd name="connsiteX87" fmla="*/ 1459345 w 5347854"/>
                <a:gd name="connsiteY87" fmla="*/ 3666836 h 5052291"/>
                <a:gd name="connsiteX88" fmla="*/ 1145309 w 5347854"/>
                <a:gd name="connsiteY88" fmla="*/ 3583709 h 5052291"/>
                <a:gd name="connsiteX89" fmla="*/ 1071418 w 5347854"/>
                <a:gd name="connsiteY89" fmla="*/ 3491345 h 5052291"/>
                <a:gd name="connsiteX90" fmla="*/ 895927 w 5347854"/>
                <a:gd name="connsiteY90" fmla="*/ 3398982 h 5052291"/>
                <a:gd name="connsiteX91" fmla="*/ 729673 w 5347854"/>
                <a:gd name="connsiteY91" fmla="*/ 3131127 h 5052291"/>
                <a:gd name="connsiteX92" fmla="*/ 683491 w 5347854"/>
                <a:gd name="connsiteY92" fmla="*/ 2854036 h 5052291"/>
                <a:gd name="connsiteX93" fmla="*/ 655782 w 5347854"/>
                <a:gd name="connsiteY93" fmla="*/ 2844800 h 5052291"/>
                <a:gd name="connsiteX94" fmla="*/ 554182 w 5347854"/>
                <a:gd name="connsiteY94" fmla="*/ 2826327 h 5052291"/>
                <a:gd name="connsiteX95" fmla="*/ 415636 w 5347854"/>
                <a:gd name="connsiteY95" fmla="*/ 2660072 h 5052291"/>
                <a:gd name="connsiteX96" fmla="*/ 295564 w 5347854"/>
                <a:gd name="connsiteY96" fmla="*/ 2530763 h 5052291"/>
                <a:gd name="connsiteX97" fmla="*/ 249382 w 5347854"/>
                <a:gd name="connsiteY97" fmla="*/ 2493818 h 5052291"/>
                <a:gd name="connsiteX98" fmla="*/ 129309 w 5347854"/>
                <a:gd name="connsiteY98" fmla="*/ 2438400 h 5052291"/>
                <a:gd name="connsiteX99" fmla="*/ 0 w 5347854"/>
                <a:gd name="connsiteY99" fmla="*/ 2216727 h 5052291"/>
                <a:gd name="connsiteX100" fmla="*/ 1483780 w 5347854"/>
                <a:gd name="connsiteY100" fmla="*/ 428711 h 5052291"/>
                <a:gd name="connsiteX101" fmla="*/ 1487054 w 5347854"/>
                <a:gd name="connsiteY101" fmla="*/ 0 h 5052291"/>
                <a:gd name="connsiteX0" fmla="*/ 1357745 w 5218545"/>
                <a:gd name="connsiteY0" fmla="*/ 0 h 5052291"/>
                <a:gd name="connsiteX1" fmla="*/ 2595418 w 5218545"/>
                <a:gd name="connsiteY1" fmla="*/ 9236 h 5052291"/>
                <a:gd name="connsiteX2" fmla="*/ 2613891 w 5218545"/>
                <a:gd name="connsiteY2" fmla="*/ 979054 h 5052291"/>
                <a:gd name="connsiteX3" fmla="*/ 2715491 w 5218545"/>
                <a:gd name="connsiteY3" fmla="*/ 1016000 h 5052291"/>
                <a:gd name="connsiteX4" fmla="*/ 2826327 w 5218545"/>
                <a:gd name="connsiteY4" fmla="*/ 1062182 h 5052291"/>
                <a:gd name="connsiteX5" fmla="*/ 2918691 w 5218545"/>
                <a:gd name="connsiteY5" fmla="*/ 1034472 h 5052291"/>
                <a:gd name="connsiteX6" fmla="*/ 2983345 w 5218545"/>
                <a:gd name="connsiteY6" fmla="*/ 1089891 h 5052291"/>
                <a:gd name="connsiteX7" fmla="*/ 2983345 w 5218545"/>
                <a:gd name="connsiteY7" fmla="*/ 1089891 h 5052291"/>
                <a:gd name="connsiteX8" fmla="*/ 3112655 w 5218545"/>
                <a:gd name="connsiteY8" fmla="*/ 1173018 h 5052291"/>
                <a:gd name="connsiteX9" fmla="*/ 3214255 w 5218545"/>
                <a:gd name="connsiteY9" fmla="*/ 1117600 h 5052291"/>
                <a:gd name="connsiteX10" fmla="*/ 3251200 w 5218545"/>
                <a:gd name="connsiteY10" fmla="*/ 1209963 h 5052291"/>
                <a:gd name="connsiteX11" fmla="*/ 3371273 w 5218545"/>
                <a:gd name="connsiteY11" fmla="*/ 1200727 h 5052291"/>
                <a:gd name="connsiteX12" fmla="*/ 3426691 w 5218545"/>
                <a:gd name="connsiteY12" fmla="*/ 1265382 h 5052291"/>
                <a:gd name="connsiteX13" fmla="*/ 3509818 w 5218545"/>
                <a:gd name="connsiteY13" fmla="*/ 1339272 h 5052291"/>
                <a:gd name="connsiteX14" fmla="*/ 3592945 w 5218545"/>
                <a:gd name="connsiteY14" fmla="*/ 1256145 h 5052291"/>
                <a:gd name="connsiteX15" fmla="*/ 3657600 w 5218545"/>
                <a:gd name="connsiteY15" fmla="*/ 1330036 h 5052291"/>
                <a:gd name="connsiteX16" fmla="*/ 3731491 w 5218545"/>
                <a:gd name="connsiteY16" fmla="*/ 1330036 h 5052291"/>
                <a:gd name="connsiteX17" fmla="*/ 3786909 w 5218545"/>
                <a:gd name="connsiteY17" fmla="*/ 1385454 h 5052291"/>
                <a:gd name="connsiteX18" fmla="*/ 3916218 w 5218545"/>
                <a:gd name="connsiteY18" fmla="*/ 1330036 h 5052291"/>
                <a:gd name="connsiteX19" fmla="*/ 3980873 w 5218545"/>
                <a:gd name="connsiteY19" fmla="*/ 1376218 h 5052291"/>
                <a:gd name="connsiteX20" fmla="*/ 4304145 w 5218545"/>
                <a:gd name="connsiteY20" fmla="*/ 1330036 h 5052291"/>
                <a:gd name="connsiteX21" fmla="*/ 4581236 w 5218545"/>
                <a:gd name="connsiteY21" fmla="*/ 1283854 h 5052291"/>
                <a:gd name="connsiteX22" fmla="*/ 4913745 w 5218545"/>
                <a:gd name="connsiteY22" fmla="*/ 1440872 h 5052291"/>
                <a:gd name="connsiteX23" fmla="*/ 5006109 w 5218545"/>
                <a:gd name="connsiteY23" fmla="*/ 1477818 h 5052291"/>
                <a:gd name="connsiteX24" fmla="*/ 5052291 w 5218545"/>
                <a:gd name="connsiteY24" fmla="*/ 2216727 h 5052291"/>
                <a:gd name="connsiteX25" fmla="*/ 5209309 w 5218545"/>
                <a:gd name="connsiteY25" fmla="*/ 2475345 h 5052291"/>
                <a:gd name="connsiteX26" fmla="*/ 5218545 w 5218545"/>
                <a:gd name="connsiteY26" fmla="*/ 2687782 h 5052291"/>
                <a:gd name="connsiteX27" fmla="*/ 5190836 w 5218545"/>
                <a:gd name="connsiteY27" fmla="*/ 2789382 h 5052291"/>
                <a:gd name="connsiteX28" fmla="*/ 5190836 w 5218545"/>
                <a:gd name="connsiteY28" fmla="*/ 2974109 h 5052291"/>
                <a:gd name="connsiteX29" fmla="*/ 5190836 w 5218545"/>
                <a:gd name="connsiteY29" fmla="*/ 3066472 h 5052291"/>
                <a:gd name="connsiteX30" fmla="*/ 5098473 w 5218545"/>
                <a:gd name="connsiteY30" fmla="*/ 3278909 h 5052291"/>
                <a:gd name="connsiteX31" fmla="*/ 4886036 w 5218545"/>
                <a:gd name="connsiteY31" fmla="*/ 3380509 h 5052291"/>
                <a:gd name="connsiteX32" fmla="*/ 4738255 w 5218545"/>
                <a:gd name="connsiteY32" fmla="*/ 3491345 h 5052291"/>
                <a:gd name="connsiteX33" fmla="*/ 4738255 w 5218545"/>
                <a:gd name="connsiteY33" fmla="*/ 3491345 h 5052291"/>
                <a:gd name="connsiteX34" fmla="*/ 4719782 w 5218545"/>
                <a:gd name="connsiteY34" fmla="*/ 3463636 h 5052291"/>
                <a:gd name="connsiteX35" fmla="*/ 4812145 w 5218545"/>
                <a:gd name="connsiteY35" fmla="*/ 3362036 h 5052291"/>
                <a:gd name="connsiteX36" fmla="*/ 4719782 w 5218545"/>
                <a:gd name="connsiteY36" fmla="*/ 3371272 h 5052291"/>
                <a:gd name="connsiteX37" fmla="*/ 4719782 w 5218545"/>
                <a:gd name="connsiteY37" fmla="*/ 3260436 h 5052291"/>
                <a:gd name="connsiteX38" fmla="*/ 4682836 w 5218545"/>
                <a:gd name="connsiteY38" fmla="*/ 3260436 h 5052291"/>
                <a:gd name="connsiteX39" fmla="*/ 4608945 w 5218545"/>
                <a:gd name="connsiteY39" fmla="*/ 3315854 h 5052291"/>
                <a:gd name="connsiteX40" fmla="*/ 4636655 w 5218545"/>
                <a:gd name="connsiteY40" fmla="*/ 3417454 h 5052291"/>
                <a:gd name="connsiteX41" fmla="*/ 4636655 w 5218545"/>
                <a:gd name="connsiteY41" fmla="*/ 3417454 h 5052291"/>
                <a:gd name="connsiteX42" fmla="*/ 4673600 w 5218545"/>
                <a:gd name="connsiteY42" fmla="*/ 3574472 h 5052291"/>
                <a:gd name="connsiteX43" fmla="*/ 4544291 w 5218545"/>
                <a:gd name="connsiteY43" fmla="*/ 3648363 h 5052291"/>
                <a:gd name="connsiteX44" fmla="*/ 4322618 w 5218545"/>
                <a:gd name="connsiteY44" fmla="*/ 3879272 h 5052291"/>
                <a:gd name="connsiteX45" fmla="*/ 4313382 w 5218545"/>
                <a:gd name="connsiteY45" fmla="*/ 3805382 h 5052291"/>
                <a:gd name="connsiteX46" fmla="*/ 4248727 w 5218545"/>
                <a:gd name="connsiteY46" fmla="*/ 3759200 h 5052291"/>
                <a:gd name="connsiteX47" fmla="*/ 4110182 w 5218545"/>
                <a:gd name="connsiteY47" fmla="*/ 3786909 h 5052291"/>
                <a:gd name="connsiteX48" fmla="*/ 4239491 w 5218545"/>
                <a:gd name="connsiteY48" fmla="*/ 3860800 h 5052291"/>
                <a:gd name="connsiteX49" fmla="*/ 4110182 w 5218545"/>
                <a:gd name="connsiteY49" fmla="*/ 3962400 h 5052291"/>
                <a:gd name="connsiteX50" fmla="*/ 4017818 w 5218545"/>
                <a:gd name="connsiteY50" fmla="*/ 3888509 h 5052291"/>
                <a:gd name="connsiteX51" fmla="*/ 3980873 w 5218545"/>
                <a:gd name="connsiteY51" fmla="*/ 3980872 h 5052291"/>
                <a:gd name="connsiteX52" fmla="*/ 3860800 w 5218545"/>
                <a:gd name="connsiteY52" fmla="*/ 4008582 h 5052291"/>
                <a:gd name="connsiteX53" fmla="*/ 3860800 w 5218545"/>
                <a:gd name="connsiteY53" fmla="*/ 4128654 h 5052291"/>
                <a:gd name="connsiteX54" fmla="*/ 3768436 w 5218545"/>
                <a:gd name="connsiteY54" fmla="*/ 4165600 h 5052291"/>
                <a:gd name="connsiteX55" fmla="*/ 3722255 w 5218545"/>
                <a:gd name="connsiteY55" fmla="*/ 4128654 h 5052291"/>
                <a:gd name="connsiteX56" fmla="*/ 3685309 w 5218545"/>
                <a:gd name="connsiteY56" fmla="*/ 4294909 h 5052291"/>
                <a:gd name="connsiteX57" fmla="*/ 3749964 w 5218545"/>
                <a:gd name="connsiteY57" fmla="*/ 4239491 h 5052291"/>
                <a:gd name="connsiteX58" fmla="*/ 3786909 w 5218545"/>
                <a:gd name="connsiteY58" fmla="*/ 4267200 h 5052291"/>
                <a:gd name="connsiteX59" fmla="*/ 3685309 w 5218545"/>
                <a:gd name="connsiteY59" fmla="*/ 4433454 h 5052291"/>
                <a:gd name="connsiteX60" fmla="*/ 3611418 w 5218545"/>
                <a:gd name="connsiteY60" fmla="*/ 4442691 h 5052291"/>
                <a:gd name="connsiteX61" fmla="*/ 3611418 w 5218545"/>
                <a:gd name="connsiteY61" fmla="*/ 4488872 h 5052291"/>
                <a:gd name="connsiteX62" fmla="*/ 3694545 w 5218545"/>
                <a:gd name="connsiteY62" fmla="*/ 4451927 h 5052291"/>
                <a:gd name="connsiteX63" fmla="*/ 3703782 w 5218545"/>
                <a:gd name="connsiteY63" fmla="*/ 4636654 h 5052291"/>
                <a:gd name="connsiteX64" fmla="*/ 3620655 w 5218545"/>
                <a:gd name="connsiteY64" fmla="*/ 4701309 h 5052291"/>
                <a:gd name="connsiteX65" fmla="*/ 3676073 w 5218545"/>
                <a:gd name="connsiteY65" fmla="*/ 4729018 h 5052291"/>
                <a:gd name="connsiteX66" fmla="*/ 3786909 w 5218545"/>
                <a:gd name="connsiteY66" fmla="*/ 4978400 h 5052291"/>
                <a:gd name="connsiteX67" fmla="*/ 3796145 w 5218545"/>
                <a:gd name="connsiteY67" fmla="*/ 5052291 h 5052291"/>
                <a:gd name="connsiteX68" fmla="*/ 3463636 w 5218545"/>
                <a:gd name="connsiteY68" fmla="*/ 4969163 h 5052291"/>
                <a:gd name="connsiteX69" fmla="*/ 3223491 w 5218545"/>
                <a:gd name="connsiteY69" fmla="*/ 4922982 h 5052291"/>
                <a:gd name="connsiteX70" fmla="*/ 3029527 w 5218545"/>
                <a:gd name="connsiteY70" fmla="*/ 4765963 h 5052291"/>
                <a:gd name="connsiteX71" fmla="*/ 2937164 w 5218545"/>
                <a:gd name="connsiteY71" fmla="*/ 4682836 h 5052291"/>
                <a:gd name="connsiteX72" fmla="*/ 2807855 w 5218545"/>
                <a:gd name="connsiteY72" fmla="*/ 4414982 h 5052291"/>
                <a:gd name="connsiteX73" fmla="*/ 2807855 w 5218545"/>
                <a:gd name="connsiteY73" fmla="*/ 4267200 h 5052291"/>
                <a:gd name="connsiteX74" fmla="*/ 2641600 w 5218545"/>
                <a:gd name="connsiteY74" fmla="*/ 4119418 h 5052291"/>
                <a:gd name="connsiteX75" fmla="*/ 2586182 w 5218545"/>
                <a:gd name="connsiteY75" fmla="*/ 4017818 h 5052291"/>
                <a:gd name="connsiteX76" fmla="*/ 2475345 w 5218545"/>
                <a:gd name="connsiteY76" fmla="*/ 3943927 h 5052291"/>
                <a:gd name="connsiteX77" fmla="*/ 2346036 w 5218545"/>
                <a:gd name="connsiteY77" fmla="*/ 3703782 h 5052291"/>
                <a:gd name="connsiteX78" fmla="*/ 2299855 w 5218545"/>
                <a:gd name="connsiteY78" fmla="*/ 3556000 h 5052291"/>
                <a:gd name="connsiteX79" fmla="*/ 2068945 w 5218545"/>
                <a:gd name="connsiteY79" fmla="*/ 3352800 h 5052291"/>
                <a:gd name="connsiteX80" fmla="*/ 1958109 w 5218545"/>
                <a:gd name="connsiteY80" fmla="*/ 3241963 h 5052291"/>
                <a:gd name="connsiteX81" fmla="*/ 1708727 w 5218545"/>
                <a:gd name="connsiteY81" fmla="*/ 3214254 h 5052291"/>
                <a:gd name="connsiteX82" fmla="*/ 1681018 w 5218545"/>
                <a:gd name="connsiteY82" fmla="*/ 3260436 h 5052291"/>
                <a:gd name="connsiteX83" fmla="*/ 1551709 w 5218545"/>
                <a:gd name="connsiteY83" fmla="*/ 3260436 h 5052291"/>
                <a:gd name="connsiteX84" fmla="*/ 1413164 w 5218545"/>
                <a:gd name="connsiteY84" fmla="*/ 3389745 h 5052291"/>
                <a:gd name="connsiteX85" fmla="*/ 1403927 w 5218545"/>
                <a:gd name="connsiteY85" fmla="*/ 3519054 h 5052291"/>
                <a:gd name="connsiteX86" fmla="*/ 1348509 w 5218545"/>
                <a:gd name="connsiteY86" fmla="*/ 3546763 h 5052291"/>
                <a:gd name="connsiteX87" fmla="*/ 1330036 w 5218545"/>
                <a:gd name="connsiteY87" fmla="*/ 3666836 h 5052291"/>
                <a:gd name="connsiteX88" fmla="*/ 1016000 w 5218545"/>
                <a:gd name="connsiteY88" fmla="*/ 3583709 h 5052291"/>
                <a:gd name="connsiteX89" fmla="*/ 942109 w 5218545"/>
                <a:gd name="connsiteY89" fmla="*/ 3491345 h 5052291"/>
                <a:gd name="connsiteX90" fmla="*/ 766618 w 5218545"/>
                <a:gd name="connsiteY90" fmla="*/ 3398982 h 5052291"/>
                <a:gd name="connsiteX91" fmla="*/ 600364 w 5218545"/>
                <a:gd name="connsiteY91" fmla="*/ 3131127 h 5052291"/>
                <a:gd name="connsiteX92" fmla="*/ 554182 w 5218545"/>
                <a:gd name="connsiteY92" fmla="*/ 2854036 h 5052291"/>
                <a:gd name="connsiteX93" fmla="*/ 526473 w 5218545"/>
                <a:gd name="connsiteY93" fmla="*/ 2844800 h 5052291"/>
                <a:gd name="connsiteX94" fmla="*/ 424873 w 5218545"/>
                <a:gd name="connsiteY94" fmla="*/ 2826327 h 5052291"/>
                <a:gd name="connsiteX95" fmla="*/ 286327 w 5218545"/>
                <a:gd name="connsiteY95" fmla="*/ 2660072 h 5052291"/>
                <a:gd name="connsiteX96" fmla="*/ 166255 w 5218545"/>
                <a:gd name="connsiteY96" fmla="*/ 2530763 h 5052291"/>
                <a:gd name="connsiteX97" fmla="*/ 120073 w 5218545"/>
                <a:gd name="connsiteY97" fmla="*/ 2493818 h 5052291"/>
                <a:gd name="connsiteX98" fmla="*/ 0 w 5218545"/>
                <a:gd name="connsiteY98" fmla="*/ 2438400 h 5052291"/>
                <a:gd name="connsiteX99" fmla="*/ 1629641 w 5218545"/>
                <a:gd name="connsiteY99" fmla="*/ 876877 h 5052291"/>
                <a:gd name="connsiteX100" fmla="*/ 1354471 w 5218545"/>
                <a:gd name="connsiteY100" fmla="*/ 428711 h 5052291"/>
                <a:gd name="connsiteX101" fmla="*/ 1357745 w 5218545"/>
                <a:gd name="connsiteY101" fmla="*/ 0 h 5052291"/>
                <a:gd name="connsiteX0" fmla="*/ 1237672 w 5098472"/>
                <a:gd name="connsiteY0" fmla="*/ 0 h 5052291"/>
                <a:gd name="connsiteX1" fmla="*/ 2475345 w 5098472"/>
                <a:gd name="connsiteY1" fmla="*/ 9236 h 5052291"/>
                <a:gd name="connsiteX2" fmla="*/ 2493818 w 5098472"/>
                <a:gd name="connsiteY2" fmla="*/ 979054 h 5052291"/>
                <a:gd name="connsiteX3" fmla="*/ 2595418 w 5098472"/>
                <a:gd name="connsiteY3" fmla="*/ 1016000 h 5052291"/>
                <a:gd name="connsiteX4" fmla="*/ 2706254 w 5098472"/>
                <a:gd name="connsiteY4" fmla="*/ 1062182 h 5052291"/>
                <a:gd name="connsiteX5" fmla="*/ 2798618 w 5098472"/>
                <a:gd name="connsiteY5" fmla="*/ 1034472 h 5052291"/>
                <a:gd name="connsiteX6" fmla="*/ 2863272 w 5098472"/>
                <a:gd name="connsiteY6" fmla="*/ 1089891 h 5052291"/>
                <a:gd name="connsiteX7" fmla="*/ 2863272 w 5098472"/>
                <a:gd name="connsiteY7" fmla="*/ 1089891 h 5052291"/>
                <a:gd name="connsiteX8" fmla="*/ 2992582 w 5098472"/>
                <a:gd name="connsiteY8" fmla="*/ 1173018 h 5052291"/>
                <a:gd name="connsiteX9" fmla="*/ 3094182 w 5098472"/>
                <a:gd name="connsiteY9" fmla="*/ 1117600 h 5052291"/>
                <a:gd name="connsiteX10" fmla="*/ 3131127 w 5098472"/>
                <a:gd name="connsiteY10" fmla="*/ 1209963 h 5052291"/>
                <a:gd name="connsiteX11" fmla="*/ 3251200 w 5098472"/>
                <a:gd name="connsiteY11" fmla="*/ 1200727 h 5052291"/>
                <a:gd name="connsiteX12" fmla="*/ 3306618 w 5098472"/>
                <a:gd name="connsiteY12" fmla="*/ 1265382 h 5052291"/>
                <a:gd name="connsiteX13" fmla="*/ 3389745 w 5098472"/>
                <a:gd name="connsiteY13" fmla="*/ 1339272 h 5052291"/>
                <a:gd name="connsiteX14" fmla="*/ 3472872 w 5098472"/>
                <a:gd name="connsiteY14" fmla="*/ 1256145 h 5052291"/>
                <a:gd name="connsiteX15" fmla="*/ 3537527 w 5098472"/>
                <a:gd name="connsiteY15" fmla="*/ 1330036 h 5052291"/>
                <a:gd name="connsiteX16" fmla="*/ 3611418 w 5098472"/>
                <a:gd name="connsiteY16" fmla="*/ 1330036 h 5052291"/>
                <a:gd name="connsiteX17" fmla="*/ 3666836 w 5098472"/>
                <a:gd name="connsiteY17" fmla="*/ 1385454 h 5052291"/>
                <a:gd name="connsiteX18" fmla="*/ 3796145 w 5098472"/>
                <a:gd name="connsiteY18" fmla="*/ 1330036 h 5052291"/>
                <a:gd name="connsiteX19" fmla="*/ 3860800 w 5098472"/>
                <a:gd name="connsiteY19" fmla="*/ 1376218 h 5052291"/>
                <a:gd name="connsiteX20" fmla="*/ 4184072 w 5098472"/>
                <a:gd name="connsiteY20" fmla="*/ 1330036 h 5052291"/>
                <a:gd name="connsiteX21" fmla="*/ 4461163 w 5098472"/>
                <a:gd name="connsiteY21" fmla="*/ 1283854 h 5052291"/>
                <a:gd name="connsiteX22" fmla="*/ 4793672 w 5098472"/>
                <a:gd name="connsiteY22" fmla="*/ 1440872 h 5052291"/>
                <a:gd name="connsiteX23" fmla="*/ 4886036 w 5098472"/>
                <a:gd name="connsiteY23" fmla="*/ 1477818 h 5052291"/>
                <a:gd name="connsiteX24" fmla="*/ 4932218 w 5098472"/>
                <a:gd name="connsiteY24" fmla="*/ 2216727 h 5052291"/>
                <a:gd name="connsiteX25" fmla="*/ 5089236 w 5098472"/>
                <a:gd name="connsiteY25" fmla="*/ 2475345 h 5052291"/>
                <a:gd name="connsiteX26" fmla="*/ 5098472 w 5098472"/>
                <a:gd name="connsiteY26" fmla="*/ 2687782 h 5052291"/>
                <a:gd name="connsiteX27" fmla="*/ 5070763 w 5098472"/>
                <a:gd name="connsiteY27" fmla="*/ 2789382 h 5052291"/>
                <a:gd name="connsiteX28" fmla="*/ 5070763 w 5098472"/>
                <a:gd name="connsiteY28" fmla="*/ 2974109 h 5052291"/>
                <a:gd name="connsiteX29" fmla="*/ 5070763 w 5098472"/>
                <a:gd name="connsiteY29" fmla="*/ 3066472 h 5052291"/>
                <a:gd name="connsiteX30" fmla="*/ 4978400 w 5098472"/>
                <a:gd name="connsiteY30" fmla="*/ 3278909 h 5052291"/>
                <a:gd name="connsiteX31" fmla="*/ 4765963 w 5098472"/>
                <a:gd name="connsiteY31" fmla="*/ 3380509 h 5052291"/>
                <a:gd name="connsiteX32" fmla="*/ 4618182 w 5098472"/>
                <a:gd name="connsiteY32" fmla="*/ 3491345 h 5052291"/>
                <a:gd name="connsiteX33" fmla="*/ 4618182 w 5098472"/>
                <a:gd name="connsiteY33" fmla="*/ 3491345 h 5052291"/>
                <a:gd name="connsiteX34" fmla="*/ 4599709 w 5098472"/>
                <a:gd name="connsiteY34" fmla="*/ 3463636 h 5052291"/>
                <a:gd name="connsiteX35" fmla="*/ 4692072 w 5098472"/>
                <a:gd name="connsiteY35" fmla="*/ 3362036 h 5052291"/>
                <a:gd name="connsiteX36" fmla="*/ 4599709 w 5098472"/>
                <a:gd name="connsiteY36" fmla="*/ 3371272 h 5052291"/>
                <a:gd name="connsiteX37" fmla="*/ 4599709 w 5098472"/>
                <a:gd name="connsiteY37" fmla="*/ 3260436 h 5052291"/>
                <a:gd name="connsiteX38" fmla="*/ 4562763 w 5098472"/>
                <a:gd name="connsiteY38" fmla="*/ 3260436 h 5052291"/>
                <a:gd name="connsiteX39" fmla="*/ 4488872 w 5098472"/>
                <a:gd name="connsiteY39" fmla="*/ 3315854 h 5052291"/>
                <a:gd name="connsiteX40" fmla="*/ 4516582 w 5098472"/>
                <a:gd name="connsiteY40" fmla="*/ 3417454 h 5052291"/>
                <a:gd name="connsiteX41" fmla="*/ 4516582 w 5098472"/>
                <a:gd name="connsiteY41" fmla="*/ 3417454 h 5052291"/>
                <a:gd name="connsiteX42" fmla="*/ 4553527 w 5098472"/>
                <a:gd name="connsiteY42" fmla="*/ 3574472 h 5052291"/>
                <a:gd name="connsiteX43" fmla="*/ 4424218 w 5098472"/>
                <a:gd name="connsiteY43" fmla="*/ 3648363 h 5052291"/>
                <a:gd name="connsiteX44" fmla="*/ 4202545 w 5098472"/>
                <a:gd name="connsiteY44" fmla="*/ 3879272 h 5052291"/>
                <a:gd name="connsiteX45" fmla="*/ 4193309 w 5098472"/>
                <a:gd name="connsiteY45" fmla="*/ 3805382 h 5052291"/>
                <a:gd name="connsiteX46" fmla="*/ 4128654 w 5098472"/>
                <a:gd name="connsiteY46" fmla="*/ 3759200 h 5052291"/>
                <a:gd name="connsiteX47" fmla="*/ 3990109 w 5098472"/>
                <a:gd name="connsiteY47" fmla="*/ 3786909 h 5052291"/>
                <a:gd name="connsiteX48" fmla="*/ 4119418 w 5098472"/>
                <a:gd name="connsiteY48" fmla="*/ 3860800 h 5052291"/>
                <a:gd name="connsiteX49" fmla="*/ 3990109 w 5098472"/>
                <a:gd name="connsiteY49" fmla="*/ 3962400 h 5052291"/>
                <a:gd name="connsiteX50" fmla="*/ 3897745 w 5098472"/>
                <a:gd name="connsiteY50" fmla="*/ 3888509 h 5052291"/>
                <a:gd name="connsiteX51" fmla="*/ 3860800 w 5098472"/>
                <a:gd name="connsiteY51" fmla="*/ 3980872 h 5052291"/>
                <a:gd name="connsiteX52" fmla="*/ 3740727 w 5098472"/>
                <a:gd name="connsiteY52" fmla="*/ 4008582 h 5052291"/>
                <a:gd name="connsiteX53" fmla="*/ 3740727 w 5098472"/>
                <a:gd name="connsiteY53" fmla="*/ 4128654 h 5052291"/>
                <a:gd name="connsiteX54" fmla="*/ 3648363 w 5098472"/>
                <a:gd name="connsiteY54" fmla="*/ 4165600 h 5052291"/>
                <a:gd name="connsiteX55" fmla="*/ 3602182 w 5098472"/>
                <a:gd name="connsiteY55" fmla="*/ 4128654 h 5052291"/>
                <a:gd name="connsiteX56" fmla="*/ 3565236 w 5098472"/>
                <a:gd name="connsiteY56" fmla="*/ 4294909 h 5052291"/>
                <a:gd name="connsiteX57" fmla="*/ 3629891 w 5098472"/>
                <a:gd name="connsiteY57" fmla="*/ 4239491 h 5052291"/>
                <a:gd name="connsiteX58" fmla="*/ 3666836 w 5098472"/>
                <a:gd name="connsiteY58" fmla="*/ 4267200 h 5052291"/>
                <a:gd name="connsiteX59" fmla="*/ 3565236 w 5098472"/>
                <a:gd name="connsiteY59" fmla="*/ 4433454 h 5052291"/>
                <a:gd name="connsiteX60" fmla="*/ 3491345 w 5098472"/>
                <a:gd name="connsiteY60" fmla="*/ 4442691 h 5052291"/>
                <a:gd name="connsiteX61" fmla="*/ 3491345 w 5098472"/>
                <a:gd name="connsiteY61" fmla="*/ 4488872 h 5052291"/>
                <a:gd name="connsiteX62" fmla="*/ 3574472 w 5098472"/>
                <a:gd name="connsiteY62" fmla="*/ 4451927 h 5052291"/>
                <a:gd name="connsiteX63" fmla="*/ 3583709 w 5098472"/>
                <a:gd name="connsiteY63" fmla="*/ 4636654 h 5052291"/>
                <a:gd name="connsiteX64" fmla="*/ 3500582 w 5098472"/>
                <a:gd name="connsiteY64" fmla="*/ 4701309 h 5052291"/>
                <a:gd name="connsiteX65" fmla="*/ 3556000 w 5098472"/>
                <a:gd name="connsiteY65" fmla="*/ 4729018 h 5052291"/>
                <a:gd name="connsiteX66" fmla="*/ 3666836 w 5098472"/>
                <a:gd name="connsiteY66" fmla="*/ 4978400 h 5052291"/>
                <a:gd name="connsiteX67" fmla="*/ 3676072 w 5098472"/>
                <a:gd name="connsiteY67" fmla="*/ 5052291 h 5052291"/>
                <a:gd name="connsiteX68" fmla="*/ 3343563 w 5098472"/>
                <a:gd name="connsiteY68" fmla="*/ 4969163 h 5052291"/>
                <a:gd name="connsiteX69" fmla="*/ 3103418 w 5098472"/>
                <a:gd name="connsiteY69" fmla="*/ 4922982 h 5052291"/>
                <a:gd name="connsiteX70" fmla="*/ 2909454 w 5098472"/>
                <a:gd name="connsiteY70" fmla="*/ 4765963 h 5052291"/>
                <a:gd name="connsiteX71" fmla="*/ 2817091 w 5098472"/>
                <a:gd name="connsiteY71" fmla="*/ 4682836 h 5052291"/>
                <a:gd name="connsiteX72" fmla="*/ 2687782 w 5098472"/>
                <a:gd name="connsiteY72" fmla="*/ 4414982 h 5052291"/>
                <a:gd name="connsiteX73" fmla="*/ 2687782 w 5098472"/>
                <a:gd name="connsiteY73" fmla="*/ 4267200 h 5052291"/>
                <a:gd name="connsiteX74" fmla="*/ 2521527 w 5098472"/>
                <a:gd name="connsiteY74" fmla="*/ 4119418 h 5052291"/>
                <a:gd name="connsiteX75" fmla="*/ 2466109 w 5098472"/>
                <a:gd name="connsiteY75" fmla="*/ 4017818 h 5052291"/>
                <a:gd name="connsiteX76" fmla="*/ 2355272 w 5098472"/>
                <a:gd name="connsiteY76" fmla="*/ 3943927 h 5052291"/>
                <a:gd name="connsiteX77" fmla="*/ 2225963 w 5098472"/>
                <a:gd name="connsiteY77" fmla="*/ 3703782 h 5052291"/>
                <a:gd name="connsiteX78" fmla="*/ 2179782 w 5098472"/>
                <a:gd name="connsiteY78" fmla="*/ 3556000 h 5052291"/>
                <a:gd name="connsiteX79" fmla="*/ 1948872 w 5098472"/>
                <a:gd name="connsiteY79" fmla="*/ 3352800 h 5052291"/>
                <a:gd name="connsiteX80" fmla="*/ 1838036 w 5098472"/>
                <a:gd name="connsiteY80" fmla="*/ 3241963 h 5052291"/>
                <a:gd name="connsiteX81" fmla="*/ 1588654 w 5098472"/>
                <a:gd name="connsiteY81" fmla="*/ 3214254 h 5052291"/>
                <a:gd name="connsiteX82" fmla="*/ 1560945 w 5098472"/>
                <a:gd name="connsiteY82" fmla="*/ 3260436 h 5052291"/>
                <a:gd name="connsiteX83" fmla="*/ 1431636 w 5098472"/>
                <a:gd name="connsiteY83" fmla="*/ 3260436 h 5052291"/>
                <a:gd name="connsiteX84" fmla="*/ 1293091 w 5098472"/>
                <a:gd name="connsiteY84" fmla="*/ 3389745 h 5052291"/>
                <a:gd name="connsiteX85" fmla="*/ 1283854 w 5098472"/>
                <a:gd name="connsiteY85" fmla="*/ 3519054 h 5052291"/>
                <a:gd name="connsiteX86" fmla="*/ 1228436 w 5098472"/>
                <a:gd name="connsiteY86" fmla="*/ 3546763 h 5052291"/>
                <a:gd name="connsiteX87" fmla="*/ 1209963 w 5098472"/>
                <a:gd name="connsiteY87" fmla="*/ 3666836 h 5052291"/>
                <a:gd name="connsiteX88" fmla="*/ 895927 w 5098472"/>
                <a:gd name="connsiteY88" fmla="*/ 3583709 h 5052291"/>
                <a:gd name="connsiteX89" fmla="*/ 822036 w 5098472"/>
                <a:gd name="connsiteY89" fmla="*/ 3491345 h 5052291"/>
                <a:gd name="connsiteX90" fmla="*/ 646545 w 5098472"/>
                <a:gd name="connsiteY90" fmla="*/ 3398982 h 5052291"/>
                <a:gd name="connsiteX91" fmla="*/ 480291 w 5098472"/>
                <a:gd name="connsiteY91" fmla="*/ 3131127 h 5052291"/>
                <a:gd name="connsiteX92" fmla="*/ 434109 w 5098472"/>
                <a:gd name="connsiteY92" fmla="*/ 2854036 h 5052291"/>
                <a:gd name="connsiteX93" fmla="*/ 406400 w 5098472"/>
                <a:gd name="connsiteY93" fmla="*/ 2844800 h 5052291"/>
                <a:gd name="connsiteX94" fmla="*/ 304800 w 5098472"/>
                <a:gd name="connsiteY94" fmla="*/ 2826327 h 5052291"/>
                <a:gd name="connsiteX95" fmla="*/ 166254 w 5098472"/>
                <a:gd name="connsiteY95" fmla="*/ 2660072 h 5052291"/>
                <a:gd name="connsiteX96" fmla="*/ 46182 w 5098472"/>
                <a:gd name="connsiteY96" fmla="*/ 2530763 h 5052291"/>
                <a:gd name="connsiteX97" fmla="*/ 0 w 5098472"/>
                <a:gd name="connsiteY97" fmla="*/ 2493818 h 5052291"/>
                <a:gd name="connsiteX98" fmla="*/ 2077027 w 5098472"/>
                <a:gd name="connsiteY98" fmla="*/ 1416050 h 5052291"/>
                <a:gd name="connsiteX99" fmla="*/ 1509568 w 5098472"/>
                <a:gd name="connsiteY99" fmla="*/ 876877 h 5052291"/>
                <a:gd name="connsiteX100" fmla="*/ 1234398 w 5098472"/>
                <a:gd name="connsiteY100" fmla="*/ 428711 h 5052291"/>
                <a:gd name="connsiteX101" fmla="*/ 1237672 w 5098472"/>
                <a:gd name="connsiteY101" fmla="*/ 0 h 5052291"/>
                <a:gd name="connsiteX0" fmla="*/ 1191490 w 5052290"/>
                <a:gd name="connsiteY0" fmla="*/ 0 h 5052291"/>
                <a:gd name="connsiteX1" fmla="*/ 2429163 w 5052290"/>
                <a:gd name="connsiteY1" fmla="*/ 9236 h 5052291"/>
                <a:gd name="connsiteX2" fmla="*/ 2447636 w 5052290"/>
                <a:gd name="connsiteY2" fmla="*/ 979054 h 5052291"/>
                <a:gd name="connsiteX3" fmla="*/ 2549236 w 5052290"/>
                <a:gd name="connsiteY3" fmla="*/ 1016000 h 5052291"/>
                <a:gd name="connsiteX4" fmla="*/ 2660072 w 5052290"/>
                <a:gd name="connsiteY4" fmla="*/ 1062182 h 5052291"/>
                <a:gd name="connsiteX5" fmla="*/ 2752436 w 5052290"/>
                <a:gd name="connsiteY5" fmla="*/ 1034472 h 5052291"/>
                <a:gd name="connsiteX6" fmla="*/ 2817090 w 5052290"/>
                <a:gd name="connsiteY6" fmla="*/ 1089891 h 5052291"/>
                <a:gd name="connsiteX7" fmla="*/ 2817090 w 5052290"/>
                <a:gd name="connsiteY7" fmla="*/ 1089891 h 5052291"/>
                <a:gd name="connsiteX8" fmla="*/ 2946400 w 5052290"/>
                <a:gd name="connsiteY8" fmla="*/ 1173018 h 5052291"/>
                <a:gd name="connsiteX9" fmla="*/ 3048000 w 5052290"/>
                <a:gd name="connsiteY9" fmla="*/ 1117600 h 5052291"/>
                <a:gd name="connsiteX10" fmla="*/ 3084945 w 5052290"/>
                <a:gd name="connsiteY10" fmla="*/ 1209963 h 5052291"/>
                <a:gd name="connsiteX11" fmla="*/ 3205018 w 5052290"/>
                <a:gd name="connsiteY11" fmla="*/ 1200727 h 5052291"/>
                <a:gd name="connsiteX12" fmla="*/ 3260436 w 5052290"/>
                <a:gd name="connsiteY12" fmla="*/ 1265382 h 5052291"/>
                <a:gd name="connsiteX13" fmla="*/ 3343563 w 5052290"/>
                <a:gd name="connsiteY13" fmla="*/ 1339272 h 5052291"/>
                <a:gd name="connsiteX14" fmla="*/ 3426690 w 5052290"/>
                <a:gd name="connsiteY14" fmla="*/ 1256145 h 5052291"/>
                <a:gd name="connsiteX15" fmla="*/ 3491345 w 5052290"/>
                <a:gd name="connsiteY15" fmla="*/ 1330036 h 5052291"/>
                <a:gd name="connsiteX16" fmla="*/ 3565236 w 5052290"/>
                <a:gd name="connsiteY16" fmla="*/ 1330036 h 5052291"/>
                <a:gd name="connsiteX17" fmla="*/ 3620654 w 5052290"/>
                <a:gd name="connsiteY17" fmla="*/ 1385454 h 5052291"/>
                <a:gd name="connsiteX18" fmla="*/ 3749963 w 5052290"/>
                <a:gd name="connsiteY18" fmla="*/ 1330036 h 5052291"/>
                <a:gd name="connsiteX19" fmla="*/ 3814618 w 5052290"/>
                <a:gd name="connsiteY19" fmla="*/ 1376218 h 5052291"/>
                <a:gd name="connsiteX20" fmla="*/ 4137890 w 5052290"/>
                <a:gd name="connsiteY20" fmla="*/ 1330036 h 5052291"/>
                <a:gd name="connsiteX21" fmla="*/ 4414981 w 5052290"/>
                <a:gd name="connsiteY21" fmla="*/ 1283854 h 5052291"/>
                <a:gd name="connsiteX22" fmla="*/ 4747490 w 5052290"/>
                <a:gd name="connsiteY22" fmla="*/ 1440872 h 5052291"/>
                <a:gd name="connsiteX23" fmla="*/ 4839854 w 5052290"/>
                <a:gd name="connsiteY23" fmla="*/ 1477818 h 5052291"/>
                <a:gd name="connsiteX24" fmla="*/ 4886036 w 5052290"/>
                <a:gd name="connsiteY24" fmla="*/ 2216727 h 5052291"/>
                <a:gd name="connsiteX25" fmla="*/ 5043054 w 5052290"/>
                <a:gd name="connsiteY25" fmla="*/ 2475345 h 5052291"/>
                <a:gd name="connsiteX26" fmla="*/ 5052290 w 5052290"/>
                <a:gd name="connsiteY26" fmla="*/ 2687782 h 5052291"/>
                <a:gd name="connsiteX27" fmla="*/ 5024581 w 5052290"/>
                <a:gd name="connsiteY27" fmla="*/ 2789382 h 5052291"/>
                <a:gd name="connsiteX28" fmla="*/ 5024581 w 5052290"/>
                <a:gd name="connsiteY28" fmla="*/ 2974109 h 5052291"/>
                <a:gd name="connsiteX29" fmla="*/ 5024581 w 5052290"/>
                <a:gd name="connsiteY29" fmla="*/ 3066472 h 5052291"/>
                <a:gd name="connsiteX30" fmla="*/ 4932218 w 5052290"/>
                <a:gd name="connsiteY30" fmla="*/ 3278909 h 5052291"/>
                <a:gd name="connsiteX31" fmla="*/ 4719781 w 5052290"/>
                <a:gd name="connsiteY31" fmla="*/ 3380509 h 5052291"/>
                <a:gd name="connsiteX32" fmla="*/ 4572000 w 5052290"/>
                <a:gd name="connsiteY32" fmla="*/ 3491345 h 5052291"/>
                <a:gd name="connsiteX33" fmla="*/ 4572000 w 5052290"/>
                <a:gd name="connsiteY33" fmla="*/ 3491345 h 5052291"/>
                <a:gd name="connsiteX34" fmla="*/ 4553527 w 5052290"/>
                <a:gd name="connsiteY34" fmla="*/ 3463636 h 5052291"/>
                <a:gd name="connsiteX35" fmla="*/ 4645890 w 5052290"/>
                <a:gd name="connsiteY35" fmla="*/ 3362036 h 5052291"/>
                <a:gd name="connsiteX36" fmla="*/ 4553527 w 5052290"/>
                <a:gd name="connsiteY36" fmla="*/ 3371272 h 5052291"/>
                <a:gd name="connsiteX37" fmla="*/ 4553527 w 5052290"/>
                <a:gd name="connsiteY37" fmla="*/ 3260436 h 5052291"/>
                <a:gd name="connsiteX38" fmla="*/ 4516581 w 5052290"/>
                <a:gd name="connsiteY38" fmla="*/ 3260436 h 5052291"/>
                <a:gd name="connsiteX39" fmla="*/ 4442690 w 5052290"/>
                <a:gd name="connsiteY39" fmla="*/ 3315854 h 5052291"/>
                <a:gd name="connsiteX40" fmla="*/ 4470400 w 5052290"/>
                <a:gd name="connsiteY40" fmla="*/ 3417454 h 5052291"/>
                <a:gd name="connsiteX41" fmla="*/ 4470400 w 5052290"/>
                <a:gd name="connsiteY41" fmla="*/ 3417454 h 5052291"/>
                <a:gd name="connsiteX42" fmla="*/ 4507345 w 5052290"/>
                <a:gd name="connsiteY42" fmla="*/ 3574472 h 5052291"/>
                <a:gd name="connsiteX43" fmla="*/ 4378036 w 5052290"/>
                <a:gd name="connsiteY43" fmla="*/ 3648363 h 5052291"/>
                <a:gd name="connsiteX44" fmla="*/ 4156363 w 5052290"/>
                <a:gd name="connsiteY44" fmla="*/ 3879272 h 5052291"/>
                <a:gd name="connsiteX45" fmla="*/ 4147127 w 5052290"/>
                <a:gd name="connsiteY45" fmla="*/ 3805382 h 5052291"/>
                <a:gd name="connsiteX46" fmla="*/ 4082472 w 5052290"/>
                <a:gd name="connsiteY46" fmla="*/ 3759200 h 5052291"/>
                <a:gd name="connsiteX47" fmla="*/ 3943927 w 5052290"/>
                <a:gd name="connsiteY47" fmla="*/ 3786909 h 5052291"/>
                <a:gd name="connsiteX48" fmla="*/ 4073236 w 5052290"/>
                <a:gd name="connsiteY48" fmla="*/ 3860800 h 5052291"/>
                <a:gd name="connsiteX49" fmla="*/ 3943927 w 5052290"/>
                <a:gd name="connsiteY49" fmla="*/ 3962400 h 5052291"/>
                <a:gd name="connsiteX50" fmla="*/ 3851563 w 5052290"/>
                <a:gd name="connsiteY50" fmla="*/ 3888509 h 5052291"/>
                <a:gd name="connsiteX51" fmla="*/ 3814618 w 5052290"/>
                <a:gd name="connsiteY51" fmla="*/ 3980872 h 5052291"/>
                <a:gd name="connsiteX52" fmla="*/ 3694545 w 5052290"/>
                <a:gd name="connsiteY52" fmla="*/ 4008582 h 5052291"/>
                <a:gd name="connsiteX53" fmla="*/ 3694545 w 5052290"/>
                <a:gd name="connsiteY53" fmla="*/ 4128654 h 5052291"/>
                <a:gd name="connsiteX54" fmla="*/ 3602181 w 5052290"/>
                <a:gd name="connsiteY54" fmla="*/ 4165600 h 5052291"/>
                <a:gd name="connsiteX55" fmla="*/ 3556000 w 5052290"/>
                <a:gd name="connsiteY55" fmla="*/ 4128654 h 5052291"/>
                <a:gd name="connsiteX56" fmla="*/ 3519054 w 5052290"/>
                <a:gd name="connsiteY56" fmla="*/ 4294909 h 5052291"/>
                <a:gd name="connsiteX57" fmla="*/ 3583709 w 5052290"/>
                <a:gd name="connsiteY57" fmla="*/ 4239491 h 5052291"/>
                <a:gd name="connsiteX58" fmla="*/ 3620654 w 5052290"/>
                <a:gd name="connsiteY58" fmla="*/ 4267200 h 5052291"/>
                <a:gd name="connsiteX59" fmla="*/ 3519054 w 5052290"/>
                <a:gd name="connsiteY59" fmla="*/ 4433454 h 5052291"/>
                <a:gd name="connsiteX60" fmla="*/ 3445163 w 5052290"/>
                <a:gd name="connsiteY60" fmla="*/ 4442691 h 5052291"/>
                <a:gd name="connsiteX61" fmla="*/ 3445163 w 5052290"/>
                <a:gd name="connsiteY61" fmla="*/ 4488872 h 5052291"/>
                <a:gd name="connsiteX62" fmla="*/ 3528290 w 5052290"/>
                <a:gd name="connsiteY62" fmla="*/ 4451927 h 5052291"/>
                <a:gd name="connsiteX63" fmla="*/ 3537527 w 5052290"/>
                <a:gd name="connsiteY63" fmla="*/ 4636654 h 5052291"/>
                <a:gd name="connsiteX64" fmla="*/ 3454400 w 5052290"/>
                <a:gd name="connsiteY64" fmla="*/ 4701309 h 5052291"/>
                <a:gd name="connsiteX65" fmla="*/ 3509818 w 5052290"/>
                <a:gd name="connsiteY65" fmla="*/ 4729018 h 5052291"/>
                <a:gd name="connsiteX66" fmla="*/ 3620654 w 5052290"/>
                <a:gd name="connsiteY66" fmla="*/ 4978400 h 5052291"/>
                <a:gd name="connsiteX67" fmla="*/ 3629890 w 5052290"/>
                <a:gd name="connsiteY67" fmla="*/ 5052291 h 5052291"/>
                <a:gd name="connsiteX68" fmla="*/ 3297381 w 5052290"/>
                <a:gd name="connsiteY68" fmla="*/ 4969163 h 5052291"/>
                <a:gd name="connsiteX69" fmla="*/ 3057236 w 5052290"/>
                <a:gd name="connsiteY69" fmla="*/ 4922982 h 5052291"/>
                <a:gd name="connsiteX70" fmla="*/ 2863272 w 5052290"/>
                <a:gd name="connsiteY70" fmla="*/ 4765963 h 5052291"/>
                <a:gd name="connsiteX71" fmla="*/ 2770909 w 5052290"/>
                <a:gd name="connsiteY71" fmla="*/ 4682836 h 5052291"/>
                <a:gd name="connsiteX72" fmla="*/ 2641600 w 5052290"/>
                <a:gd name="connsiteY72" fmla="*/ 4414982 h 5052291"/>
                <a:gd name="connsiteX73" fmla="*/ 2641600 w 5052290"/>
                <a:gd name="connsiteY73" fmla="*/ 4267200 h 5052291"/>
                <a:gd name="connsiteX74" fmla="*/ 2475345 w 5052290"/>
                <a:gd name="connsiteY74" fmla="*/ 4119418 h 5052291"/>
                <a:gd name="connsiteX75" fmla="*/ 2419927 w 5052290"/>
                <a:gd name="connsiteY75" fmla="*/ 4017818 h 5052291"/>
                <a:gd name="connsiteX76" fmla="*/ 2309090 w 5052290"/>
                <a:gd name="connsiteY76" fmla="*/ 3943927 h 5052291"/>
                <a:gd name="connsiteX77" fmla="*/ 2179781 w 5052290"/>
                <a:gd name="connsiteY77" fmla="*/ 3703782 h 5052291"/>
                <a:gd name="connsiteX78" fmla="*/ 2133600 w 5052290"/>
                <a:gd name="connsiteY78" fmla="*/ 3556000 h 5052291"/>
                <a:gd name="connsiteX79" fmla="*/ 1902690 w 5052290"/>
                <a:gd name="connsiteY79" fmla="*/ 3352800 h 5052291"/>
                <a:gd name="connsiteX80" fmla="*/ 1791854 w 5052290"/>
                <a:gd name="connsiteY80" fmla="*/ 3241963 h 5052291"/>
                <a:gd name="connsiteX81" fmla="*/ 1542472 w 5052290"/>
                <a:gd name="connsiteY81" fmla="*/ 3214254 h 5052291"/>
                <a:gd name="connsiteX82" fmla="*/ 1514763 w 5052290"/>
                <a:gd name="connsiteY82" fmla="*/ 3260436 h 5052291"/>
                <a:gd name="connsiteX83" fmla="*/ 1385454 w 5052290"/>
                <a:gd name="connsiteY83" fmla="*/ 3260436 h 5052291"/>
                <a:gd name="connsiteX84" fmla="*/ 1246909 w 5052290"/>
                <a:gd name="connsiteY84" fmla="*/ 3389745 h 5052291"/>
                <a:gd name="connsiteX85" fmla="*/ 1237672 w 5052290"/>
                <a:gd name="connsiteY85" fmla="*/ 3519054 h 5052291"/>
                <a:gd name="connsiteX86" fmla="*/ 1182254 w 5052290"/>
                <a:gd name="connsiteY86" fmla="*/ 3546763 h 5052291"/>
                <a:gd name="connsiteX87" fmla="*/ 1163781 w 5052290"/>
                <a:gd name="connsiteY87" fmla="*/ 3666836 h 5052291"/>
                <a:gd name="connsiteX88" fmla="*/ 849745 w 5052290"/>
                <a:gd name="connsiteY88" fmla="*/ 3583709 h 5052291"/>
                <a:gd name="connsiteX89" fmla="*/ 775854 w 5052290"/>
                <a:gd name="connsiteY89" fmla="*/ 3491345 h 5052291"/>
                <a:gd name="connsiteX90" fmla="*/ 600363 w 5052290"/>
                <a:gd name="connsiteY90" fmla="*/ 3398982 h 5052291"/>
                <a:gd name="connsiteX91" fmla="*/ 434109 w 5052290"/>
                <a:gd name="connsiteY91" fmla="*/ 3131127 h 5052291"/>
                <a:gd name="connsiteX92" fmla="*/ 387927 w 5052290"/>
                <a:gd name="connsiteY92" fmla="*/ 2854036 h 5052291"/>
                <a:gd name="connsiteX93" fmla="*/ 360218 w 5052290"/>
                <a:gd name="connsiteY93" fmla="*/ 2844800 h 5052291"/>
                <a:gd name="connsiteX94" fmla="*/ 258618 w 5052290"/>
                <a:gd name="connsiteY94" fmla="*/ 2826327 h 5052291"/>
                <a:gd name="connsiteX95" fmla="*/ 120072 w 5052290"/>
                <a:gd name="connsiteY95" fmla="*/ 2660072 h 5052291"/>
                <a:gd name="connsiteX96" fmla="*/ 0 w 5052290"/>
                <a:gd name="connsiteY96" fmla="*/ 2530763 h 5052291"/>
                <a:gd name="connsiteX97" fmla="*/ 2150918 w 5052290"/>
                <a:gd name="connsiteY97" fmla="*/ 1693718 h 5052291"/>
                <a:gd name="connsiteX98" fmla="*/ 2030845 w 5052290"/>
                <a:gd name="connsiteY98" fmla="*/ 1416050 h 5052291"/>
                <a:gd name="connsiteX99" fmla="*/ 1463386 w 5052290"/>
                <a:gd name="connsiteY99" fmla="*/ 876877 h 5052291"/>
                <a:gd name="connsiteX100" fmla="*/ 1188216 w 5052290"/>
                <a:gd name="connsiteY100" fmla="*/ 428711 h 5052291"/>
                <a:gd name="connsiteX101" fmla="*/ 1191490 w 5052290"/>
                <a:gd name="connsiteY101" fmla="*/ 0 h 5052291"/>
                <a:gd name="connsiteX0" fmla="*/ 1071418 w 4932218"/>
                <a:gd name="connsiteY0" fmla="*/ 0 h 5052291"/>
                <a:gd name="connsiteX1" fmla="*/ 2309091 w 4932218"/>
                <a:gd name="connsiteY1" fmla="*/ 9236 h 5052291"/>
                <a:gd name="connsiteX2" fmla="*/ 2327564 w 4932218"/>
                <a:gd name="connsiteY2" fmla="*/ 979054 h 5052291"/>
                <a:gd name="connsiteX3" fmla="*/ 2429164 w 4932218"/>
                <a:gd name="connsiteY3" fmla="*/ 1016000 h 5052291"/>
                <a:gd name="connsiteX4" fmla="*/ 2540000 w 4932218"/>
                <a:gd name="connsiteY4" fmla="*/ 1062182 h 5052291"/>
                <a:gd name="connsiteX5" fmla="*/ 2632364 w 4932218"/>
                <a:gd name="connsiteY5" fmla="*/ 1034472 h 5052291"/>
                <a:gd name="connsiteX6" fmla="*/ 2697018 w 4932218"/>
                <a:gd name="connsiteY6" fmla="*/ 1089891 h 5052291"/>
                <a:gd name="connsiteX7" fmla="*/ 2697018 w 4932218"/>
                <a:gd name="connsiteY7" fmla="*/ 1089891 h 5052291"/>
                <a:gd name="connsiteX8" fmla="*/ 2826328 w 4932218"/>
                <a:gd name="connsiteY8" fmla="*/ 1173018 h 5052291"/>
                <a:gd name="connsiteX9" fmla="*/ 2927928 w 4932218"/>
                <a:gd name="connsiteY9" fmla="*/ 1117600 h 5052291"/>
                <a:gd name="connsiteX10" fmla="*/ 2964873 w 4932218"/>
                <a:gd name="connsiteY10" fmla="*/ 1209963 h 5052291"/>
                <a:gd name="connsiteX11" fmla="*/ 3084946 w 4932218"/>
                <a:gd name="connsiteY11" fmla="*/ 1200727 h 5052291"/>
                <a:gd name="connsiteX12" fmla="*/ 3140364 w 4932218"/>
                <a:gd name="connsiteY12" fmla="*/ 1265382 h 5052291"/>
                <a:gd name="connsiteX13" fmla="*/ 3223491 w 4932218"/>
                <a:gd name="connsiteY13" fmla="*/ 1339272 h 5052291"/>
                <a:gd name="connsiteX14" fmla="*/ 3306618 w 4932218"/>
                <a:gd name="connsiteY14" fmla="*/ 1256145 h 5052291"/>
                <a:gd name="connsiteX15" fmla="*/ 3371273 w 4932218"/>
                <a:gd name="connsiteY15" fmla="*/ 1330036 h 5052291"/>
                <a:gd name="connsiteX16" fmla="*/ 3445164 w 4932218"/>
                <a:gd name="connsiteY16" fmla="*/ 1330036 h 5052291"/>
                <a:gd name="connsiteX17" fmla="*/ 3500582 w 4932218"/>
                <a:gd name="connsiteY17" fmla="*/ 1385454 h 5052291"/>
                <a:gd name="connsiteX18" fmla="*/ 3629891 w 4932218"/>
                <a:gd name="connsiteY18" fmla="*/ 1330036 h 5052291"/>
                <a:gd name="connsiteX19" fmla="*/ 3694546 w 4932218"/>
                <a:gd name="connsiteY19" fmla="*/ 1376218 h 5052291"/>
                <a:gd name="connsiteX20" fmla="*/ 4017818 w 4932218"/>
                <a:gd name="connsiteY20" fmla="*/ 1330036 h 5052291"/>
                <a:gd name="connsiteX21" fmla="*/ 4294909 w 4932218"/>
                <a:gd name="connsiteY21" fmla="*/ 1283854 h 5052291"/>
                <a:gd name="connsiteX22" fmla="*/ 4627418 w 4932218"/>
                <a:gd name="connsiteY22" fmla="*/ 1440872 h 5052291"/>
                <a:gd name="connsiteX23" fmla="*/ 4719782 w 4932218"/>
                <a:gd name="connsiteY23" fmla="*/ 1477818 h 5052291"/>
                <a:gd name="connsiteX24" fmla="*/ 4765964 w 4932218"/>
                <a:gd name="connsiteY24" fmla="*/ 2216727 h 5052291"/>
                <a:gd name="connsiteX25" fmla="*/ 4922982 w 4932218"/>
                <a:gd name="connsiteY25" fmla="*/ 2475345 h 5052291"/>
                <a:gd name="connsiteX26" fmla="*/ 4932218 w 4932218"/>
                <a:gd name="connsiteY26" fmla="*/ 2687782 h 5052291"/>
                <a:gd name="connsiteX27" fmla="*/ 4904509 w 4932218"/>
                <a:gd name="connsiteY27" fmla="*/ 2789382 h 5052291"/>
                <a:gd name="connsiteX28" fmla="*/ 4904509 w 4932218"/>
                <a:gd name="connsiteY28" fmla="*/ 2974109 h 5052291"/>
                <a:gd name="connsiteX29" fmla="*/ 4904509 w 4932218"/>
                <a:gd name="connsiteY29" fmla="*/ 3066472 h 5052291"/>
                <a:gd name="connsiteX30" fmla="*/ 4812146 w 4932218"/>
                <a:gd name="connsiteY30" fmla="*/ 3278909 h 5052291"/>
                <a:gd name="connsiteX31" fmla="*/ 4599709 w 4932218"/>
                <a:gd name="connsiteY31" fmla="*/ 3380509 h 5052291"/>
                <a:gd name="connsiteX32" fmla="*/ 4451928 w 4932218"/>
                <a:gd name="connsiteY32" fmla="*/ 3491345 h 5052291"/>
                <a:gd name="connsiteX33" fmla="*/ 4451928 w 4932218"/>
                <a:gd name="connsiteY33" fmla="*/ 3491345 h 5052291"/>
                <a:gd name="connsiteX34" fmla="*/ 4433455 w 4932218"/>
                <a:gd name="connsiteY34" fmla="*/ 3463636 h 5052291"/>
                <a:gd name="connsiteX35" fmla="*/ 4525818 w 4932218"/>
                <a:gd name="connsiteY35" fmla="*/ 3362036 h 5052291"/>
                <a:gd name="connsiteX36" fmla="*/ 4433455 w 4932218"/>
                <a:gd name="connsiteY36" fmla="*/ 3371272 h 5052291"/>
                <a:gd name="connsiteX37" fmla="*/ 4433455 w 4932218"/>
                <a:gd name="connsiteY37" fmla="*/ 3260436 h 5052291"/>
                <a:gd name="connsiteX38" fmla="*/ 4396509 w 4932218"/>
                <a:gd name="connsiteY38" fmla="*/ 3260436 h 5052291"/>
                <a:gd name="connsiteX39" fmla="*/ 4322618 w 4932218"/>
                <a:gd name="connsiteY39" fmla="*/ 3315854 h 5052291"/>
                <a:gd name="connsiteX40" fmla="*/ 4350328 w 4932218"/>
                <a:gd name="connsiteY40" fmla="*/ 3417454 h 5052291"/>
                <a:gd name="connsiteX41" fmla="*/ 4350328 w 4932218"/>
                <a:gd name="connsiteY41" fmla="*/ 3417454 h 5052291"/>
                <a:gd name="connsiteX42" fmla="*/ 4387273 w 4932218"/>
                <a:gd name="connsiteY42" fmla="*/ 3574472 h 5052291"/>
                <a:gd name="connsiteX43" fmla="*/ 4257964 w 4932218"/>
                <a:gd name="connsiteY43" fmla="*/ 3648363 h 5052291"/>
                <a:gd name="connsiteX44" fmla="*/ 4036291 w 4932218"/>
                <a:gd name="connsiteY44" fmla="*/ 3879272 h 5052291"/>
                <a:gd name="connsiteX45" fmla="*/ 4027055 w 4932218"/>
                <a:gd name="connsiteY45" fmla="*/ 3805382 h 5052291"/>
                <a:gd name="connsiteX46" fmla="*/ 3962400 w 4932218"/>
                <a:gd name="connsiteY46" fmla="*/ 3759200 h 5052291"/>
                <a:gd name="connsiteX47" fmla="*/ 3823855 w 4932218"/>
                <a:gd name="connsiteY47" fmla="*/ 3786909 h 5052291"/>
                <a:gd name="connsiteX48" fmla="*/ 3953164 w 4932218"/>
                <a:gd name="connsiteY48" fmla="*/ 3860800 h 5052291"/>
                <a:gd name="connsiteX49" fmla="*/ 3823855 w 4932218"/>
                <a:gd name="connsiteY49" fmla="*/ 3962400 h 5052291"/>
                <a:gd name="connsiteX50" fmla="*/ 3731491 w 4932218"/>
                <a:gd name="connsiteY50" fmla="*/ 3888509 h 5052291"/>
                <a:gd name="connsiteX51" fmla="*/ 3694546 w 4932218"/>
                <a:gd name="connsiteY51" fmla="*/ 3980872 h 5052291"/>
                <a:gd name="connsiteX52" fmla="*/ 3574473 w 4932218"/>
                <a:gd name="connsiteY52" fmla="*/ 4008582 h 5052291"/>
                <a:gd name="connsiteX53" fmla="*/ 3574473 w 4932218"/>
                <a:gd name="connsiteY53" fmla="*/ 4128654 h 5052291"/>
                <a:gd name="connsiteX54" fmla="*/ 3482109 w 4932218"/>
                <a:gd name="connsiteY54" fmla="*/ 4165600 h 5052291"/>
                <a:gd name="connsiteX55" fmla="*/ 3435928 w 4932218"/>
                <a:gd name="connsiteY55" fmla="*/ 4128654 h 5052291"/>
                <a:gd name="connsiteX56" fmla="*/ 3398982 w 4932218"/>
                <a:gd name="connsiteY56" fmla="*/ 4294909 h 5052291"/>
                <a:gd name="connsiteX57" fmla="*/ 3463637 w 4932218"/>
                <a:gd name="connsiteY57" fmla="*/ 4239491 h 5052291"/>
                <a:gd name="connsiteX58" fmla="*/ 3500582 w 4932218"/>
                <a:gd name="connsiteY58" fmla="*/ 4267200 h 5052291"/>
                <a:gd name="connsiteX59" fmla="*/ 3398982 w 4932218"/>
                <a:gd name="connsiteY59" fmla="*/ 4433454 h 5052291"/>
                <a:gd name="connsiteX60" fmla="*/ 3325091 w 4932218"/>
                <a:gd name="connsiteY60" fmla="*/ 4442691 h 5052291"/>
                <a:gd name="connsiteX61" fmla="*/ 3325091 w 4932218"/>
                <a:gd name="connsiteY61" fmla="*/ 4488872 h 5052291"/>
                <a:gd name="connsiteX62" fmla="*/ 3408218 w 4932218"/>
                <a:gd name="connsiteY62" fmla="*/ 4451927 h 5052291"/>
                <a:gd name="connsiteX63" fmla="*/ 3417455 w 4932218"/>
                <a:gd name="connsiteY63" fmla="*/ 4636654 h 5052291"/>
                <a:gd name="connsiteX64" fmla="*/ 3334328 w 4932218"/>
                <a:gd name="connsiteY64" fmla="*/ 4701309 h 5052291"/>
                <a:gd name="connsiteX65" fmla="*/ 3389746 w 4932218"/>
                <a:gd name="connsiteY65" fmla="*/ 4729018 h 5052291"/>
                <a:gd name="connsiteX66" fmla="*/ 3500582 w 4932218"/>
                <a:gd name="connsiteY66" fmla="*/ 4978400 h 5052291"/>
                <a:gd name="connsiteX67" fmla="*/ 3509818 w 4932218"/>
                <a:gd name="connsiteY67" fmla="*/ 5052291 h 5052291"/>
                <a:gd name="connsiteX68" fmla="*/ 3177309 w 4932218"/>
                <a:gd name="connsiteY68" fmla="*/ 4969163 h 5052291"/>
                <a:gd name="connsiteX69" fmla="*/ 2937164 w 4932218"/>
                <a:gd name="connsiteY69" fmla="*/ 4922982 h 5052291"/>
                <a:gd name="connsiteX70" fmla="*/ 2743200 w 4932218"/>
                <a:gd name="connsiteY70" fmla="*/ 4765963 h 5052291"/>
                <a:gd name="connsiteX71" fmla="*/ 2650837 w 4932218"/>
                <a:gd name="connsiteY71" fmla="*/ 4682836 h 5052291"/>
                <a:gd name="connsiteX72" fmla="*/ 2521528 w 4932218"/>
                <a:gd name="connsiteY72" fmla="*/ 4414982 h 5052291"/>
                <a:gd name="connsiteX73" fmla="*/ 2521528 w 4932218"/>
                <a:gd name="connsiteY73" fmla="*/ 4267200 h 5052291"/>
                <a:gd name="connsiteX74" fmla="*/ 2355273 w 4932218"/>
                <a:gd name="connsiteY74" fmla="*/ 4119418 h 5052291"/>
                <a:gd name="connsiteX75" fmla="*/ 2299855 w 4932218"/>
                <a:gd name="connsiteY75" fmla="*/ 4017818 h 5052291"/>
                <a:gd name="connsiteX76" fmla="*/ 2189018 w 4932218"/>
                <a:gd name="connsiteY76" fmla="*/ 3943927 h 5052291"/>
                <a:gd name="connsiteX77" fmla="*/ 2059709 w 4932218"/>
                <a:gd name="connsiteY77" fmla="*/ 3703782 h 5052291"/>
                <a:gd name="connsiteX78" fmla="*/ 2013528 w 4932218"/>
                <a:gd name="connsiteY78" fmla="*/ 3556000 h 5052291"/>
                <a:gd name="connsiteX79" fmla="*/ 1782618 w 4932218"/>
                <a:gd name="connsiteY79" fmla="*/ 3352800 h 5052291"/>
                <a:gd name="connsiteX80" fmla="*/ 1671782 w 4932218"/>
                <a:gd name="connsiteY80" fmla="*/ 3241963 h 5052291"/>
                <a:gd name="connsiteX81" fmla="*/ 1422400 w 4932218"/>
                <a:gd name="connsiteY81" fmla="*/ 3214254 h 5052291"/>
                <a:gd name="connsiteX82" fmla="*/ 1394691 w 4932218"/>
                <a:gd name="connsiteY82" fmla="*/ 3260436 h 5052291"/>
                <a:gd name="connsiteX83" fmla="*/ 1265382 w 4932218"/>
                <a:gd name="connsiteY83" fmla="*/ 3260436 h 5052291"/>
                <a:gd name="connsiteX84" fmla="*/ 1126837 w 4932218"/>
                <a:gd name="connsiteY84" fmla="*/ 3389745 h 5052291"/>
                <a:gd name="connsiteX85" fmla="*/ 1117600 w 4932218"/>
                <a:gd name="connsiteY85" fmla="*/ 3519054 h 5052291"/>
                <a:gd name="connsiteX86" fmla="*/ 1062182 w 4932218"/>
                <a:gd name="connsiteY86" fmla="*/ 3546763 h 5052291"/>
                <a:gd name="connsiteX87" fmla="*/ 1043709 w 4932218"/>
                <a:gd name="connsiteY87" fmla="*/ 3666836 h 5052291"/>
                <a:gd name="connsiteX88" fmla="*/ 729673 w 4932218"/>
                <a:gd name="connsiteY88" fmla="*/ 3583709 h 5052291"/>
                <a:gd name="connsiteX89" fmla="*/ 655782 w 4932218"/>
                <a:gd name="connsiteY89" fmla="*/ 3491345 h 5052291"/>
                <a:gd name="connsiteX90" fmla="*/ 480291 w 4932218"/>
                <a:gd name="connsiteY90" fmla="*/ 3398982 h 5052291"/>
                <a:gd name="connsiteX91" fmla="*/ 314037 w 4932218"/>
                <a:gd name="connsiteY91" fmla="*/ 3131127 h 5052291"/>
                <a:gd name="connsiteX92" fmla="*/ 267855 w 4932218"/>
                <a:gd name="connsiteY92" fmla="*/ 2854036 h 5052291"/>
                <a:gd name="connsiteX93" fmla="*/ 240146 w 4932218"/>
                <a:gd name="connsiteY93" fmla="*/ 2844800 h 5052291"/>
                <a:gd name="connsiteX94" fmla="*/ 138546 w 4932218"/>
                <a:gd name="connsiteY94" fmla="*/ 2826327 h 5052291"/>
                <a:gd name="connsiteX95" fmla="*/ 0 w 4932218"/>
                <a:gd name="connsiteY95" fmla="*/ 2660072 h 5052291"/>
                <a:gd name="connsiteX96" fmla="*/ 2261178 w 4932218"/>
                <a:gd name="connsiteY96" fmla="*/ 1997363 h 5052291"/>
                <a:gd name="connsiteX97" fmla="*/ 2030846 w 4932218"/>
                <a:gd name="connsiteY97" fmla="*/ 1693718 h 5052291"/>
                <a:gd name="connsiteX98" fmla="*/ 1910773 w 4932218"/>
                <a:gd name="connsiteY98" fmla="*/ 1416050 h 5052291"/>
                <a:gd name="connsiteX99" fmla="*/ 1343314 w 4932218"/>
                <a:gd name="connsiteY99" fmla="*/ 876877 h 5052291"/>
                <a:gd name="connsiteX100" fmla="*/ 1068144 w 4932218"/>
                <a:gd name="connsiteY100" fmla="*/ 428711 h 5052291"/>
                <a:gd name="connsiteX101" fmla="*/ 1071418 w 4932218"/>
                <a:gd name="connsiteY101" fmla="*/ 0 h 5052291"/>
                <a:gd name="connsiteX0" fmla="*/ 932872 w 4793672"/>
                <a:gd name="connsiteY0" fmla="*/ 0 h 5052291"/>
                <a:gd name="connsiteX1" fmla="*/ 2170545 w 4793672"/>
                <a:gd name="connsiteY1" fmla="*/ 9236 h 5052291"/>
                <a:gd name="connsiteX2" fmla="*/ 2189018 w 4793672"/>
                <a:gd name="connsiteY2" fmla="*/ 979054 h 5052291"/>
                <a:gd name="connsiteX3" fmla="*/ 2290618 w 4793672"/>
                <a:gd name="connsiteY3" fmla="*/ 1016000 h 5052291"/>
                <a:gd name="connsiteX4" fmla="*/ 2401454 w 4793672"/>
                <a:gd name="connsiteY4" fmla="*/ 1062182 h 5052291"/>
                <a:gd name="connsiteX5" fmla="*/ 2493818 w 4793672"/>
                <a:gd name="connsiteY5" fmla="*/ 1034472 h 5052291"/>
                <a:gd name="connsiteX6" fmla="*/ 2558472 w 4793672"/>
                <a:gd name="connsiteY6" fmla="*/ 1089891 h 5052291"/>
                <a:gd name="connsiteX7" fmla="*/ 2558472 w 4793672"/>
                <a:gd name="connsiteY7" fmla="*/ 1089891 h 5052291"/>
                <a:gd name="connsiteX8" fmla="*/ 2687782 w 4793672"/>
                <a:gd name="connsiteY8" fmla="*/ 1173018 h 5052291"/>
                <a:gd name="connsiteX9" fmla="*/ 2789382 w 4793672"/>
                <a:gd name="connsiteY9" fmla="*/ 1117600 h 5052291"/>
                <a:gd name="connsiteX10" fmla="*/ 2826327 w 4793672"/>
                <a:gd name="connsiteY10" fmla="*/ 1209963 h 5052291"/>
                <a:gd name="connsiteX11" fmla="*/ 2946400 w 4793672"/>
                <a:gd name="connsiteY11" fmla="*/ 1200727 h 5052291"/>
                <a:gd name="connsiteX12" fmla="*/ 3001818 w 4793672"/>
                <a:gd name="connsiteY12" fmla="*/ 1265382 h 5052291"/>
                <a:gd name="connsiteX13" fmla="*/ 3084945 w 4793672"/>
                <a:gd name="connsiteY13" fmla="*/ 1339272 h 5052291"/>
                <a:gd name="connsiteX14" fmla="*/ 3168072 w 4793672"/>
                <a:gd name="connsiteY14" fmla="*/ 1256145 h 5052291"/>
                <a:gd name="connsiteX15" fmla="*/ 3232727 w 4793672"/>
                <a:gd name="connsiteY15" fmla="*/ 1330036 h 5052291"/>
                <a:gd name="connsiteX16" fmla="*/ 3306618 w 4793672"/>
                <a:gd name="connsiteY16" fmla="*/ 1330036 h 5052291"/>
                <a:gd name="connsiteX17" fmla="*/ 3362036 w 4793672"/>
                <a:gd name="connsiteY17" fmla="*/ 1385454 h 5052291"/>
                <a:gd name="connsiteX18" fmla="*/ 3491345 w 4793672"/>
                <a:gd name="connsiteY18" fmla="*/ 1330036 h 5052291"/>
                <a:gd name="connsiteX19" fmla="*/ 3556000 w 4793672"/>
                <a:gd name="connsiteY19" fmla="*/ 1376218 h 5052291"/>
                <a:gd name="connsiteX20" fmla="*/ 3879272 w 4793672"/>
                <a:gd name="connsiteY20" fmla="*/ 1330036 h 5052291"/>
                <a:gd name="connsiteX21" fmla="*/ 4156363 w 4793672"/>
                <a:gd name="connsiteY21" fmla="*/ 1283854 h 5052291"/>
                <a:gd name="connsiteX22" fmla="*/ 4488872 w 4793672"/>
                <a:gd name="connsiteY22" fmla="*/ 1440872 h 5052291"/>
                <a:gd name="connsiteX23" fmla="*/ 4581236 w 4793672"/>
                <a:gd name="connsiteY23" fmla="*/ 1477818 h 5052291"/>
                <a:gd name="connsiteX24" fmla="*/ 4627418 w 4793672"/>
                <a:gd name="connsiteY24" fmla="*/ 2216727 h 5052291"/>
                <a:gd name="connsiteX25" fmla="*/ 4784436 w 4793672"/>
                <a:gd name="connsiteY25" fmla="*/ 2475345 h 5052291"/>
                <a:gd name="connsiteX26" fmla="*/ 4793672 w 4793672"/>
                <a:gd name="connsiteY26" fmla="*/ 2687782 h 5052291"/>
                <a:gd name="connsiteX27" fmla="*/ 4765963 w 4793672"/>
                <a:gd name="connsiteY27" fmla="*/ 2789382 h 5052291"/>
                <a:gd name="connsiteX28" fmla="*/ 4765963 w 4793672"/>
                <a:gd name="connsiteY28" fmla="*/ 2974109 h 5052291"/>
                <a:gd name="connsiteX29" fmla="*/ 4765963 w 4793672"/>
                <a:gd name="connsiteY29" fmla="*/ 3066472 h 5052291"/>
                <a:gd name="connsiteX30" fmla="*/ 4673600 w 4793672"/>
                <a:gd name="connsiteY30" fmla="*/ 3278909 h 5052291"/>
                <a:gd name="connsiteX31" fmla="*/ 4461163 w 4793672"/>
                <a:gd name="connsiteY31" fmla="*/ 3380509 h 5052291"/>
                <a:gd name="connsiteX32" fmla="*/ 4313382 w 4793672"/>
                <a:gd name="connsiteY32" fmla="*/ 3491345 h 5052291"/>
                <a:gd name="connsiteX33" fmla="*/ 4313382 w 4793672"/>
                <a:gd name="connsiteY33" fmla="*/ 3491345 h 5052291"/>
                <a:gd name="connsiteX34" fmla="*/ 4294909 w 4793672"/>
                <a:gd name="connsiteY34" fmla="*/ 3463636 h 5052291"/>
                <a:gd name="connsiteX35" fmla="*/ 4387272 w 4793672"/>
                <a:gd name="connsiteY35" fmla="*/ 3362036 h 5052291"/>
                <a:gd name="connsiteX36" fmla="*/ 4294909 w 4793672"/>
                <a:gd name="connsiteY36" fmla="*/ 3371272 h 5052291"/>
                <a:gd name="connsiteX37" fmla="*/ 4294909 w 4793672"/>
                <a:gd name="connsiteY37" fmla="*/ 3260436 h 5052291"/>
                <a:gd name="connsiteX38" fmla="*/ 4257963 w 4793672"/>
                <a:gd name="connsiteY38" fmla="*/ 3260436 h 5052291"/>
                <a:gd name="connsiteX39" fmla="*/ 4184072 w 4793672"/>
                <a:gd name="connsiteY39" fmla="*/ 3315854 h 5052291"/>
                <a:gd name="connsiteX40" fmla="*/ 4211782 w 4793672"/>
                <a:gd name="connsiteY40" fmla="*/ 3417454 h 5052291"/>
                <a:gd name="connsiteX41" fmla="*/ 4211782 w 4793672"/>
                <a:gd name="connsiteY41" fmla="*/ 3417454 h 5052291"/>
                <a:gd name="connsiteX42" fmla="*/ 4248727 w 4793672"/>
                <a:gd name="connsiteY42" fmla="*/ 3574472 h 5052291"/>
                <a:gd name="connsiteX43" fmla="*/ 4119418 w 4793672"/>
                <a:gd name="connsiteY43" fmla="*/ 3648363 h 5052291"/>
                <a:gd name="connsiteX44" fmla="*/ 3897745 w 4793672"/>
                <a:gd name="connsiteY44" fmla="*/ 3879272 h 5052291"/>
                <a:gd name="connsiteX45" fmla="*/ 3888509 w 4793672"/>
                <a:gd name="connsiteY45" fmla="*/ 3805382 h 5052291"/>
                <a:gd name="connsiteX46" fmla="*/ 3823854 w 4793672"/>
                <a:gd name="connsiteY46" fmla="*/ 3759200 h 5052291"/>
                <a:gd name="connsiteX47" fmla="*/ 3685309 w 4793672"/>
                <a:gd name="connsiteY47" fmla="*/ 3786909 h 5052291"/>
                <a:gd name="connsiteX48" fmla="*/ 3814618 w 4793672"/>
                <a:gd name="connsiteY48" fmla="*/ 3860800 h 5052291"/>
                <a:gd name="connsiteX49" fmla="*/ 3685309 w 4793672"/>
                <a:gd name="connsiteY49" fmla="*/ 3962400 h 5052291"/>
                <a:gd name="connsiteX50" fmla="*/ 3592945 w 4793672"/>
                <a:gd name="connsiteY50" fmla="*/ 3888509 h 5052291"/>
                <a:gd name="connsiteX51" fmla="*/ 3556000 w 4793672"/>
                <a:gd name="connsiteY51" fmla="*/ 3980872 h 5052291"/>
                <a:gd name="connsiteX52" fmla="*/ 3435927 w 4793672"/>
                <a:gd name="connsiteY52" fmla="*/ 4008582 h 5052291"/>
                <a:gd name="connsiteX53" fmla="*/ 3435927 w 4793672"/>
                <a:gd name="connsiteY53" fmla="*/ 4128654 h 5052291"/>
                <a:gd name="connsiteX54" fmla="*/ 3343563 w 4793672"/>
                <a:gd name="connsiteY54" fmla="*/ 4165600 h 5052291"/>
                <a:gd name="connsiteX55" fmla="*/ 3297382 w 4793672"/>
                <a:gd name="connsiteY55" fmla="*/ 4128654 h 5052291"/>
                <a:gd name="connsiteX56" fmla="*/ 3260436 w 4793672"/>
                <a:gd name="connsiteY56" fmla="*/ 4294909 h 5052291"/>
                <a:gd name="connsiteX57" fmla="*/ 3325091 w 4793672"/>
                <a:gd name="connsiteY57" fmla="*/ 4239491 h 5052291"/>
                <a:gd name="connsiteX58" fmla="*/ 3362036 w 4793672"/>
                <a:gd name="connsiteY58" fmla="*/ 4267200 h 5052291"/>
                <a:gd name="connsiteX59" fmla="*/ 3260436 w 4793672"/>
                <a:gd name="connsiteY59" fmla="*/ 4433454 h 5052291"/>
                <a:gd name="connsiteX60" fmla="*/ 3186545 w 4793672"/>
                <a:gd name="connsiteY60" fmla="*/ 4442691 h 5052291"/>
                <a:gd name="connsiteX61" fmla="*/ 3186545 w 4793672"/>
                <a:gd name="connsiteY61" fmla="*/ 4488872 h 5052291"/>
                <a:gd name="connsiteX62" fmla="*/ 3269672 w 4793672"/>
                <a:gd name="connsiteY62" fmla="*/ 4451927 h 5052291"/>
                <a:gd name="connsiteX63" fmla="*/ 3278909 w 4793672"/>
                <a:gd name="connsiteY63" fmla="*/ 4636654 h 5052291"/>
                <a:gd name="connsiteX64" fmla="*/ 3195782 w 4793672"/>
                <a:gd name="connsiteY64" fmla="*/ 4701309 h 5052291"/>
                <a:gd name="connsiteX65" fmla="*/ 3251200 w 4793672"/>
                <a:gd name="connsiteY65" fmla="*/ 4729018 h 5052291"/>
                <a:gd name="connsiteX66" fmla="*/ 3362036 w 4793672"/>
                <a:gd name="connsiteY66" fmla="*/ 4978400 h 5052291"/>
                <a:gd name="connsiteX67" fmla="*/ 3371272 w 4793672"/>
                <a:gd name="connsiteY67" fmla="*/ 5052291 h 5052291"/>
                <a:gd name="connsiteX68" fmla="*/ 3038763 w 4793672"/>
                <a:gd name="connsiteY68" fmla="*/ 4969163 h 5052291"/>
                <a:gd name="connsiteX69" fmla="*/ 2798618 w 4793672"/>
                <a:gd name="connsiteY69" fmla="*/ 4922982 h 5052291"/>
                <a:gd name="connsiteX70" fmla="*/ 2604654 w 4793672"/>
                <a:gd name="connsiteY70" fmla="*/ 4765963 h 5052291"/>
                <a:gd name="connsiteX71" fmla="*/ 2512291 w 4793672"/>
                <a:gd name="connsiteY71" fmla="*/ 4682836 h 5052291"/>
                <a:gd name="connsiteX72" fmla="*/ 2382982 w 4793672"/>
                <a:gd name="connsiteY72" fmla="*/ 4414982 h 5052291"/>
                <a:gd name="connsiteX73" fmla="*/ 2382982 w 4793672"/>
                <a:gd name="connsiteY73" fmla="*/ 4267200 h 5052291"/>
                <a:gd name="connsiteX74" fmla="*/ 2216727 w 4793672"/>
                <a:gd name="connsiteY74" fmla="*/ 4119418 h 5052291"/>
                <a:gd name="connsiteX75" fmla="*/ 2161309 w 4793672"/>
                <a:gd name="connsiteY75" fmla="*/ 4017818 h 5052291"/>
                <a:gd name="connsiteX76" fmla="*/ 2050472 w 4793672"/>
                <a:gd name="connsiteY76" fmla="*/ 3943927 h 5052291"/>
                <a:gd name="connsiteX77" fmla="*/ 1921163 w 4793672"/>
                <a:gd name="connsiteY77" fmla="*/ 3703782 h 5052291"/>
                <a:gd name="connsiteX78" fmla="*/ 1874982 w 4793672"/>
                <a:gd name="connsiteY78" fmla="*/ 3556000 h 5052291"/>
                <a:gd name="connsiteX79" fmla="*/ 1644072 w 4793672"/>
                <a:gd name="connsiteY79" fmla="*/ 3352800 h 5052291"/>
                <a:gd name="connsiteX80" fmla="*/ 1533236 w 4793672"/>
                <a:gd name="connsiteY80" fmla="*/ 3241963 h 5052291"/>
                <a:gd name="connsiteX81" fmla="*/ 1283854 w 4793672"/>
                <a:gd name="connsiteY81" fmla="*/ 3214254 h 5052291"/>
                <a:gd name="connsiteX82" fmla="*/ 1256145 w 4793672"/>
                <a:gd name="connsiteY82" fmla="*/ 3260436 h 5052291"/>
                <a:gd name="connsiteX83" fmla="*/ 1126836 w 4793672"/>
                <a:gd name="connsiteY83" fmla="*/ 3260436 h 5052291"/>
                <a:gd name="connsiteX84" fmla="*/ 988291 w 4793672"/>
                <a:gd name="connsiteY84" fmla="*/ 3389745 h 5052291"/>
                <a:gd name="connsiteX85" fmla="*/ 979054 w 4793672"/>
                <a:gd name="connsiteY85" fmla="*/ 3519054 h 5052291"/>
                <a:gd name="connsiteX86" fmla="*/ 923636 w 4793672"/>
                <a:gd name="connsiteY86" fmla="*/ 3546763 h 5052291"/>
                <a:gd name="connsiteX87" fmla="*/ 905163 w 4793672"/>
                <a:gd name="connsiteY87" fmla="*/ 3666836 h 5052291"/>
                <a:gd name="connsiteX88" fmla="*/ 591127 w 4793672"/>
                <a:gd name="connsiteY88" fmla="*/ 3583709 h 5052291"/>
                <a:gd name="connsiteX89" fmla="*/ 517236 w 4793672"/>
                <a:gd name="connsiteY89" fmla="*/ 3491345 h 5052291"/>
                <a:gd name="connsiteX90" fmla="*/ 341745 w 4793672"/>
                <a:gd name="connsiteY90" fmla="*/ 3398982 h 5052291"/>
                <a:gd name="connsiteX91" fmla="*/ 175491 w 4793672"/>
                <a:gd name="connsiteY91" fmla="*/ 3131127 h 5052291"/>
                <a:gd name="connsiteX92" fmla="*/ 129309 w 4793672"/>
                <a:gd name="connsiteY92" fmla="*/ 2854036 h 5052291"/>
                <a:gd name="connsiteX93" fmla="*/ 101600 w 4793672"/>
                <a:gd name="connsiteY93" fmla="*/ 2844800 h 5052291"/>
                <a:gd name="connsiteX94" fmla="*/ 0 w 4793672"/>
                <a:gd name="connsiteY94" fmla="*/ 2826327 h 5052291"/>
                <a:gd name="connsiteX95" fmla="*/ 2280804 w 4793672"/>
                <a:gd name="connsiteY95" fmla="*/ 2202872 h 5052291"/>
                <a:gd name="connsiteX96" fmla="*/ 2122632 w 4793672"/>
                <a:gd name="connsiteY96" fmla="*/ 1997363 h 5052291"/>
                <a:gd name="connsiteX97" fmla="*/ 1892300 w 4793672"/>
                <a:gd name="connsiteY97" fmla="*/ 1693718 h 5052291"/>
                <a:gd name="connsiteX98" fmla="*/ 1772227 w 4793672"/>
                <a:gd name="connsiteY98" fmla="*/ 1416050 h 5052291"/>
                <a:gd name="connsiteX99" fmla="*/ 1204768 w 4793672"/>
                <a:gd name="connsiteY99" fmla="*/ 876877 h 5052291"/>
                <a:gd name="connsiteX100" fmla="*/ 929598 w 4793672"/>
                <a:gd name="connsiteY100" fmla="*/ 428711 h 5052291"/>
                <a:gd name="connsiteX101" fmla="*/ 932872 w 4793672"/>
                <a:gd name="connsiteY101" fmla="*/ 0 h 5052291"/>
                <a:gd name="connsiteX0" fmla="*/ 831272 w 4692072"/>
                <a:gd name="connsiteY0" fmla="*/ 0 h 5052291"/>
                <a:gd name="connsiteX1" fmla="*/ 2068945 w 4692072"/>
                <a:gd name="connsiteY1" fmla="*/ 9236 h 5052291"/>
                <a:gd name="connsiteX2" fmla="*/ 2087418 w 4692072"/>
                <a:gd name="connsiteY2" fmla="*/ 979054 h 5052291"/>
                <a:gd name="connsiteX3" fmla="*/ 2189018 w 4692072"/>
                <a:gd name="connsiteY3" fmla="*/ 1016000 h 5052291"/>
                <a:gd name="connsiteX4" fmla="*/ 2299854 w 4692072"/>
                <a:gd name="connsiteY4" fmla="*/ 1062182 h 5052291"/>
                <a:gd name="connsiteX5" fmla="*/ 2392218 w 4692072"/>
                <a:gd name="connsiteY5" fmla="*/ 1034472 h 5052291"/>
                <a:gd name="connsiteX6" fmla="*/ 2456872 w 4692072"/>
                <a:gd name="connsiteY6" fmla="*/ 1089891 h 5052291"/>
                <a:gd name="connsiteX7" fmla="*/ 2456872 w 4692072"/>
                <a:gd name="connsiteY7" fmla="*/ 1089891 h 5052291"/>
                <a:gd name="connsiteX8" fmla="*/ 2586182 w 4692072"/>
                <a:gd name="connsiteY8" fmla="*/ 1173018 h 5052291"/>
                <a:gd name="connsiteX9" fmla="*/ 2687782 w 4692072"/>
                <a:gd name="connsiteY9" fmla="*/ 1117600 h 5052291"/>
                <a:gd name="connsiteX10" fmla="*/ 2724727 w 4692072"/>
                <a:gd name="connsiteY10" fmla="*/ 1209963 h 5052291"/>
                <a:gd name="connsiteX11" fmla="*/ 2844800 w 4692072"/>
                <a:gd name="connsiteY11" fmla="*/ 1200727 h 5052291"/>
                <a:gd name="connsiteX12" fmla="*/ 2900218 w 4692072"/>
                <a:gd name="connsiteY12" fmla="*/ 1265382 h 5052291"/>
                <a:gd name="connsiteX13" fmla="*/ 2983345 w 4692072"/>
                <a:gd name="connsiteY13" fmla="*/ 1339272 h 5052291"/>
                <a:gd name="connsiteX14" fmla="*/ 3066472 w 4692072"/>
                <a:gd name="connsiteY14" fmla="*/ 1256145 h 5052291"/>
                <a:gd name="connsiteX15" fmla="*/ 3131127 w 4692072"/>
                <a:gd name="connsiteY15" fmla="*/ 1330036 h 5052291"/>
                <a:gd name="connsiteX16" fmla="*/ 3205018 w 4692072"/>
                <a:gd name="connsiteY16" fmla="*/ 1330036 h 5052291"/>
                <a:gd name="connsiteX17" fmla="*/ 3260436 w 4692072"/>
                <a:gd name="connsiteY17" fmla="*/ 1385454 h 5052291"/>
                <a:gd name="connsiteX18" fmla="*/ 3389745 w 4692072"/>
                <a:gd name="connsiteY18" fmla="*/ 1330036 h 5052291"/>
                <a:gd name="connsiteX19" fmla="*/ 3454400 w 4692072"/>
                <a:gd name="connsiteY19" fmla="*/ 1376218 h 5052291"/>
                <a:gd name="connsiteX20" fmla="*/ 3777672 w 4692072"/>
                <a:gd name="connsiteY20" fmla="*/ 1330036 h 5052291"/>
                <a:gd name="connsiteX21" fmla="*/ 4054763 w 4692072"/>
                <a:gd name="connsiteY21" fmla="*/ 1283854 h 5052291"/>
                <a:gd name="connsiteX22" fmla="*/ 4387272 w 4692072"/>
                <a:gd name="connsiteY22" fmla="*/ 1440872 h 5052291"/>
                <a:gd name="connsiteX23" fmla="*/ 4479636 w 4692072"/>
                <a:gd name="connsiteY23" fmla="*/ 1477818 h 5052291"/>
                <a:gd name="connsiteX24" fmla="*/ 4525818 w 4692072"/>
                <a:gd name="connsiteY24" fmla="*/ 2216727 h 5052291"/>
                <a:gd name="connsiteX25" fmla="*/ 4682836 w 4692072"/>
                <a:gd name="connsiteY25" fmla="*/ 2475345 h 5052291"/>
                <a:gd name="connsiteX26" fmla="*/ 4692072 w 4692072"/>
                <a:gd name="connsiteY26" fmla="*/ 2687782 h 5052291"/>
                <a:gd name="connsiteX27" fmla="*/ 4664363 w 4692072"/>
                <a:gd name="connsiteY27" fmla="*/ 2789382 h 5052291"/>
                <a:gd name="connsiteX28" fmla="*/ 4664363 w 4692072"/>
                <a:gd name="connsiteY28" fmla="*/ 2974109 h 5052291"/>
                <a:gd name="connsiteX29" fmla="*/ 4664363 w 4692072"/>
                <a:gd name="connsiteY29" fmla="*/ 3066472 h 5052291"/>
                <a:gd name="connsiteX30" fmla="*/ 4572000 w 4692072"/>
                <a:gd name="connsiteY30" fmla="*/ 3278909 h 5052291"/>
                <a:gd name="connsiteX31" fmla="*/ 4359563 w 4692072"/>
                <a:gd name="connsiteY31" fmla="*/ 3380509 h 5052291"/>
                <a:gd name="connsiteX32" fmla="*/ 4211782 w 4692072"/>
                <a:gd name="connsiteY32" fmla="*/ 3491345 h 5052291"/>
                <a:gd name="connsiteX33" fmla="*/ 4211782 w 4692072"/>
                <a:gd name="connsiteY33" fmla="*/ 3491345 h 5052291"/>
                <a:gd name="connsiteX34" fmla="*/ 4193309 w 4692072"/>
                <a:gd name="connsiteY34" fmla="*/ 3463636 h 5052291"/>
                <a:gd name="connsiteX35" fmla="*/ 4285672 w 4692072"/>
                <a:gd name="connsiteY35" fmla="*/ 3362036 h 5052291"/>
                <a:gd name="connsiteX36" fmla="*/ 4193309 w 4692072"/>
                <a:gd name="connsiteY36" fmla="*/ 3371272 h 5052291"/>
                <a:gd name="connsiteX37" fmla="*/ 4193309 w 4692072"/>
                <a:gd name="connsiteY37" fmla="*/ 3260436 h 5052291"/>
                <a:gd name="connsiteX38" fmla="*/ 4156363 w 4692072"/>
                <a:gd name="connsiteY38" fmla="*/ 3260436 h 5052291"/>
                <a:gd name="connsiteX39" fmla="*/ 4082472 w 4692072"/>
                <a:gd name="connsiteY39" fmla="*/ 3315854 h 5052291"/>
                <a:gd name="connsiteX40" fmla="*/ 4110182 w 4692072"/>
                <a:gd name="connsiteY40" fmla="*/ 3417454 h 5052291"/>
                <a:gd name="connsiteX41" fmla="*/ 4110182 w 4692072"/>
                <a:gd name="connsiteY41" fmla="*/ 3417454 h 5052291"/>
                <a:gd name="connsiteX42" fmla="*/ 4147127 w 4692072"/>
                <a:gd name="connsiteY42" fmla="*/ 3574472 h 5052291"/>
                <a:gd name="connsiteX43" fmla="*/ 4017818 w 4692072"/>
                <a:gd name="connsiteY43" fmla="*/ 3648363 h 5052291"/>
                <a:gd name="connsiteX44" fmla="*/ 3796145 w 4692072"/>
                <a:gd name="connsiteY44" fmla="*/ 3879272 h 5052291"/>
                <a:gd name="connsiteX45" fmla="*/ 3786909 w 4692072"/>
                <a:gd name="connsiteY45" fmla="*/ 3805382 h 5052291"/>
                <a:gd name="connsiteX46" fmla="*/ 3722254 w 4692072"/>
                <a:gd name="connsiteY46" fmla="*/ 3759200 h 5052291"/>
                <a:gd name="connsiteX47" fmla="*/ 3583709 w 4692072"/>
                <a:gd name="connsiteY47" fmla="*/ 3786909 h 5052291"/>
                <a:gd name="connsiteX48" fmla="*/ 3713018 w 4692072"/>
                <a:gd name="connsiteY48" fmla="*/ 3860800 h 5052291"/>
                <a:gd name="connsiteX49" fmla="*/ 3583709 w 4692072"/>
                <a:gd name="connsiteY49" fmla="*/ 3962400 h 5052291"/>
                <a:gd name="connsiteX50" fmla="*/ 3491345 w 4692072"/>
                <a:gd name="connsiteY50" fmla="*/ 3888509 h 5052291"/>
                <a:gd name="connsiteX51" fmla="*/ 3454400 w 4692072"/>
                <a:gd name="connsiteY51" fmla="*/ 3980872 h 5052291"/>
                <a:gd name="connsiteX52" fmla="*/ 3334327 w 4692072"/>
                <a:gd name="connsiteY52" fmla="*/ 4008582 h 5052291"/>
                <a:gd name="connsiteX53" fmla="*/ 3334327 w 4692072"/>
                <a:gd name="connsiteY53" fmla="*/ 4128654 h 5052291"/>
                <a:gd name="connsiteX54" fmla="*/ 3241963 w 4692072"/>
                <a:gd name="connsiteY54" fmla="*/ 4165600 h 5052291"/>
                <a:gd name="connsiteX55" fmla="*/ 3195782 w 4692072"/>
                <a:gd name="connsiteY55" fmla="*/ 4128654 h 5052291"/>
                <a:gd name="connsiteX56" fmla="*/ 3158836 w 4692072"/>
                <a:gd name="connsiteY56" fmla="*/ 4294909 h 5052291"/>
                <a:gd name="connsiteX57" fmla="*/ 3223491 w 4692072"/>
                <a:gd name="connsiteY57" fmla="*/ 4239491 h 5052291"/>
                <a:gd name="connsiteX58" fmla="*/ 3260436 w 4692072"/>
                <a:gd name="connsiteY58" fmla="*/ 4267200 h 5052291"/>
                <a:gd name="connsiteX59" fmla="*/ 3158836 w 4692072"/>
                <a:gd name="connsiteY59" fmla="*/ 4433454 h 5052291"/>
                <a:gd name="connsiteX60" fmla="*/ 3084945 w 4692072"/>
                <a:gd name="connsiteY60" fmla="*/ 4442691 h 5052291"/>
                <a:gd name="connsiteX61" fmla="*/ 3084945 w 4692072"/>
                <a:gd name="connsiteY61" fmla="*/ 4488872 h 5052291"/>
                <a:gd name="connsiteX62" fmla="*/ 3168072 w 4692072"/>
                <a:gd name="connsiteY62" fmla="*/ 4451927 h 5052291"/>
                <a:gd name="connsiteX63" fmla="*/ 3177309 w 4692072"/>
                <a:gd name="connsiteY63" fmla="*/ 4636654 h 5052291"/>
                <a:gd name="connsiteX64" fmla="*/ 3094182 w 4692072"/>
                <a:gd name="connsiteY64" fmla="*/ 4701309 h 5052291"/>
                <a:gd name="connsiteX65" fmla="*/ 3149600 w 4692072"/>
                <a:gd name="connsiteY65" fmla="*/ 4729018 h 5052291"/>
                <a:gd name="connsiteX66" fmla="*/ 3260436 w 4692072"/>
                <a:gd name="connsiteY66" fmla="*/ 4978400 h 5052291"/>
                <a:gd name="connsiteX67" fmla="*/ 3269672 w 4692072"/>
                <a:gd name="connsiteY67" fmla="*/ 5052291 h 5052291"/>
                <a:gd name="connsiteX68" fmla="*/ 2937163 w 4692072"/>
                <a:gd name="connsiteY68" fmla="*/ 4969163 h 5052291"/>
                <a:gd name="connsiteX69" fmla="*/ 2697018 w 4692072"/>
                <a:gd name="connsiteY69" fmla="*/ 4922982 h 5052291"/>
                <a:gd name="connsiteX70" fmla="*/ 2503054 w 4692072"/>
                <a:gd name="connsiteY70" fmla="*/ 4765963 h 5052291"/>
                <a:gd name="connsiteX71" fmla="*/ 2410691 w 4692072"/>
                <a:gd name="connsiteY71" fmla="*/ 4682836 h 5052291"/>
                <a:gd name="connsiteX72" fmla="*/ 2281382 w 4692072"/>
                <a:gd name="connsiteY72" fmla="*/ 4414982 h 5052291"/>
                <a:gd name="connsiteX73" fmla="*/ 2281382 w 4692072"/>
                <a:gd name="connsiteY73" fmla="*/ 4267200 h 5052291"/>
                <a:gd name="connsiteX74" fmla="*/ 2115127 w 4692072"/>
                <a:gd name="connsiteY74" fmla="*/ 4119418 h 5052291"/>
                <a:gd name="connsiteX75" fmla="*/ 2059709 w 4692072"/>
                <a:gd name="connsiteY75" fmla="*/ 4017818 h 5052291"/>
                <a:gd name="connsiteX76" fmla="*/ 1948872 w 4692072"/>
                <a:gd name="connsiteY76" fmla="*/ 3943927 h 5052291"/>
                <a:gd name="connsiteX77" fmla="*/ 1819563 w 4692072"/>
                <a:gd name="connsiteY77" fmla="*/ 3703782 h 5052291"/>
                <a:gd name="connsiteX78" fmla="*/ 1773382 w 4692072"/>
                <a:gd name="connsiteY78" fmla="*/ 3556000 h 5052291"/>
                <a:gd name="connsiteX79" fmla="*/ 1542472 w 4692072"/>
                <a:gd name="connsiteY79" fmla="*/ 3352800 h 5052291"/>
                <a:gd name="connsiteX80" fmla="*/ 1431636 w 4692072"/>
                <a:gd name="connsiteY80" fmla="*/ 3241963 h 5052291"/>
                <a:gd name="connsiteX81" fmla="*/ 1182254 w 4692072"/>
                <a:gd name="connsiteY81" fmla="*/ 3214254 h 5052291"/>
                <a:gd name="connsiteX82" fmla="*/ 1154545 w 4692072"/>
                <a:gd name="connsiteY82" fmla="*/ 3260436 h 5052291"/>
                <a:gd name="connsiteX83" fmla="*/ 1025236 w 4692072"/>
                <a:gd name="connsiteY83" fmla="*/ 3260436 h 5052291"/>
                <a:gd name="connsiteX84" fmla="*/ 886691 w 4692072"/>
                <a:gd name="connsiteY84" fmla="*/ 3389745 h 5052291"/>
                <a:gd name="connsiteX85" fmla="*/ 877454 w 4692072"/>
                <a:gd name="connsiteY85" fmla="*/ 3519054 h 5052291"/>
                <a:gd name="connsiteX86" fmla="*/ 822036 w 4692072"/>
                <a:gd name="connsiteY86" fmla="*/ 3546763 h 5052291"/>
                <a:gd name="connsiteX87" fmla="*/ 803563 w 4692072"/>
                <a:gd name="connsiteY87" fmla="*/ 3666836 h 5052291"/>
                <a:gd name="connsiteX88" fmla="*/ 489527 w 4692072"/>
                <a:gd name="connsiteY88" fmla="*/ 3583709 h 5052291"/>
                <a:gd name="connsiteX89" fmla="*/ 415636 w 4692072"/>
                <a:gd name="connsiteY89" fmla="*/ 3491345 h 5052291"/>
                <a:gd name="connsiteX90" fmla="*/ 240145 w 4692072"/>
                <a:gd name="connsiteY90" fmla="*/ 3398982 h 5052291"/>
                <a:gd name="connsiteX91" fmla="*/ 73891 w 4692072"/>
                <a:gd name="connsiteY91" fmla="*/ 3131127 h 5052291"/>
                <a:gd name="connsiteX92" fmla="*/ 27709 w 4692072"/>
                <a:gd name="connsiteY92" fmla="*/ 2854036 h 5052291"/>
                <a:gd name="connsiteX93" fmla="*/ 0 w 4692072"/>
                <a:gd name="connsiteY93" fmla="*/ 2844800 h 5052291"/>
                <a:gd name="connsiteX94" fmla="*/ 2311400 w 4692072"/>
                <a:gd name="connsiteY94" fmla="*/ 2400877 h 5052291"/>
                <a:gd name="connsiteX95" fmla="*/ 2179204 w 4692072"/>
                <a:gd name="connsiteY95" fmla="*/ 2202872 h 5052291"/>
                <a:gd name="connsiteX96" fmla="*/ 2021032 w 4692072"/>
                <a:gd name="connsiteY96" fmla="*/ 1997363 h 5052291"/>
                <a:gd name="connsiteX97" fmla="*/ 1790700 w 4692072"/>
                <a:gd name="connsiteY97" fmla="*/ 1693718 h 5052291"/>
                <a:gd name="connsiteX98" fmla="*/ 1670627 w 4692072"/>
                <a:gd name="connsiteY98" fmla="*/ 1416050 h 5052291"/>
                <a:gd name="connsiteX99" fmla="*/ 1103168 w 4692072"/>
                <a:gd name="connsiteY99" fmla="*/ 876877 h 5052291"/>
                <a:gd name="connsiteX100" fmla="*/ 827998 w 4692072"/>
                <a:gd name="connsiteY100" fmla="*/ 428711 h 5052291"/>
                <a:gd name="connsiteX101" fmla="*/ 831272 w 4692072"/>
                <a:gd name="connsiteY101" fmla="*/ 0 h 5052291"/>
                <a:gd name="connsiteX0" fmla="*/ 803563 w 4664363"/>
                <a:gd name="connsiteY0" fmla="*/ 0 h 5052291"/>
                <a:gd name="connsiteX1" fmla="*/ 2041236 w 4664363"/>
                <a:gd name="connsiteY1" fmla="*/ 9236 h 5052291"/>
                <a:gd name="connsiteX2" fmla="*/ 2059709 w 4664363"/>
                <a:gd name="connsiteY2" fmla="*/ 979054 h 5052291"/>
                <a:gd name="connsiteX3" fmla="*/ 2161309 w 4664363"/>
                <a:gd name="connsiteY3" fmla="*/ 1016000 h 5052291"/>
                <a:gd name="connsiteX4" fmla="*/ 2272145 w 4664363"/>
                <a:gd name="connsiteY4" fmla="*/ 1062182 h 5052291"/>
                <a:gd name="connsiteX5" fmla="*/ 2364509 w 4664363"/>
                <a:gd name="connsiteY5" fmla="*/ 1034472 h 5052291"/>
                <a:gd name="connsiteX6" fmla="*/ 2429163 w 4664363"/>
                <a:gd name="connsiteY6" fmla="*/ 1089891 h 5052291"/>
                <a:gd name="connsiteX7" fmla="*/ 2429163 w 4664363"/>
                <a:gd name="connsiteY7" fmla="*/ 1089891 h 5052291"/>
                <a:gd name="connsiteX8" fmla="*/ 2558473 w 4664363"/>
                <a:gd name="connsiteY8" fmla="*/ 1173018 h 5052291"/>
                <a:gd name="connsiteX9" fmla="*/ 2660073 w 4664363"/>
                <a:gd name="connsiteY9" fmla="*/ 1117600 h 5052291"/>
                <a:gd name="connsiteX10" fmla="*/ 2697018 w 4664363"/>
                <a:gd name="connsiteY10" fmla="*/ 1209963 h 5052291"/>
                <a:gd name="connsiteX11" fmla="*/ 2817091 w 4664363"/>
                <a:gd name="connsiteY11" fmla="*/ 1200727 h 5052291"/>
                <a:gd name="connsiteX12" fmla="*/ 2872509 w 4664363"/>
                <a:gd name="connsiteY12" fmla="*/ 1265382 h 5052291"/>
                <a:gd name="connsiteX13" fmla="*/ 2955636 w 4664363"/>
                <a:gd name="connsiteY13" fmla="*/ 1339272 h 5052291"/>
                <a:gd name="connsiteX14" fmla="*/ 3038763 w 4664363"/>
                <a:gd name="connsiteY14" fmla="*/ 1256145 h 5052291"/>
                <a:gd name="connsiteX15" fmla="*/ 3103418 w 4664363"/>
                <a:gd name="connsiteY15" fmla="*/ 1330036 h 5052291"/>
                <a:gd name="connsiteX16" fmla="*/ 3177309 w 4664363"/>
                <a:gd name="connsiteY16" fmla="*/ 1330036 h 5052291"/>
                <a:gd name="connsiteX17" fmla="*/ 3232727 w 4664363"/>
                <a:gd name="connsiteY17" fmla="*/ 1385454 h 5052291"/>
                <a:gd name="connsiteX18" fmla="*/ 3362036 w 4664363"/>
                <a:gd name="connsiteY18" fmla="*/ 1330036 h 5052291"/>
                <a:gd name="connsiteX19" fmla="*/ 3426691 w 4664363"/>
                <a:gd name="connsiteY19" fmla="*/ 1376218 h 5052291"/>
                <a:gd name="connsiteX20" fmla="*/ 3749963 w 4664363"/>
                <a:gd name="connsiteY20" fmla="*/ 1330036 h 5052291"/>
                <a:gd name="connsiteX21" fmla="*/ 4027054 w 4664363"/>
                <a:gd name="connsiteY21" fmla="*/ 1283854 h 5052291"/>
                <a:gd name="connsiteX22" fmla="*/ 4359563 w 4664363"/>
                <a:gd name="connsiteY22" fmla="*/ 1440872 h 5052291"/>
                <a:gd name="connsiteX23" fmla="*/ 4451927 w 4664363"/>
                <a:gd name="connsiteY23" fmla="*/ 1477818 h 5052291"/>
                <a:gd name="connsiteX24" fmla="*/ 4498109 w 4664363"/>
                <a:gd name="connsiteY24" fmla="*/ 2216727 h 5052291"/>
                <a:gd name="connsiteX25" fmla="*/ 4655127 w 4664363"/>
                <a:gd name="connsiteY25" fmla="*/ 2475345 h 5052291"/>
                <a:gd name="connsiteX26" fmla="*/ 4664363 w 4664363"/>
                <a:gd name="connsiteY26" fmla="*/ 2687782 h 5052291"/>
                <a:gd name="connsiteX27" fmla="*/ 4636654 w 4664363"/>
                <a:gd name="connsiteY27" fmla="*/ 2789382 h 5052291"/>
                <a:gd name="connsiteX28" fmla="*/ 4636654 w 4664363"/>
                <a:gd name="connsiteY28" fmla="*/ 2974109 h 5052291"/>
                <a:gd name="connsiteX29" fmla="*/ 4636654 w 4664363"/>
                <a:gd name="connsiteY29" fmla="*/ 3066472 h 5052291"/>
                <a:gd name="connsiteX30" fmla="*/ 4544291 w 4664363"/>
                <a:gd name="connsiteY30" fmla="*/ 3278909 h 5052291"/>
                <a:gd name="connsiteX31" fmla="*/ 4331854 w 4664363"/>
                <a:gd name="connsiteY31" fmla="*/ 3380509 h 5052291"/>
                <a:gd name="connsiteX32" fmla="*/ 4184073 w 4664363"/>
                <a:gd name="connsiteY32" fmla="*/ 3491345 h 5052291"/>
                <a:gd name="connsiteX33" fmla="*/ 4184073 w 4664363"/>
                <a:gd name="connsiteY33" fmla="*/ 3491345 h 5052291"/>
                <a:gd name="connsiteX34" fmla="*/ 4165600 w 4664363"/>
                <a:gd name="connsiteY34" fmla="*/ 3463636 h 5052291"/>
                <a:gd name="connsiteX35" fmla="*/ 4257963 w 4664363"/>
                <a:gd name="connsiteY35" fmla="*/ 3362036 h 5052291"/>
                <a:gd name="connsiteX36" fmla="*/ 4165600 w 4664363"/>
                <a:gd name="connsiteY36" fmla="*/ 3371272 h 5052291"/>
                <a:gd name="connsiteX37" fmla="*/ 4165600 w 4664363"/>
                <a:gd name="connsiteY37" fmla="*/ 3260436 h 5052291"/>
                <a:gd name="connsiteX38" fmla="*/ 4128654 w 4664363"/>
                <a:gd name="connsiteY38" fmla="*/ 3260436 h 5052291"/>
                <a:gd name="connsiteX39" fmla="*/ 4054763 w 4664363"/>
                <a:gd name="connsiteY39" fmla="*/ 3315854 h 5052291"/>
                <a:gd name="connsiteX40" fmla="*/ 4082473 w 4664363"/>
                <a:gd name="connsiteY40" fmla="*/ 3417454 h 5052291"/>
                <a:gd name="connsiteX41" fmla="*/ 4082473 w 4664363"/>
                <a:gd name="connsiteY41" fmla="*/ 3417454 h 5052291"/>
                <a:gd name="connsiteX42" fmla="*/ 4119418 w 4664363"/>
                <a:gd name="connsiteY42" fmla="*/ 3574472 h 5052291"/>
                <a:gd name="connsiteX43" fmla="*/ 3990109 w 4664363"/>
                <a:gd name="connsiteY43" fmla="*/ 3648363 h 5052291"/>
                <a:gd name="connsiteX44" fmla="*/ 3768436 w 4664363"/>
                <a:gd name="connsiteY44" fmla="*/ 3879272 h 5052291"/>
                <a:gd name="connsiteX45" fmla="*/ 3759200 w 4664363"/>
                <a:gd name="connsiteY45" fmla="*/ 3805382 h 5052291"/>
                <a:gd name="connsiteX46" fmla="*/ 3694545 w 4664363"/>
                <a:gd name="connsiteY46" fmla="*/ 3759200 h 5052291"/>
                <a:gd name="connsiteX47" fmla="*/ 3556000 w 4664363"/>
                <a:gd name="connsiteY47" fmla="*/ 3786909 h 5052291"/>
                <a:gd name="connsiteX48" fmla="*/ 3685309 w 4664363"/>
                <a:gd name="connsiteY48" fmla="*/ 3860800 h 5052291"/>
                <a:gd name="connsiteX49" fmla="*/ 3556000 w 4664363"/>
                <a:gd name="connsiteY49" fmla="*/ 3962400 h 5052291"/>
                <a:gd name="connsiteX50" fmla="*/ 3463636 w 4664363"/>
                <a:gd name="connsiteY50" fmla="*/ 3888509 h 5052291"/>
                <a:gd name="connsiteX51" fmla="*/ 3426691 w 4664363"/>
                <a:gd name="connsiteY51" fmla="*/ 3980872 h 5052291"/>
                <a:gd name="connsiteX52" fmla="*/ 3306618 w 4664363"/>
                <a:gd name="connsiteY52" fmla="*/ 4008582 h 5052291"/>
                <a:gd name="connsiteX53" fmla="*/ 3306618 w 4664363"/>
                <a:gd name="connsiteY53" fmla="*/ 4128654 h 5052291"/>
                <a:gd name="connsiteX54" fmla="*/ 3214254 w 4664363"/>
                <a:gd name="connsiteY54" fmla="*/ 4165600 h 5052291"/>
                <a:gd name="connsiteX55" fmla="*/ 3168073 w 4664363"/>
                <a:gd name="connsiteY55" fmla="*/ 4128654 h 5052291"/>
                <a:gd name="connsiteX56" fmla="*/ 3131127 w 4664363"/>
                <a:gd name="connsiteY56" fmla="*/ 4294909 h 5052291"/>
                <a:gd name="connsiteX57" fmla="*/ 3195782 w 4664363"/>
                <a:gd name="connsiteY57" fmla="*/ 4239491 h 5052291"/>
                <a:gd name="connsiteX58" fmla="*/ 3232727 w 4664363"/>
                <a:gd name="connsiteY58" fmla="*/ 4267200 h 5052291"/>
                <a:gd name="connsiteX59" fmla="*/ 3131127 w 4664363"/>
                <a:gd name="connsiteY59" fmla="*/ 4433454 h 5052291"/>
                <a:gd name="connsiteX60" fmla="*/ 3057236 w 4664363"/>
                <a:gd name="connsiteY60" fmla="*/ 4442691 h 5052291"/>
                <a:gd name="connsiteX61" fmla="*/ 3057236 w 4664363"/>
                <a:gd name="connsiteY61" fmla="*/ 4488872 h 5052291"/>
                <a:gd name="connsiteX62" fmla="*/ 3140363 w 4664363"/>
                <a:gd name="connsiteY62" fmla="*/ 4451927 h 5052291"/>
                <a:gd name="connsiteX63" fmla="*/ 3149600 w 4664363"/>
                <a:gd name="connsiteY63" fmla="*/ 4636654 h 5052291"/>
                <a:gd name="connsiteX64" fmla="*/ 3066473 w 4664363"/>
                <a:gd name="connsiteY64" fmla="*/ 4701309 h 5052291"/>
                <a:gd name="connsiteX65" fmla="*/ 3121891 w 4664363"/>
                <a:gd name="connsiteY65" fmla="*/ 4729018 h 5052291"/>
                <a:gd name="connsiteX66" fmla="*/ 3232727 w 4664363"/>
                <a:gd name="connsiteY66" fmla="*/ 4978400 h 5052291"/>
                <a:gd name="connsiteX67" fmla="*/ 3241963 w 4664363"/>
                <a:gd name="connsiteY67" fmla="*/ 5052291 h 5052291"/>
                <a:gd name="connsiteX68" fmla="*/ 2909454 w 4664363"/>
                <a:gd name="connsiteY68" fmla="*/ 4969163 h 5052291"/>
                <a:gd name="connsiteX69" fmla="*/ 2669309 w 4664363"/>
                <a:gd name="connsiteY69" fmla="*/ 4922982 h 5052291"/>
                <a:gd name="connsiteX70" fmla="*/ 2475345 w 4664363"/>
                <a:gd name="connsiteY70" fmla="*/ 4765963 h 5052291"/>
                <a:gd name="connsiteX71" fmla="*/ 2382982 w 4664363"/>
                <a:gd name="connsiteY71" fmla="*/ 4682836 h 5052291"/>
                <a:gd name="connsiteX72" fmla="*/ 2253673 w 4664363"/>
                <a:gd name="connsiteY72" fmla="*/ 4414982 h 5052291"/>
                <a:gd name="connsiteX73" fmla="*/ 2253673 w 4664363"/>
                <a:gd name="connsiteY73" fmla="*/ 4267200 h 5052291"/>
                <a:gd name="connsiteX74" fmla="*/ 2087418 w 4664363"/>
                <a:gd name="connsiteY74" fmla="*/ 4119418 h 5052291"/>
                <a:gd name="connsiteX75" fmla="*/ 2032000 w 4664363"/>
                <a:gd name="connsiteY75" fmla="*/ 4017818 h 5052291"/>
                <a:gd name="connsiteX76" fmla="*/ 1921163 w 4664363"/>
                <a:gd name="connsiteY76" fmla="*/ 3943927 h 5052291"/>
                <a:gd name="connsiteX77" fmla="*/ 1791854 w 4664363"/>
                <a:gd name="connsiteY77" fmla="*/ 3703782 h 5052291"/>
                <a:gd name="connsiteX78" fmla="*/ 1745673 w 4664363"/>
                <a:gd name="connsiteY78" fmla="*/ 3556000 h 5052291"/>
                <a:gd name="connsiteX79" fmla="*/ 1514763 w 4664363"/>
                <a:gd name="connsiteY79" fmla="*/ 3352800 h 5052291"/>
                <a:gd name="connsiteX80" fmla="*/ 1403927 w 4664363"/>
                <a:gd name="connsiteY80" fmla="*/ 3241963 h 5052291"/>
                <a:gd name="connsiteX81" fmla="*/ 1154545 w 4664363"/>
                <a:gd name="connsiteY81" fmla="*/ 3214254 h 5052291"/>
                <a:gd name="connsiteX82" fmla="*/ 1126836 w 4664363"/>
                <a:gd name="connsiteY82" fmla="*/ 3260436 h 5052291"/>
                <a:gd name="connsiteX83" fmla="*/ 997527 w 4664363"/>
                <a:gd name="connsiteY83" fmla="*/ 3260436 h 5052291"/>
                <a:gd name="connsiteX84" fmla="*/ 858982 w 4664363"/>
                <a:gd name="connsiteY84" fmla="*/ 3389745 h 5052291"/>
                <a:gd name="connsiteX85" fmla="*/ 849745 w 4664363"/>
                <a:gd name="connsiteY85" fmla="*/ 3519054 h 5052291"/>
                <a:gd name="connsiteX86" fmla="*/ 794327 w 4664363"/>
                <a:gd name="connsiteY86" fmla="*/ 3546763 h 5052291"/>
                <a:gd name="connsiteX87" fmla="*/ 775854 w 4664363"/>
                <a:gd name="connsiteY87" fmla="*/ 3666836 h 5052291"/>
                <a:gd name="connsiteX88" fmla="*/ 461818 w 4664363"/>
                <a:gd name="connsiteY88" fmla="*/ 3583709 h 5052291"/>
                <a:gd name="connsiteX89" fmla="*/ 387927 w 4664363"/>
                <a:gd name="connsiteY89" fmla="*/ 3491345 h 5052291"/>
                <a:gd name="connsiteX90" fmla="*/ 212436 w 4664363"/>
                <a:gd name="connsiteY90" fmla="*/ 3398982 h 5052291"/>
                <a:gd name="connsiteX91" fmla="*/ 46182 w 4664363"/>
                <a:gd name="connsiteY91" fmla="*/ 3131127 h 5052291"/>
                <a:gd name="connsiteX92" fmla="*/ 0 w 4664363"/>
                <a:gd name="connsiteY92" fmla="*/ 2854036 h 5052291"/>
                <a:gd name="connsiteX93" fmla="*/ 2467841 w 4664363"/>
                <a:gd name="connsiteY93" fmla="*/ 2622550 h 5052291"/>
                <a:gd name="connsiteX94" fmla="*/ 2283691 w 4664363"/>
                <a:gd name="connsiteY94" fmla="*/ 2400877 h 5052291"/>
                <a:gd name="connsiteX95" fmla="*/ 2151495 w 4664363"/>
                <a:gd name="connsiteY95" fmla="*/ 2202872 h 5052291"/>
                <a:gd name="connsiteX96" fmla="*/ 1993323 w 4664363"/>
                <a:gd name="connsiteY96" fmla="*/ 1997363 h 5052291"/>
                <a:gd name="connsiteX97" fmla="*/ 1762991 w 4664363"/>
                <a:gd name="connsiteY97" fmla="*/ 1693718 h 5052291"/>
                <a:gd name="connsiteX98" fmla="*/ 1642918 w 4664363"/>
                <a:gd name="connsiteY98" fmla="*/ 1416050 h 5052291"/>
                <a:gd name="connsiteX99" fmla="*/ 1075459 w 4664363"/>
                <a:gd name="connsiteY99" fmla="*/ 876877 h 5052291"/>
                <a:gd name="connsiteX100" fmla="*/ 800289 w 4664363"/>
                <a:gd name="connsiteY100" fmla="*/ 428711 h 5052291"/>
                <a:gd name="connsiteX101" fmla="*/ 803563 w 4664363"/>
                <a:gd name="connsiteY101" fmla="*/ 0 h 5052291"/>
                <a:gd name="connsiteX0" fmla="*/ 757381 w 4618181"/>
                <a:gd name="connsiteY0" fmla="*/ 0 h 5052291"/>
                <a:gd name="connsiteX1" fmla="*/ 1995054 w 4618181"/>
                <a:gd name="connsiteY1" fmla="*/ 9236 h 5052291"/>
                <a:gd name="connsiteX2" fmla="*/ 2013527 w 4618181"/>
                <a:gd name="connsiteY2" fmla="*/ 979054 h 5052291"/>
                <a:gd name="connsiteX3" fmla="*/ 2115127 w 4618181"/>
                <a:gd name="connsiteY3" fmla="*/ 1016000 h 5052291"/>
                <a:gd name="connsiteX4" fmla="*/ 2225963 w 4618181"/>
                <a:gd name="connsiteY4" fmla="*/ 1062182 h 5052291"/>
                <a:gd name="connsiteX5" fmla="*/ 2318327 w 4618181"/>
                <a:gd name="connsiteY5" fmla="*/ 1034472 h 5052291"/>
                <a:gd name="connsiteX6" fmla="*/ 2382981 w 4618181"/>
                <a:gd name="connsiteY6" fmla="*/ 1089891 h 5052291"/>
                <a:gd name="connsiteX7" fmla="*/ 2382981 w 4618181"/>
                <a:gd name="connsiteY7" fmla="*/ 1089891 h 5052291"/>
                <a:gd name="connsiteX8" fmla="*/ 2512291 w 4618181"/>
                <a:gd name="connsiteY8" fmla="*/ 1173018 h 5052291"/>
                <a:gd name="connsiteX9" fmla="*/ 2613891 w 4618181"/>
                <a:gd name="connsiteY9" fmla="*/ 1117600 h 5052291"/>
                <a:gd name="connsiteX10" fmla="*/ 2650836 w 4618181"/>
                <a:gd name="connsiteY10" fmla="*/ 1209963 h 5052291"/>
                <a:gd name="connsiteX11" fmla="*/ 2770909 w 4618181"/>
                <a:gd name="connsiteY11" fmla="*/ 1200727 h 5052291"/>
                <a:gd name="connsiteX12" fmla="*/ 2826327 w 4618181"/>
                <a:gd name="connsiteY12" fmla="*/ 1265382 h 5052291"/>
                <a:gd name="connsiteX13" fmla="*/ 2909454 w 4618181"/>
                <a:gd name="connsiteY13" fmla="*/ 1339272 h 5052291"/>
                <a:gd name="connsiteX14" fmla="*/ 2992581 w 4618181"/>
                <a:gd name="connsiteY14" fmla="*/ 1256145 h 5052291"/>
                <a:gd name="connsiteX15" fmla="*/ 3057236 w 4618181"/>
                <a:gd name="connsiteY15" fmla="*/ 1330036 h 5052291"/>
                <a:gd name="connsiteX16" fmla="*/ 3131127 w 4618181"/>
                <a:gd name="connsiteY16" fmla="*/ 1330036 h 5052291"/>
                <a:gd name="connsiteX17" fmla="*/ 3186545 w 4618181"/>
                <a:gd name="connsiteY17" fmla="*/ 1385454 h 5052291"/>
                <a:gd name="connsiteX18" fmla="*/ 3315854 w 4618181"/>
                <a:gd name="connsiteY18" fmla="*/ 1330036 h 5052291"/>
                <a:gd name="connsiteX19" fmla="*/ 3380509 w 4618181"/>
                <a:gd name="connsiteY19" fmla="*/ 1376218 h 5052291"/>
                <a:gd name="connsiteX20" fmla="*/ 3703781 w 4618181"/>
                <a:gd name="connsiteY20" fmla="*/ 1330036 h 5052291"/>
                <a:gd name="connsiteX21" fmla="*/ 3980872 w 4618181"/>
                <a:gd name="connsiteY21" fmla="*/ 1283854 h 5052291"/>
                <a:gd name="connsiteX22" fmla="*/ 4313381 w 4618181"/>
                <a:gd name="connsiteY22" fmla="*/ 1440872 h 5052291"/>
                <a:gd name="connsiteX23" fmla="*/ 4405745 w 4618181"/>
                <a:gd name="connsiteY23" fmla="*/ 1477818 h 5052291"/>
                <a:gd name="connsiteX24" fmla="*/ 4451927 w 4618181"/>
                <a:gd name="connsiteY24" fmla="*/ 2216727 h 5052291"/>
                <a:gd name="connsiteX25" fmla="*/ 4608945 w 4618181"/>
                <a:gd name="connsiteY25" fmla="*/ 2475345 h 5052291"/>
                <a:gd name="connsiteX26" fmla="*/ 4618181 w 4618181"/>
                <a:gd name="connsiteY26" fmla="*/ 2687782 h 5052291"/>
                <a:gd name="connsiteX27" fmla="*/ 4590472 w 4618181"/>
                <a:gd name="connsiteY27" fmla="*/ 2789382 h 5052291"/>
                <a:gd name="connsiteX28" fmla="*/ 4590472 w 4618181"/>
                <a:gd name="connsiteY28" fmla="*/ 2974109 h 5052291"/>
                <a:gd name="connsiteX29" fmla="*/ 4590472 w 4618181"/>
                <a:gd name="connsiteY29" fmla="*/ 3066472 h 5052291"/>
                <a:gd name="connsiteX30" fmla="*/ 4498109 w 4618181"/>
                <a:gd name="connsiteY30" fmla="*/ 3278909 h 5052291"/>
                <a:gd name="connsiteX31" fmla="*/ 4285672 w 4618181"/>
                <a:gd name="connsiteY31" fmla="*/ 3380509 h 5052291"/>
                <a:gd name="connsiteX32" fmla="*/ 4137891 w 4618181"/>
                <a:gd name="connsiteY32" fmla="*/ 3491345 h 5052291"/>
                <a:gd name="connsiteX33" fmla="*/ 4137891 w 4618181"/>
                <a:gd name="connsiteY33" fmla="*/ 3491345 h 5052291"/>
                <a:gd name="connsiteX34" fmla="*/ 4119418 w 4618181"/>
                <a:gd name="connsiteY34" fmla="*/ 3463636 h 5052291"/>
                <a:gd name="connsiteX35" fmla="*/ 4211781 w 4618181"/>
                <a:gd name="connsiteY35" fmla="*/ 3362036 h 5052291"/>
                <a:gd name="connsiteX36" fmla="*/ 4119418 w 4618181"/>
                <a:gd name="connsiteY36" fmla="*/ 3371272 h 5052291"/>
                <a:gd name="connsiteX37" fmla="*/ 4119418 w 4618181"/>
                <a:gd name="connsiteY37" fmla="*/ 3260436 h 5052291"/>
                <a:gd name="connsiteX38" fmla="*/ 4082472 w 4618181"/>
                <a:gd name="connsiteY38" fmla="*/ 3260436 h 5052291"/>
                <a:gd name="connsiteX39" fmla="*/ 4008581 w 4618181"/>
                <a:gd name="connsiteY39" fmla="*/ 3315854 h 5052291"/>
                <a:gd name="connsiteX40" fmla="*/ 4036291 w 4618181"/>
                <a:gd name="connsiteY40" fmla="*/ 3417454 h 5052291"/>
                <a:gd name="connsiteX41" fmla="*/ 4036291 w 4618181"/>
                <a:gd name="connsiteY41" fmla="*/ 3417454 h 5052291"/>
                <a:gd name="connsiteX42" fmla="*/ 4073236 w 4618181"/>
                <a:gd name="connsiteY42" fmla="*/ 3574472 h 5052291"/>
                <a:gd name="connsiteX43" fmla="*/ 3943927 w 4618181"/>
                <a:gd name="connsiteY43" fmla="*/ 3648363 h 5052291"/>
                <a:gd name="connsiteX44" fmla="*/ 3722254 w 4618181"/>
                <a:gd name="connsiteY44" fmla="*/ 3879272 h 5052291"/>
                <a:gd name="connsiteX45" fmla="*/ 3713018 w 4618181"/>
                <a:gd name="connsiteY45" fmla="*/ 3805382 h 5052291"/>
                <a:gd name="connsiteX46" fmla="*/ 3648363 w 4618181"/>
                <a:gd name="connsiteY46" fmla="*/ 3759200 h 5052291"/>
                <a:gd name="connsiteX47" fmla="*/ 3509818 w 4618181"/>
                <a:gd name="connsiteY47" fmla="*/ 3786909 h 5052291"/>
                <a:gd name="connsiteX48" fmla="*/ 3639127 w 4618181"/>
                <a:gd name="connsiteY48" fmla="*/ 3860800 h 5052291"/>
                <a:gd name="connsiteX49" fmla="*/ 3509818 w 4618181"/>
                <a:gd name="connsiteY49" fmla="*/ 3962400 h 5052291"/>
                <a:gd name="connsiteX50" fmla="*/ 3417454 w 4618181"/>
                <a:gd name="connsiteY50" fmla="*/ 3888509 h 5052291"/>
                <a:gd name="connsiteX51" fmla="*/ 3380509 w 4618181"/>
                <a:gd name="connsiteY51" fmla="*/ 3980872 h 5052291"/>
                <a:gd name="connsiteX52" fmla="*/ 3260436 w 4618181"/>
                <a:gd name="connsiteY52" fmla="*/ 4008582 h 5052291"/>
                <a:gd name="connsiteX53" fmla="*/ 3260436 w 4618181"/>
                <a:gd name="connsiteY53" fmla="*/ 4128654 h 5052291"/>
                <a:gd name="connsiteX54" fmla="*/ 3168072 w 4618181"/>
                <a:gd name="connsiteY54" fmla="*/ 4165600 h 5052291"/>
                <a:gd name="connsiteX55" fmla="*/ 3121891 w 4618181"/>
                <a:gd name="connsiteY55" fmla="*/ 4128654 h 5052291"/>
                <a:gd name="connsiteX56" fmla="*/ 3084945 w 4618181"/>
                <a:gd name="connsiteY56" fmla="*/ 4294909 h 5052291"/>
                <a:gd name="connsiteX57" fmla="*/ 3149600 w 4618181"/>
                <a:gd name="connsiteY57" fmla="*/ 4239491 h 5052291"/>
                <a:gd name="connsiteX58" fmla="*/ 3186545 w 4618181"/>
                <a:gd name="connsiteY58" fmla="*/ 4267200 h 5052291"/>
                <a:gd name="connsiteX59" fmla="*/ 3084945 w 4618181"/>
                <a:gd name="connsiteY59" fmla="*/ 4433454 h 5052291"/>
                <a:gd name="connsiteX60" fmla="*/ 3011054 w 4618181"/>
                <a:gd name="connsiteY60" fmla="*/ 4442691 h 5052291"/>
                <a:gd name="connsiteX61" fmla="*/ 3011054 w 4618181"/>
                <a:gd name="connsiteY61" fmla="*/ 4488872 h 5052291"/>
                <a:gd name="connsiteX62" fmla="*/ 3094181 w 4618181"/>
                <a:gd name="connsiteY62" fmla="*/ 4451927 h 5052291"/>
                <a:gd name="connsiteX63" fmla="*/ 3103418 w 4618181"/>
                <a:gd name="connsiteY63" fmla="*/ 4636654 h 5052291"/>
                <a:gd name="connsiteX64" fmla="*/ 3020291 w 4618181"/>
                <a:gd name="connsiteY64" fmla="*/ 4701309 h 5052291"/>
                <a:gd name="connsiteX65" fmla="*/ 3075709 w 4618181"/>
                <a:gd name="connsiteY65" fmla="*/ 4729018 h 5052291"/>
                <a:gd name="connsiteX66" fmla="*/ 3186545 w 4618181"/>
                <a:gd name="connsiteY66" fmla="*/ 4978400 h 5052291"/>
                <a:gd name="connsiteX67" fmla="*/ 3195781 w 4618181"/>
                <a:gd name="connsiteY67" fmla="*/ 5052291 h 5052291"/>
                <a:gd name="connsiteX68" fmla="*/ 2863272 w 4618181"/>
                <a:gd name="connsiteY68" fmla="*/ 4969163 h 5052291"/>
                <a:gd name="connsiteX69" fmla="*/ 2623127 w 4618181"/>
                <a:gd name="connsiteY69" fmla="*/ 4922982 h 5052291"/>
                <a:gd name="connsiteX70" fmla="*/ 2429163 w 4618181"/>
                <a:gd name="connsiteY70" fmla="*/ 4765963 h 5052291"/>
                <a:gd name="connsiteX71" fmla="*/ 2336800 w 4618181"/>
                <a:gd name="connsiteY71" fmla="*/ 4682836 h 5052291"/>
                <a:gd name="connsiteX72" fmla="*/ 2207491 w 4618181"/>
                <a:gd name="connsiteY72" fmla="*/ 4414982 h 5052291"/>
                <a:gd name="connsiteX73" fmla="*/ 2207491 w 4618181"/>
                <a:gd name="connsiteY73" fmla="*/ 4267200 h 5052291"/>
                <a:gd name="connsiteX74" fmla="*/ 2041236 w 4618181"/>
                <a:gd name="connsiteY74" fmla="*/ 4119418 h 5052291"/>
                <a:gd name="connsiteX75" fmla="*/ 1985818 w 4618181"/>
                <a:gd name="connsiteY75" fmla="*/ 4017818 h 5052291"/>
                <a:gd name="connsiteX76" fmla="*/ 1874981 w 4618181"/>
                <a:gd name="connsiteY76" fmla="*/ 3943927 h 5052291"/>
                <a:gd name="connsiteX77" fmla="*/ 1745672 w 4618181"/>
                <a:gd name="connsiteY77" fmla="*/ 3703782 h 5052291"/>
                <a:gd name="connsiteX78" fmla="*/ 1699491 w 4618181"/>
                <a:gd name="connsiteY78" fmla="*/ 3556000 h 5052291"/>
                <a:gd name="connsiteX79" fmla="*/ 1468581 w 4618181"/>
                <a:gd name="connsiteY79" fmla="*/ 3352800 h 5052291"/>
                <a:gd name="connsiteX80" fmla="*/ 1357745 w 4618181"/>
                <a:gd name="connsiteY80" fmla="*/ 3241963 h 5052291"/>
                <a:gd name="connsiteX81" fmla="*/ 1108363 w 4618181"/>
                <a:gd name="connsiteY81" fmla="*/ 3214254 h 5052291"/>
                <a:gd name="connsiteX82" fmla="*/ 1080654 w 4618181"/>
                <a:gd name="connsiteY82" fmla="*/ 3260436 h 5052291"/>
                <a:gd name="connsiteX83" fmla="*/ 951345 w 4618181"/>
                <a:gd name="connsiteY83" fmla="*/ 3260436 h 5052291"/>
                <a:gd name="connsiteX84" fmla="*/ 812800 w 4618181"/>
                <a:gd name="connsiteY84" fmla="*/ 3389745 h 5052291"/>
                <a:gd name="connsiteX85" fmla="*/ 803563 w 4618181"/>
                <a:gd name="connsiteY85" fmla="*/ 3519054 h 5052291"/>
                <a:gd name="connsiteX86" fmla="*/ 748145 w 4618181"/>
                <a:gd name="connsiteY86" fmla="*/ 3546763 h 5052291"/>
                <a:gd name="connsiteX87" fmla="*/ 729672 w 4618181"/>
                <a:gd name="connsiteY87" fmla="*/ 3666836 h 5052291"/>
                <a:gd name="connsiteX88" fmla="*/ 415636 w 4618181"/>
                <a:gd name="connsiteY88" fmla="*/ 3583709 h 5052291"/>
                <a:gd name="connsiteX89" fmla="*/ 341745 w 4618181"/>
                <a:gd name="connsiteY89" fmla="*/ 3491345 h 5052291"/>
                <a:gd name="connsiteX90" fmla="*/ 166254 w 4618181"/>
                <a:gd name="connsiteY90" fmla="*/ 3398982 h 5052291"/>
                <a:gd name="connsiteX91" fmla="*/ 0 w 4618181"/>
                <a:gd name="connsiteY91" fmla="*/ 3131127 h 5052291"/>
                <a:gd name="connsiteX92" fmla="*/ 2544618 w 4618181"/>
                <a:gd name="connsiteY92" fmla="*/ 2841336 h 5052291"/>
                <a:gd name="connsiteX93" fmla="*/ 2421659 w 4618181"/>
                <a:gd name="connsiteY93" fmla="*/ 2622550 h 5052291"/>
                <a:gd name="connsiteX94" fmla="*/ 2237509 w 4618181"/>
                <a:gd name="connsiteY94" fmla="*/ 2400877 h 5052291"/>
                <a:gd name="connsiteX95" fmla="*/ 2105313 w 4618181"/>
                <a:gd name="connsiteY95" fmla="*/ 2202872 h 5052291"/>
                <a:gd name="connsiteX96" fmla="*/ 1947141 w 4618181"/>
                <a:gd name="connsiteY96" fmla="*/ 1997363 h 5052291"/>
                <a:gd name="connsiteX97" fmla="*/ 1716809 w 4618181"/>
                <a:gd name="connsiteY97" fmla="*/ 1693718 h 5052291"/>
                <a:gd name="connsiteX98" fmla="*/ 1596736 w 4618181"/>
                <a:gd name="connsiteY98" fmla="*/ 1416050 h 5052291"/>
                <a:gd name="connsiteX99" fmla="*/ 1029277 w 4618181"/>
                <a:gd name="connsiteY99" fmla="*/ 876877 h 5052291"/>
                <a:gd name="connsiteX100" fmla="*/ 754107 w 4618181"/>
                <a:gd name="connsiteY100" fmla="*/ 428711 h 5052291"/>
                <a:gd name="connsiteX101" fmla="*/ 757381 w 4618181"/>
                <a:gd name="connsiteY101" fmla="*/ 0 h 5052291"/>
                <a:gd name="connsiteX0" fmla="*/ 591127 w 4451927"/>
                <a:gd name="connsiteY0" fmla="*/ 0 h 5052291"/>
                <a:gd name="connsiteX1" fmla="*/ 1828800 w 4451927"/>
                <a:gd name="connsiteY1" fmla="*/ 9236 h 5052291"/>
                <a:gd name="connsiteX2" fmla="*/ 1847273 w 4451927"/>
                <a:gd name="connsiteY2" fmla="*/ 979054 h 5052291"/>
                <a:gd name="connsiteX3" fmla="*/ 1948873 w 4451927"/>
                <a:gd name="connsiteY3" fmla="*/ 1016000 h 5052291"/>
                <a:gd name="connsiteX4" fmla="*/ 2059709 w 4451927"/>
                <a:gd name="connsiteY4" fmla="*/ 1062182 h 5052291"/>
                <a:gd name="connsiteX5" fmla="*/ 2152073 w 4451927"/>
                <a:gd name="connsiteY5" fmla="*/ 1034472 h 5052291"/>
                <a:gd name="connsiteX6" fmla="*/ 2216727 w 4451927"/>
                <a:gd name="connsiteY6" fmla="*/ 1089891 h 5052291"/>
                <a:gd name="connsiteX7" fmla="*/ 2216727 w 4451927"/>
                <a:gd name="connsiteY7" fmla="*/ 1089891 h 5052291"/>
                <a:gd name="connsiteX8" fmla="*/ 2346037 w 4451927"/>
                <a:gd name="connsiteY8" fmla="*/ 1173018 h 5052291"/>
                <a:gd name="connsiteX9" fmla="*/ 2447637 w 4451927"/>
                <a:gd name="connsiteY9" fmla="*/ 1117600 h 5052291"/>
                <a:gd name="connsiteX10" fmla="*/ 2484582 w 4451927"/>
                <a:gd name="connsiteY10" fmla="*/ 1209963 h 5052291"/>
                <a:gd name="connsiteX11" fmla="*/ 2604655 w 4451927"/>
                <a:gd name="connsiteY11" fmla="*/ 1200727 h 5052291"/>
                <a:gd name="connsiteX12" fmla="*/ 2660073 w 4451927"/>
                <a:gd name="connsiteY12" fmla="*/ 1265382 h 5052291"/>
                <a:gd name="connsiteX13" fmla="*/ 2743200 w 4451927"/>
                <a:gd name="connsiteY13" fmla="*/ 1339272 h 5052291"/>
                <a:gd name="connsiteX14" fmla="*/ 2826327 w 4451927"/>
                <a:gd name="connsiteY14" fmla="*/ 1256145 h 5052291"/>
                <a:gd name="connsiteX15" fmla="*/ 2890982 w 4451927"/>
                <a:gd name="connsiteY15" fmla="*/ 1330036 h 5052291"/>
                <a:gd name="connsiteX16" fmla="*/ 2964873 w 4451927"/>
                <a:gd name="connsiteY16" fmla="*/ 1330036 h 5052291"/>
                <a:gd name="connsiteX17" fmla="*/ 3020291 w 4451927"/>
                <a:gd name="connsiteY17" fmla="*/ 1385454 h 5052291"/>
                <a:gd name="connsiteX18" fmla="*/ 3149600 w 4451927"/>
                <a:gd name="connsiteY18" fmla="*/ 1330036 h 5052291"/>
                <a:gd name="connsiteX19" fmla="*/ 3214255 w 4451927"/>
                <a:gd name="connsiteY19" fmla="*/ 1376218 h 5052291"/>
                <a:gd name="connsiteX20" fmla="*/ 3537527 w 4451927"/>
                <a:gd name="connsiteY20" fmla="*/ 1330036 h 5052291"/>
                <a:gd name="connsiteX21" fmla="*/ 3814618 w 4451927"/>
                <a:gd name="connsiteY21" fmla="*/ 1283854 h 5052291"/>
                <a:gd name="connsiteX22" fmla="*/ 4147127 w 4451927"/>
                <a:gd name="connsiteY22" fmla="*/ 1440872 h 5052291"/>
                <a:gd name="connsiteX23" fmla="*/ 4239491 w 4451927"/>
                <a:gd name="connsiteY23" fmla="*/ 1477818 h 5052291"/>
                <a:gd name="connsiteX24" fmla="*/ 4285673 w 4451927"/>
                <a:gd name="connsiteY24" fmla="*/ 2216727 h 5052291"/>
                <a:gd name="connsiteX25" fmla="*/ 4442691 w 4451927"/>
                <a:gd name="connsiteY25" fmla="*/ 2475345 h 5052291"/>
                <a:gd name="connsiteX26" fmla="*/ 4451927 w 4451927"/>
                <a:gd name="connsiteY26" fmla="*/ 2687782 h 5052291"/>
                <a:gd name="connsiteX27" fmla="*/ 4424218 w 4451927"/>
                <a:gd name="connsiteY27" fmla="*/ 2789382 h 5052291"/>
                <a:gd name="connsiteX28" fmla="*/ 4424218 w 4451927"/>
                <a:gd name="connsiteY28" fmla="*/ 2974109 h 5052291"/>
                <a:gd name="connsiteX29" fmla="*/ 4424218 w 4451927"/>
                <a:gd name="connsiteY29" fmla="*/ 3066472 h 5052291"/>
                <a:gd name="connsiteX30" fmla="*/ 4331855 w 4451927"/>
                <a:gd name="connsiteY30" fmla="*/ 3278909 h 5052291"/>
                <a:gd name="connsiteX31" fmla="*/ 4119418 w 4451927"/>
                <a:gd name="connsiteY31" fmla="*/ 3380509 h 5052291"/>
                <a:gd name="connsiteX32" fmla="*/ 3971637 w 4451927"/>
                <a:gd name="connsiteY32" fmla="*/ 3491345 h 5052291"/>
                <a:gd name="connsiteX33" fmla="*/ 3971637 w 4451927"/>
                <a:gd name="connsiteY33" fmla="*/ 3491345 h 5052291"/>
                <a:gd name="connsiteX34" fmla="*/ 3953164 w 4451927"/>
                <a:gd name="connsiteY34" fmla="*/ 3463636 h 5052291"/>
                <a:gd name="connsiteX35" fmla="*/ 4045527 w 4451927"/>
                <a:gd name="connsiteY35" fmla="*/ 3362036 h 5052291"/>
                <a:gd name="connsiteX36" fmla="*/ 3953164 w 4451927"/>
                <a:gd name="connsiteY36" fmla="*/ 3371272 h 5052291"/>
                <a:gd name="connsiteX37" fmla="*/ 3953164 w 4451927"/>
                <a:gd name="connsiteY37" fmla="*/ 3260436 h 5052291"/>
                <a:gd name="connsiteX38" fmla="*/ 3916218 w 4451927"/>
                <a:gd name="connsiteY38" fmla="*/ 3260436 h 5052291"/>
                <a:gd name="connsiteX39" fmla="*/ 3842327 w 4451927"/>
                <a:gd name="connsiteY39" fmla="*/ 3315854 h 5052291"/>
                <a:gd name="connsiteX40" fmla="*/ 3870037 w 4451927"/>
                <a:gd name="connsiteY40" fmla="*/ 3417454 h 5052291"/>
                <a:gd name="connsiteX41" fmla="*/ 3870037 w 4451927"/>
                <a:gd name="connsiteY41" fmla="*/ 3417454 h 5052291"/>
                <a:gd name="connsiteX42" fmla="*/ 3906982 w 4451927"/>
                <a:gd name="connsiteY42" fmla="*/ 3574472 h 5052291"/>
                <a:gd name="connsiteX43" fmla="*/ 3777673 w 4451927"/>
                <a:gd name="connsiteY43" fmla="*/ 3648363 h 5052291"/>
                <a:gd name="connsiteX44" fmla="*/ 3556000 w 4451927"/>
                <a:gd name="connsiteY44" fmla="*/ 3879272 h 5052291"/>
                <a:gd name="connsiteX45" fmla="*/ 3546764 w 4451927"/>
                <a:gd name="connsiteY45" fmla="*/ 3805382 h 5052291"/>
                <a:gd name="connsiteX46" fmla="*/ 3482109 w 4451927"/>
                <a:gd name="connsiteY46" fmla="*/ 3759200 h 5052291"/>
                <a:gd name="connsiteX47" fmla="*/ 3343564 w 4451927"/>
                <a:gd name="connsiteY47" fmla="*/ 3786909 h 5052291"/>
                <a:gd name="connsiteX48" fmla="*/ 3472873 w 4451927"/>
                <a:gd name="connsiteY48" fmla="*/ 3860800 h 5052291"/>
                <a:gd name="connsiteX49" fmla="*/ 3343564 w 4451927"/>
                <a:gd name="connsiteY49" fmla="*/ 3962400 h 5052291"/>
                <a:gd name="connsiteX50" fmla="*/ 3251200 w 4451927"/>
                <a:gd name="connsiteY50" fmla="*/ 3888509 h 5052291"/>
                <a:gd name="connsiteX51" fmla="*/ 3214255 w 4451927"/>
                <a:gd name="connsiteY51" fmla="*/ 3980872 h 5052291"/>
                <a:gd name="connsiteX52" fmla="*/ 3094182 w 4451927"/>
                <a:gd name="connsiteY52" fmla="*/ 4008582 h 5052291"/>
                <a:gd name="connsiteX53" fmla="*/ 3094182 w 4451927"/>
                <a:gd name="connsiteY53" fmla="*/ 4128654 h 5052291"/>
                <a:gd name="connsiteX54" fmla="*/ 3001818 w 4451927"/>
                <a:gd name="connsiteY54" fmla="*/ 4165600 h 5052291"/>
                <a:gd name="connsiteX55" fmla="*/ 2955637 w 4451927"/>
                <a:gd name="connsiteY55" fmla="*/ 4128654 h 5052291"/>
                <a:gd name="connsiteX56" fmla="*/ 2918691 w 4451927"/>
                <a:gd name="connsiteY56" fmla="*/ 4294909 h 5052291"/>
                <a:gd name="connsiteX57" fmla="*/ 2983346 w 4451927"/>
                <a:gd name="connsiteY57" fmla="*/ 4239491 h 5052291"/>
                <a:gd name="connsiteX58" fmla="*/ 3020291 w 4451927"/>
                <a:gd name="connsiteY58" fmla="*/ 4267200 h 5052291"/>
                <a:gd name="connsiteX59" fmla="*/ 2918691 w 4451927"/>
                <a:gd name="connsiteY59" fmla="*/ 4433454 h 5052291"/>
                <a:gd name="connsiteX60" fmla="*/ 2844800 w 4451927"/>
                <a:gd name="connsiteY60" fmla="*/ 4442691 h 5052291"/>
                <a:gd name="connsiteX61" fmla="*/ 2844800 w 4451927"/>
                <a:gd name="connsiteY61" fmla="*/ 4488872 h 5052291"/>
                <a:gd name="connsiteX62" fmla="*/ 2927927 w 4451927"/>
                <a:gd name="connsiteY62" fmla="*/ 4451927 h 5052291"/>
                <a:gd name="connsiteX63" fmla="*/ 2937164 w 4451927"/>
                <a:gd name="connsiteY63" fmla="*/ 4636654 h 5052291"/>
                <a:gd name="connsiteX64" fmla="*/ 2854037 w 4451927"/>
                <a:gd name="connsiteY64" fmla="*/ 4701309 h 5052291"/>
                <a:gd name="connsiteX65" fmla="*/ 2909455 w 4451927"/>
                <a:gd name="connsiteY65" fmla="*/ 4729018 h 5052291"/>
                <a:gd name="connsiteX66" fmla="*/ 3020291 w 4451927"/>
                <a:gd name="connsiteY66" fmla="*/ 4978400 h 5052291"/>
                <a:gd name="connsiteX67" fmla="*/ 3029527 w 4451927"/>
                <a:gd name="connsiteY67" fmla="*/ 5052291 h 5052291"/>
                <a:gd name="connsiteX68" fmla="*/ 2697018 w 4451927"/>
                <a:gd name="connsiteY68" fmla="*/ 4969163 h 5052291"/>
                <a:gd name="connsiteX69" fmla="*/ 2456873 w 4451927"/>
                <a:gd name="connsiteY69" fmla="*/ 4922982 h 5052291"/>
                <a:gd name="connsiteX70" fmla="*/ 2262909 w 4451927"/>
                <a:gd name="connsiteY70" fmla="*/ 4765963 h 5052291"/>
                <a:gd name="connsiteX71" fmla="*/ 2170546 w 4451927"/>
                <a:gd name="connsiteY71" fmla="*/ 4682836 h 5052291"/>
                <a:gd name="connsiteX72" fmla="*/ 2041237 w 4451927"/>
                <a:gd name="connsiteY72" fmla="*/ 4414982 h 5052291"/>
                <a:gd name="connsiteX73" fmla="*/ 2041237 w 4451927"/>
                <a:gd name="connsiteY73" fmla="*/ 4267200 h 5052291"/>
                <a:gd name="connsiteX74" fmla="*/ 1874982 w 4451927"/>
                <a:gd name="connsiteY74" fmla="*/ 4119418 h 5052291"/>
                <a:gd name="connsiteX75" fmla="*/ 1819564 w 4451927"/>
                <a:gd name="connsiteY75" fmla="*/ 4017818 h 5052291"/>
                <a:gd name="connsiteX76" fmla="*/ 1708727 w 4451927"/>
                <a:gd name="connsiteY76" fmla="*/ 3943927 h 5052291"/>
                <a:gd name="connsiteX77" fmla="*/ 1579418 w 4451927"/>
                <a:gd name="connsiteY77" fmla="*/ 3703782 h 5052291"/>
                <a:gd name="connsiteX78" fmla="*/ 1533237 w 4451927"/>
                <a:gd name="connsiteY78" fmla="*/ 3556000 h 5052291"/>
                <a:gd name="connsiteX79" fmla="*/ 1302327 w 4451927"/>
                <a:gd name="connsiteY79" fmla="*/ 3352800 h 5052291"/>
                <a:gd name="connsiteX80" fmla="*/ 1191491 w 4451927"/>
                <a:gd name="connsiteY80" fmla="*/ 3241963 h 5052291"/>
                <a:gd name="connsiteX81" fmla="*/ 942109 w 4451927"/>
                <a:gd name="connsiteY81" fmla="*/ 3214254 h 5052291"/>
                <a:gd name="connsiteX82" fmla="*/ 914400 w 4451927"/>
                <a:gd name="connsiteY82" fmla="*/ 3260436 h 5052291"/>
                <a:gd name="connsiteX83" fmla="*/ 785091 w 4451927"/>
                <a:gd name="connsiteY83" fmla="*/ 3260436 h 5052291"/>
                <a:gd name="connsiteX84" fmla="*/ 646546 w 4451927"/>
                <a:gd name="connsiteY84" fmla="*/ 3389745 h 5052291"/>
                <a:gd name="connsiteX85" fmla="*/ 637309 w 4451927"/>
                <a:gd name="connsiteY85" fmla="*/ 3519054 h 5052291"/>
                <a:gd name="connsiteX86" fmla="*/ 581891 w 4451927"/>
                <a:gd name="connsiteY86" fmla="*/ 3546763 h 5052291"/>
                <a:gd name="connsiteX87" fmla="*/ 563418 w 4451927"/>
                <a:gd name="connsiteY87" fmla="*/ 3666836 h 5052291"/>
                <a:gd name="connsiteX88" fmla="*/ 249382 w 4451927"/>
                <a:gd name="connsiteY88" fmla="*/ 3583709 h 5052291"/>
                <a:gd name="connsiteX89" fmla="*/ 175491 w 4451927"/>
                <a:gd name="connsiteY89" fmla="*/ 3491345 h 5052291"/>
                <a:gd name="connsiteX90" fmla="*/ 0 w 4451927"/>
                <a:gd name="connsiteY90" fmla="*/ 3398982 h 5052291"/>
                <a:gd name="connsiteX91" fmla="*/ 2500746 w 4451927"/>
                <a:gd name="connsiteY91" fmla="*/ 2997777 h 5052291"/>
                <a:gd name="connsiteX92" fmla="*/ 2378364 w 4451927"/>
                <a:gd name="connsiteY92" fmla="*/ 2841336 h 5052291"/>
                <a:gd name="connsiteX93" fmla="*/ 2255405 w 4451927"/>
                <a:gd name="connsiteY93" fmla="*/ 2622550 h 5052291"/>
                <a:gd name="connsiteX94" fmla="*/ 2071255 w 4451927"/>
                <a:gd name="connsiteY94" fmla="*/ 2400877 h 5052291"/>
                <a:gd name="connsiteX95" fmla="*/ 1939059 w 4451927"/>
                <a:gd name="connsiteY95" fmla="*/ 2202872 h 5052291"/>
                <a:gd name="connsiteX96" fmla="*/ 1780887 w 4451927"/>
                <a:gd name="connsiteY96" fmla="*/ 1997363 h 5052291"/>
                <a:gd name="connsiteX97" fmla="*/ 1550555 w 4451927"/>
                <a:gd name="connsiteY97" fmla="*/ 1693718 h 5052291"/>
                <a:gd name="connsiteX98" fmla="*/ 1430482 w 4451927"/>
                <a:gd name="connsiteY98" fmla="*/ 1416050 h 5052291"/>
                <a:gd name="connsiteX99" fmla="*/ 863023 w 4451927"/>
                <a:gd name="connsiteY99" fmla="*/ 876877 h 5052291"/>
                <a:gd name="connsiteX100" fmla="*/ 587853 w 4451927"/>
                <a:gd name="connsiteY100" fmla="*/ 428711 h 5052291"/>
                <a:gd name="connsiteX101" fmla="*/ 591127 w 4451927"/>
                <a:gd name="connsiteY101" fmla="*/ 0 h 5052291"/>
                <a:gd name="connsiteX0" fmla="*/ 415636 w 4276436"/>
                <a:gd name="connsiteY0" fmla="*/ 0 h 5052291"/>
                <a:gd name="connsiteX1" fmla="*/ 1653309 w 4276436"/>
                <a:gd name="connsiteY1" fmla="*/ 9236 h 5052291"/>
                <a:gd name="connsiteX2" fmla="*/ 1671782 w 4276436"/>
                <a:gd name="connsiteY2" fmla="*/ 979054 h 5052291"/>
                <a:gd name="connsiteX3" fmla="*/ 1773382 w 4276436"/>
                <a:gd name="connsiteY3" fmla="*/ 1016000 h 5052291"/>
                <a:gd name="connsiteX4" fmla="*/ 1884218 w 4276436"/>
                <a:gd name="connsiteY4" fmla="*/ 1062182 h 5052291"/>
                <a:gd name="connsiteX5" fmla="*/ 1976582 w 4276436"/>
                <a:gd name="connsiteY5" fmla="*/ 1034472 h 5052291"/>
                <a:gd name="connsiteX6" fmla="*/ 2041236 w 4276436"/>
                <a:gd name="connsiteY6" fmla="*/ 1089891 h 5052291"/>
                <a:gd name="connsiteX7" fmla="*/ 2041236 w 4276436"/>
                <a:gd name="connsiteY7" fmla="*/ 1089891 h 5052291"/>
                <a:gd name="connsiteX8" fmla="*/ 2170546 w 4276436"/>
                <a:gd name="connsiteY8" fmla="*/ 1173018 h 5052291"/>
                <a:gd name="connsiteX9" fmla="*/ 2272146 w 4276436"/>
                <a:gd name="connsiteY9" fmla="*/ 1117600 h 5052291"/>
                <a:gd name="connsiteX10" fmla="*/ 2309091 w 4276436"/>
                <a:gd name="connsiteY10" fmla="*/ 1209963 h 5052291"/>
                <a:gd name="connsiteX11" fmla="*/ 2429164 w 4276436"/>
                <a:gd name="connsiteY11" fmla="*/ 1200727 h 5052291"/>
                <a:gd name="connsiteX12" fmla="*/ 2484582 w 4276436"/>
                <a:gd name="connsiteY12" fmla="*/ 1265382 h 5052291"/>
                <a:gd name="connsiteX13" fmla="*/ 2567709 w 4276436"/>
                <a:gd name="connsiteY13" fmla="*/ 1339272 h 5052291"/>
                <a:gd name="connsiteX14" fmla="*/ 2650836 w 4276436"/>
                <a:gd name="connsiteY14" fmla="*/ 1256145 h 5052291"/>
                <a:gd name="connsiteX15" fmla="*/ 2715491 w 4276436"/>
                <a:gd name="connsiteY15" fmla="*/ 1330036 h 5052291"/>
                <a:gd name="connsiteX16" fmla="*/ 2789382 w 4276436"/>
                <a:gd name="connsiteY16" fmla="*/ 1330036 h 5052291"/>
                <a:gd name="connsiteX17" fmla="*/ 2844800 w 4276436"/>
                <a:gd name="connsiteY17" fmla="*/ 1385454 h 5052291"/>
                <a:gd name="connsiteX18" fmla="*/ 2974109 w 4276436"/>
                <a:gd name="connsiteY18" fmla="*/ 1330036 h 5052291"/>
                <a:gd name="connsiteX19" fmla="*/ 3038764 w 4276436"/>
                <a:gd name="connsiteY19" fmla="*/ 1376218 h 5052291"/>
                <a:gd name="connsiteX20" fmla="*/ 3362036 w 4276436"/>
                <a:gd name="connsiteY20" fmla="*/ 1330036 h 5052291"/>
                <a:gd name="connsiteX21" fmla="*/ 3639127 w 4276436"/>
                <a:gd name="connsiteY21" fmla="*/ 1283854 h 5052291"/>
                <a:gd name="connsiteX22" fmla="*/ 3971636 w 4276436"/>
                <a:gd name="connsiteY22" fmla="*/ 1440872 h 5052291"/>
                <a:gd name="connsiteX23" fmla="*/ 4064000 w 4276436"/>
                <a:gd name="connsiteY23" fmla="*/ 1477818 h 5052291"/>
                <a:gd name="connsiteX24" fmla="*/ 4110182 w 4276436"/>
                <a:gd name="connsiteY24" fmla="*/ 2216727 h 5052291"/>
                <a:gd name="connsiteX25" fmla="*/ 4267200 w 4276436"/>
                <a:gd name="connsiteY25" fmla="*/ 2475345 h 5052291"/>
                <a:gd name="connsiteX26" fmla="*/ 4276436 w 4276436"/>
                <a:gd name="connsiteY26" fmla="*/ 2687782 h 5052291"/>
                <a:gd name="connsiteX27" fmla="*/ 4248727 w 4276436"/>
                <a:gd name="connsiteY27" fmla="*/ 2789382 h 5052291"/>
                <a:gd name="connsiteX28" fmla="*/ 4248727 w 4276436"/>
                <a:gd name="connsiteY28" fmla="*/ 2974109 h 5052291"/>
                <a:gd name="connsiteX29" fmla="*/ 4248727 w 4276436"/>
                <a:gd name="connsiteY29" fmla="*/ 3066472 h 5052291"/>
                <a:gd name="connsiteX30" fmla="*/ 4156364 w 4276436"/>
                <a:gd name="connsiteY30" fmla="*/ 3278909 h 5052291"/>
                <a:gd name="connsiteX31" fmla="*/ 3943927 w 4276436"/>
                <a:gd name="connsiteY31" fmla="*/ 3380509 h 5052291"/>
                <a:gd name="connsiteX32" fmla="*/ 3796146 w 4276436"/>
                <a:gd name="connsiteY32" fmla="*/ 3491345 h 5052291"/>
                <a:gd name="connsiteX33" fmla="*/ 3796146 w 4276436"/>
                <a:gd name="connsiteY33" fmla="*/ 3491345 h 5052291"/>
                <a:gd name="connsiteX34" fmla="*/ 3777673 w 4276436"/>
                <a:gd name="connsiteY34" fmla="*/ 3463636 h 5052291"/>
                <a:gd name="connsiteX35" fmla="*/ 3870036 w 4276436"/>
                <a:gd name="connsiteY35" fmla="*/ 3362036 h 5052291"/>
                <a:gd name="connsiteX36" fmla="*/ 3777673 w 4276436"/>
                <a:gd name="connsiteY36" fmla="*/ 3371272 h 5052291"/>
                <a:gd name="connsiteX37" fmla="*/ 3777673 w 4276436"/>
                <a:gd name="connsiteY37" fmla="*/ 3260436 h 5052291"/>
                <a:gd name="connsiteX38" fmla="*/ 3740727 w 4276436"/>
                <a:gd name="connsiteY38" fmla="*/ 3260436 h 5052291"/>
                <a:gd name="connsiteX39" fmla="*/ 3666836 w 4276436"/>
                <a:gd name="connsiteY39" fmla="*/ 3315854 h 5052291"/>
                <a:gd name="connsiteX40" fmla="*/ 3694546 w 4276436"/>
                <a:gd name="connsiteY40" fmla="*/ 3417454 h 5052291"/>
                <a:gd name="connsiteX41" fmla="*/ 3694546 w 4276436"/>
                <a:gd name="connsiteY41" fmla="*/ 3417454 h 5052291"/>
                <a:gd name="connsiteX42" fmla="*/ 3731491 w 4276436"/>
                <a:gd name="connsiteY42" fmla="*/ 3574472 h 5052291"/>
                <a:gd name="connsiteX43" fmla="*/ 3602182 w 4276436"/>
                <a:gd name="connsiteY43" fmla="*/ 3648363 h 5052291"/>
                <a:gd name="connsiteX44" fmla="*/ 3380509 w 4276436"/>
                <a:gd name="connsiteY44" fmla="*/ 3879272 h 5052291"/>
                <a:gd name="connsiteX45" fmla="*/ 3371273 w 4276436"/>
                <a:gd name="connsiteY45" fmla="*/ 3805382 h 5052291"/>
                <a:gd name="connsiteX46" fmla="*/ 3306618 w 4276436"/>
                <a:gd name="connsiteY46" fmla="*/ 3759200 h 5052291"/>
                <a:gd name="connsiteX47" fmla="*/ 3168073 w 4276436"/>
                <a:gd name="connsiteY47" fmla="*/ 3786909 h 5052291"/>
                <a:gd name="connsiteX48" fmla="*/ 3297382 w 4276436"/>
                <a:gd name="connsiteY48" fmla="*/ 3860800 h 5052291"/>
                <a:gd name="connsiteX49" fmla="*/ 3168073 w 4276436"/>
                <a:gd name="connsiteY49" fmla="*/ 3962400 h 5052291"/>
                <a:gd name="connsiteX50" fmla="*/ 3075709 w 4276436"/>
                <a:gd name="connsiteY50" fmla="*/ 3888509 h 5052291"/>
                <a:gd name="connsiteX51" fmla="*/ 3038764 w 4276436"/>
                <a:gd name="connsiteY51" fmla="*/ 3980872 h 5052291"/>
                <a:gd name="connsiteX52" fmla="*/ 2918691 w 4276436"/>
                <a:gd name="connsiteY52" fmla="*/ 4008582 h 5052291"/>
                <a:gd name="connsiteX53" fmla="*/ 2918691 w 4276436"/>
                <a:gd name="connsiteY53" fmla="*/ 4128654 h 5052291"/>
                <a:gd name="connsiteX54" fmla="*/ 2826327 w 4276436"/>
                <a:gd name="connsiteY54" fmla="*/ 4165600 h 5052291"/>
                <a:gd name="connsiteX55" fmla="*/ 2780146 w 4276436"/>
                <a:gd name="connsiteY55" fmla="*/ 4128654 h 5052291"/>
                <a:gd name="connsiteX56" fmla="*/ 2743200 w 4276436"/>
                <a:gd name="connsiteY56" fmla="*/ 4294909 h 5052291"/>
                <a:gd name="connsiteX57" fmla="*/ 2807855 w 4276436"/>
                <a:gd name="connsiteY57" fmla="*/ 4239491 h 5052291"/>
                <a:gd name="connsiteX58" fmla="*/ 2844800 w 4276436"/>
                <a:gd name="connsiteY58" fmla="*/ 4267200 h 5052291"/>
                <a:gd name="connsiteX59" fmla="*/ 2743200 w 4276436"/>
                <a:gd name="connsiteY59" fmla="*/ 4433454 h 5052291"/>
                <a:gd name="connsiteX60" fmla="*/ 2669309 w 4276436"/>
                <a:gd name="connsiteY60" fmla="*/ 4442691 h 5052291"/>
                <a:gd name="connsiteX61" fmla="*/ 2669309 w 4276436"/>
                <a:gd name="connsiteY61" fmla="*/ 4488872 h 5052291"/>
                <a:gd name="connsiteX62" fmla="*/ 2752436 w 4276436"/>
                <a:gd name="connsiteY62" fmla="*/ 4451927 h 5052291"/>
                <a:gd name="connsiteX63" fmla="*/ 2761673 w 4276436"/>
                <a:gd name="connsiteY63" fmla="*/ 4636654 h 5052291"/>
                <a:gd name="connsiteX64" fmla="*/ 2678546 w 4276436"/>
                <a:gd name="connsiteY64" fmla="*/ 4701309 h 5052291"/>
                <a:gd name="connsiteX65" fmla="*/ 2733964 w 4276436"/>
                <a:gd name="connsiteY65" fmla="*/ 4729018 h 5052291"/>
                <a:gd name="connsiteX66" fmla="*/ 2844800 w 4276436"/>
                <a:gd name="connsiteY66" fmla="*/ 4978400 h 5052291"/>
                <a:gd name="connsiteX67" fmla="*/ 2854036 w 4276436"/>
                <a:gd name="connsiteY67" fmla="*/ 5052291 h 5052291"/>
                <a:gd name="connsiteX68" fmla="*/ 2521527 w 4276436"/>
                <a:gd name="connsiteY68" fmla="*/ 4969163 h 5052291"/>
                <a:gd name="connsiteX69" fmla="*/ 2281382 w 4276436"/>
                <a:gd name="connsiteY69" fmla="*/ 4922982 h 5052291"/>
                <a:gd name="connsiteX70" fmla="*/ 2087418 w 4276436"/>
                <a:gd name="connsiteY70" fmla="*/ 4765963 h 5052291"/>
                <a:gd name="connsiteX71" fmla="*/ 1995055 w 4276436"/>
                <a:gd name="connsiteY71" fmla="*/ 4682836 h 5052291"/>
                <a:gd name="connsiteX72" fmla="*/ 1865746 w 4276436"/>
                <a:gd name="connsiteY72" fmla="*/ 4414982 h 5052291"/>
                <a:gd name="connsiteX73" fmla="*/ 1865746 w 4276436"/>
                <a:gd name="connsiteY73" fmla="*/ 4267200 h 5052291"/>
                <a:gd name="connsiteX74" fmla="*/ 1699491 w 4276436"/>
                <a:gd name="connsiteY74" fmla="*/ 4119418 h 5052291"/>
                <a:gd name="connsiteX75" fmla="*/ 1644073 w 4276436"/>
                <a:gd name="connsiteY75" fmla="*/ 4017818 h 5052291"/>
                <a:gd name="connsiteX76" fmla="*/ 1533236 w 4276436"/>
                <a:gd name="connsiteY76" fmla="*/ 3943927 h 5052291"/>
                <a:gd name="connsiteX77" fmla="*/ 1403927 w 4276436"/>
                <a:gd name="connsiteY77" fmla="*/ 3703782 h 5052291"/>
                <a:gd name="connsiteX78" fmla="*/ 1357746 w 4276436"/>
                <a:gd name="connsiteY78" fmla="*/ 3556000 h 5052291"/>
                <a:gd name="connsiteX79" fmla="*/ 1126836 w 4276436"/>
                <a:gd name="connsiteY79" fmla="*/ 3352800 h 5052291"/>
                <a:gd name="connsiteX80" fmla="*/ 1016000 w 4276436"/>
                <a:gd name="connsiteY80" fmla="*/ 3241963 h 5052291"/>
                <a:gd name="connsiteX81" fmla="*/ 766618 w 4276436"/>
                <a:gd name="connsiteY81" fmla="*/ 3214254 h 5052291"/>
                <a:gd name="connsiteX82" fmla="*/ 738909 w 4276436"/>
                <a:gd name="connsiteY82" fmla="*/ 3260436 h 5052291"/>
                <a:gd name="connsiteX83" fmla="*/ 609600 w 4276436"/>
                <a:gd name="connsiteY83" fmla="*/ 3260436 h 5052291"/>
                <a:gd name="connsiteX84" fmla="*/ 471055 w 4276436"/>
                <a:gd name="connsiteY84" fmla="*/ 3389745 h 5052291"/>
                <a:gd name="connsiteX85" fmla="*/ 461818 w 4276436"/>
                <a:gd name="connsiteY85" fmla="*/ 3519054 h 5052291"/>
                <a:gd name="connsiteX86" fmla="*/ 406400 w 4276436"/>
                <a:gd name="connsiteY86" fmla="*/ 3546763 h 5052291"/>
                <a:gd name="connsiteX87" fmla="*/ 387927 w 4276436"/>
                <a:gd name="connsiteY87" fmla="*/ 3666836 h 5052291"/>
                <a:gd name="connsiteX88" fmla="*/ 73891 w 4276436"/>
                <a:gd name="connsiteY88" fmla="*/ 3583709 h 5052291"/>
                <a:gd name="connsiteX89" fmla="*/ 0 w 4276436"/>
                <a:gd name="connsiteY89" fmla="*/ 3491345 h 5052291"/>
                <a:gd name="connsiteX90" fmla="*/ 2440709 w 4276436"/>
                <a:gd name="connsiteY90" fmla="*/ 3164032 h 5052291"/>
                <a:gd name="connsiteX91" fmla="*/ 2325255 w 4276436"/>
                <a:gd name="connsiteY91" fmla="*/ 2997777 h 5052291"/>
                <a:gd name="connsiteX92" fmla="*/ 2202873 w 4276436"/>
                <a:gd name="connsiteY92" fmla="*/ 2841336 h 5052291"/>
                <a:gd name="connsiteX93" fmla="*/ 2079914 w 4276436"/>
                <a:gd name="connsiteY93" fmla="*/ 2622550 h 5052291"/>
                <a:gd name="connsiteX94" fmla="*/ 1895764 w 4276436"/>
                <a:gd name="connsiteY94" fmla="*/ 2400877 h 5052291"/>
                <a:gd name="connsiteX95" fmla="*/ 1763568 w 4276436"/>
                <a:gd name="connsiteY95" fmla="*/ 2202872 h 5052291"/>
                <a:gd name="connsiteX96" fmla="*/ 1605396 w 4276436"/>
                <a:gd name="connsiteY96" fmla="*/ 1997363 h 5052291"/>
                <a:gd name="connsiteX97" fmla="*/ 1375064 w 4276436"/>
                <a:gd name="connsiteY97" fmla="*/ 1693718 h 5052291"/>
                <a:gd name="connsiteX98" fmla="*/ 1254991 w 4276436"/>
                <a:gd name="connsiteY98" fmla="*/ 1416050 h 5052291"/>
                <a:gd name="connsiteX99" fmla="*/ 687532 w 4276436"/>
                <a:gd name="connsiteY99" fmla="*/ 876877 h 5052291"/>
                <a:gd name="connsiteX100" fmla="*/ 412362 w 4276436"/>
                <a:gd name="connsiteY100" fmla="*/ 428711 h 5052291"/>
                <a:gd name="connsiteX101" fmla="*/ 415636 w 4276436"/>
                <a:gd name="connsiteY101" fmla="*/ 0 h 5052291"/>
                <a:gd name="connsiteX0" fmla="*/ 341745 w 4202545"/>
                <a:gd name="connsiteY0" fmla="*/ 0 h 5052291"/>
                <a:gd name="connsiteX1" fmla="*/ 1579418 w 4202545"/>
                <a:gd name="connsiteY1" fmla="*/ 9236 h 5052291"/>
                <a:gd name="connsiteX2" fmla="*/ 1597891 w 4202545"/>
                <a:gd name="connsiteY2" fmla="*/ 979054 h 5052291"/>
                <a:gd name="connsiteX3" fmla="*/ 1699491 w 4202545"/>
                <a:gd name="connsiteY3" fmla="*/ 1016000 h 5052291"/>
                <a:gd name="connsiteX4" fmla="*/ 1810327 w 4202545"/>
                <a:gd name="connsiteY4" fmla="*/ 1062182 h 5052291"/>
                <a:gd name="connsiteX5" fmla="*/ 1902691 w 4202545"/>
                <a:gd name="connsiteY5" fmla="*/ 1034472 h 5052291"/>
                <a:gd name="connsiteX6" fmla="*/ 1967345 w 4202545"/>
                <a:gd name="connsiteY6" fmla="*/ 1089891 h 5052291"/>
                <a:gd name="connsiteX7" fmla="*/ 1967345 w 4202545"/>
                <a:gd name="connsiteY7" fmla="*/ 1089891 h 5052291"/>
                <a:gd name="connsiteX8" fmla="*/ 2096655 w 4202545"/>
                <a:gd name="connsiteY8" fmla="*/ 1173018 h 5052291"/>
                <a:gd name="connsiteX9" fmla="*/ 2198255 w 4202545"/>
                <a:gd name="connsiteY9" fmla="*/ 1117600 h 5052291"/>
                <a:gd name="connsiteX10" fmla="*/ 2235200 w 4202545"/>
                <a:gd name="connsiteY10" fmla="*/ 1209963 h 5052291"/>
                <a:gd name="connsiteX11" fmla="*/ 2355273 w 4202545"/>
                <a:gd name="connsiteY11" fmla="*/ 1200727 h 5052291"/>
                <a:gd name="connsiteX12" fmla="*/ 2410691 w 4202545"/>
                <a:gd name="connsiteY12" fmla="*/ 1265382 h 5052291"/>
                <a:gd name="connsiteX13" fmla="*/ 2493818 w 4202545"/>
                <a:gd name="connsiteY13" fmla="*/ 1339272 h 5052291"/>
                <a:gd name="connsiteX14" fmla="*/ 2576945 w 4202545"/>
                <a:gd name="connsiteY14" fmla="*/ 1256145 h 5052291"/>
                <a:gd name="connsiteX15" fmla="*/ 2641600 w 4202545"/>
                <a:gd name="connsiteY15" fmla="*/ 1330036 h 5052291"/>
                <a:gd name="connsiteX16" fmla="*/ 2715491 w 4202545"/>
                <a:gd name="connsiteY16" fmla="*/ 1330036 h 5052291"/>
                <a:gd name="connsiteX17" fmla="*/ 2770909 w 4202545"/>
                <a:gd name="connsiteY17" fmla="*/ 1385454 h 5052291"/>
                <a:gd name="connsiteX18" fmla="*/ 2900218 w 4202545"/>
                <a:gd name="connsiteY18" fmla="*/ 1330036 h 5052291"/>
                <a:gd name="connsiteX19" fmla="*/ 2964873 w 4202545"/>
                <a:gd name="connsiteY19" fmla="*/ 1376218 h 5052291"/>
                <a:gd name="connsiteX20" fmla="*/ 3288145 w 4202545"/>
                <a:gd name="connsiteY20" fmla="*/ 1330036 h 5052291"/>
                <a:gd name="connsiteX21" fmla="*/ 3565236 w 4202545"/>
                <a:gd name="connsiteY21" fmla="*/ 1283854 h 5052291"/>
                <a:gd name="connsiteX22" fmla="*/ 3897745 w 4202545"/>
                <a:gd name="connsiteY22" fmla="*/ 1440872 h 5052291"/>
                <a:gd name="connsiteX23" fmla="*/ 3990109 w 4202545"/>
                <a:gd name="connsiteY23" fmla="*/ 1477818 h 5052291"/>
                <a:gd name="connsiteX24" fmla="*/ 4036291 w 4202545"/>
                <a:gd name="connsiteY24" fmla="*/ 2216727 h 5052291"/>
                <a:gd name="connsiteX25" fmla="*/ 4193309 w 4202545"/>
                <a:gd name="connsiteY25" fmla="*/ 2475345 h 5052291"/>
                <a:gd name="connsiteX26" fmla="*/ 4202545 w 4202545"/>
                <a:gd name="connsiteY26" fmla="*/ 2687782 h 5052291"/>
                <a:gd name="connsiteX27" fmla="*/ 4174836 w 4202545"/>
                <a:gd name="connsiteY27" fmla="*/ 2789382 h 5052291"/>
                <a:gd name="connsiteX28" fmla="*/ 4174836 w 4202545"/>
                <a:gd name="connsiteY28" fmla="*/ 2974109 h 5052291"/>
                <a:gd name="connsiteX29" fmla="*/ 4174836 w 4202545"/>
                <a:gd name="connsiteY29" fmla="*/ 3066472 h 5052291"/>
                <a:gd name="connsiteX30" fmla="*/ 4082473 w 4202545"/>
                <a:gd name="connsiteY30" fmla="*/ 3278909 h 5052291"/>
                <a:gd name="connsiteX31" fmla="*/ 3870036 w 4202545"/>
                <a:gd name="connsiteY31" fmla="*/ 3380509 h 5052291"/>
                <a:gd name="connsiteX32" fmla="*/ 3722255 w 4202545"/>
                <a:gd name="connsiteY32" fmla="*/ 3491345 h 5052291"/>
                <a:gd name="connsiteX33" fmla="*/ 3722255 w 4202545"/>
                <a:gd name="connsiteY33" fmla="*/ 3491345 h 5052291"/>
                <a:gd name="connsiteX34" fmla="*/ 3703782 w 4202545"/>
                <a:gd name="connsiteY34" fmla="*/ 3463636 h 5052291"/>
                <a:gd name="connsiteX35" fmla="*/ 3796145 w 4202545"/>
                <a:gd name="connsiteY35" fmla="*/ 3362036 h 5052291"/>
                <a:gd name="connsiteX36" fmla="*/ 3703782 w 4202545"/>
                <a:gd name="connsiteY36" fmla="*/ 3371272 h 5052291"/>
                <a:gd name="connsiteX37" fmla="*/ 3703782 w 4202545"/>
                <a:gd name="connsiteY37" fmla="*/ 3260436 h 5052291"/>
                <a:gd name="connsiteX38" fmla="*/ 3666836 w 4202545"/>
                <a:gd name="connsiteY38" fmla="*/ 3260436 h 5052291"/>
                <a:gd name="connsiteX39" fmla="*/ 3592945 w 4202545"/>
                <a:gd name="connsiteY39" fmla="*/ 3315854 h 5052291"/>
                <a:gd name="connsiteX40" fmla="*/ 3620655 w 4202545"/>
                <a:gd name="connsiteY40" fmla="*/ 3417454 h 5052291"/>
                <a:gd name="connsiteX41" fmla="*/ 3620655 w 4202545"/>
                <a:gd name="connsiteY41" fmla="*/ 3417454 h 5052291"/>
                <a:gd name="connsiteX42" fmla="*/ 3657600 w 4202545"/>
                <a:gd name="connsiteY42" fmla="*/ 3574472 h 5052291"/>
                <a:gd name="connsiteX43" fmla="*/ 3528291 w 4202545"/>
                <a:gd name="connsiteY43" fmla="*/ 3648363 h 5052291"/>
                <a:gd name="connsiteX44" fmla="*/ 3306618 w 4202545"/>
                <a:gd name="connsiteY44" fmla="*/ 3879272 h 5052291"/>
                <a:gd name="connsiteX45" fmla="*/ 3297382 w 4202545"/>
                <a:gd name="connsiteY45" fmla="*/ 3805382 h 5052291"/>
                <a:gd name="connsiteX46" fmla="*/ 3232727 w 4202545"/>
                <a:gd name="connsiteY46" fmla="*/ 3759200 h 5052291"/>
                <a:gd name="connsiteX47" fmla="*/ 3094182 w 4202545"/>
                <a:gd name="connsiteY47" fmla="*/ 3786909 h 5052291"/>
                <a:gd name="connsiteX48" fmla="*/ 3223491 w 4202545"/>
                <a:gd name="connsiteY48" fmla="*/ 3860800 h 5052291"/>
                <a:gd name="connsiteX49" fmla="*/ 3094182 w 4202545"/>
                <a:gd name="connsiteY49" fmla="*/ 3962400 h 5052291"/>
                <a:gd name="connsiteX50" fmla="*/ 3001818 w 4202545"/>
                <a:gd name="connsiteY50" fmla="*/ 3888509 h 5052291"/>
                <a:gd name="connsiteX51" fmla="*/ 2964873 w 4202545"/>
                <a:gd name="connsiteY51" fmla="*/ 3980872 h 5052291"/>
                <a:gd name="connsiteX52" fmla="*/ 2844800 w 4202545"/>
                <a:gd name="connsiteY52" fmla="*/ 4008582 h 5052291"/>
                <a:gd name="connsiteX53" fmla="*/ 2844800 w 4202545"/>
                <a:gd name="connsiteY53" fmla="*/ 4128654 h 5052291"/>
                <a:gd name="connsiteX54" fmla="*/ 2752436 w 4202545"/>
                <a:gd name="connsiteY54" fmla="*/ 4165600 h 5052291"/>
                <a:gd name="connsiteX55" fmla="*/ 2706255 w 4202545"/>
                <a:gd name="connsiteY55" fmla="*/ 4128654 h 5052291"/>
                <a:gd name="connsiteX56" fmla="*/ 2669309 w 4202545"/>
                <a:gd name="connsiteY56" fmla="*/ 4294909 h 5052291"/>
                <a:gd name="connsiteX57" fmla="*/ 2733964 w 4202545"/>
                <a:gd name="connsiteY57" fmla="*/ 4239491 h 5052291"/>
                <a:gd name="connsiteX58" fmla="*/ 2770909 w 4202545"/>
                <a:gd name="connsiteY58" fmla="*/ 4267200 h 5052291"/>
                <a:gd name="connsiteX59" fmla="*/ 2669309 w 4202545"/>
                <a:gd name="connsiteY59" fmla="*/ 4433454 h 5052291"/>
                <a:gd name="connsiteX60" fmla="*/ 2595418 w 4202545"/>
                <a:gd name="connsiteY60" fmla="*/ 4442691 h 5052291"/>
                <a:gd name="connsiteX61" fmla="*/ 2595418 w 4202545"/>
                <a:gd name="connsiteY61" fmla="*/ 4488872 h 5052291"/>
                <a:gd name="connsiteX62" fmla="*/ 2678545 w 4202545"/>
                <a:gd name="connsiteY62" fmla="*/ 4451927 h 5052291"/>
                <a:gd name="connsiteX63" fmla="*/ 2687782 w 4202545"/>
                <a:gd name="connsiteY63" fmla="*/ 4636654 h 5052291"/>
                <a:gd name="connsiteX64" fmla="*/ 2604655 w 4202545"/>
                <a:gd name="connsiteY64" fmla="*/ 4701309 h 5052291"/>
                <a:gd name="connsiteX65" fmla="*/ 2660073 w 4202545"/>
                <a:gd name="connsiteY65" fmla="*/ 4729018 h 5052291"/>
                <a:gd name="connsiteX66" fmla="*/ 2770909 w 4202545"/>
                <a:gd name="connsiteY66" fmla="*/ 4978400 h 5052291"/>
                <a:gd name="connsiteX67" fmla="*/ 2780145 w 4202545"/>
                <a:gd name="connsiteY67" fmla="*/ 5052291 h 5052291"/>
                <a:gd name="connsiteX68" fmla="*/ 2447636 w 4202545"/>
                <a:gd name="connsiteY68" fmla="*/ 4969163 h 5052291"/>
                <a:gd name="connsiteX69" fmla="*/ 2207491 w 4202545"/>
                <a:gd name="connsiteY69" fmla="*/ 4922982 h 5052291"/>
                <a:gd name="connsiteX70" fmla="*/ 2013527 w 4202545"/>
                <a:gd name="connsiteY70" fmla="*/ 4765963 h 5052291"/>
                <a:gd name="connsiteX71" fmla="*/ 1921164 w 4202545"/>
                <a:gd name="connsiteY71" fmla="*/ 4682836 h 5052291"/>
                <a:gd name="connsiteX72" fmla="*/ 1791855 w 4202545"/>
                <a:gd name="connsiteY72" fmla="*/ 4414982 h 5052291"/>
                <a:gd name="connsiteX73" fmla="*/ 1791855 w 4202545"/>
                <a:gd name="connsiteY73" fmla="*/ 4267200 h 5052291"/>
                <a:gd name="connsiteX74" fmla="*/ 1625600 w 4202545"/>
                <a:gd name="connsiteY74" fmla="*/ 4119418 h 5052291"/>
                <a:gd name="connsiteX75" fmla="*/ 1570182 w 4202545"/>
                <a:gd name="connsiteY75" fmla="*/ 4017818 h 5052291"/>
                <a:gd name="connsiteX76" fmla="*/ 1459345 w 4202545"/>
                <a:gd name="connsiteY76" fmla="*/ 3943927 h 5052291"/>
                <a:gd name="connsiteX77" fmla="*/ 1330036 w 4202545"/>
                <a:gd name="connsiteY77" fmla="*/ 3703782 h 5052291"/>
                <a:gd name="connsiteX78" fmla="*/ 1283855 w 4202545"/>
                <a:gd name="connsiteY78" fmla="*/ 3556000 h 5052291"/>
                <a:gd name="connsiteX79" fmla="*/ 1052945 w 4202545"/>
                <a:gd name="connsiteY79" fmla="*/ 3352800 h 5052291"/>
                <a:gd name="connsiteX80" fmla="*/ 942109 w 4202545"/>
                <a:gd name="connsiteY80" fmla="*/ 3241963 h 5052291"/>
                <a:gd name="connsiteX81" fmla="*/ 692727 w 4202545"/>
                <a:gd name="connsiteY81" fmla="*/ 3214254 h 5052291"/>
                <a:gd name="connsiteX82" fmla="*/ 665018 w 4202545"/>
                <a:gd name="connsiteY82" fmla="*/ 3260436 h 5052291"/>
                <a:gd name="connsiteX83" fmla="*/ 535709 w 4202545"/>
                <a:gd name="connsiteY83" fmla="*/ 3260436 h 5052291"/>
                <a:gd name="connsiteX84" fmla="*/ 397164 w 4202545"/>
                <a:gd name="connsiteY84" fmla="*/ 3389745 h 5052291"/>
                <a:gd name="connsiteX85" fmla="*/ 387927 w 4202545"/>
                <a:gd name="connsiteY85" fmla="*/ 3519054 h 5052291"/>
                <a:gd name="connsiteX86" fmla="*/ 332509 w 4202545"/>
                <a:gd name="connsiteY86" fmla="*/ 3546763 h 5052291"/>
                <a:gd name="connsiteX87" fmla="*/ 314036 w 4202545"/>
                <a:gd name="connsiteY87" fmla="*/ 3666836 h 5052291"/>
                <a:gd name="connsiteX88" fmla="*/ 0 w 4202545"/>
                <a:gd name="connsiteY88" fmla="*/ 3583709 h 5052291"/>
                <a:gd name="connsiteX89" fmla="*/ 2618509 w 4202545"/>
                <a:gd name="connsiteY89" fmla="*/ 2938895 h 5052291"/>
                <a:gd name="connsiteX90" fmla="*/ 2366818 w 4202545"/>
                <a:gd name="connsiteY90" fmla="*/ 3164032 h 5052291"/>
                <a:gd name="connsiteX91" fmla="*/ 2251364 w 4202545"/>
                <a:gd name="connsiteY91" fmla="*/ 2997777 h 5052291"/>
                <a:gd name="connsiteX92" fmla="*/ 2128982 w 4202545"/>
                <a:gd name="connsiteY92" fmla="*/ 2841336 h 5052291"/>
                <a:gd name="connsiteX93" fmla="*/ 2006023 w 4202545"/>
                <a:gd name="connsiteY93" fmla="*/ 2622550 h 5052291"/>
                <a:gd name="connsiteX94" fmla="*/ 1821873 w 4202545"/>
                <a:gd name="connsiteY94" fmla="*/ 2400877 h 5052291"/>
                <a:gd name="connsiteX95" fmla="*/ 1689677 w 4202545"/>
                <a:gd name="connsiteY95" fmla="*/ 2202872 h 5052291"/>
                <a:gd name="connsiteX96" fmla="*/ 1531505 w 4202545"/>
                <a:gd name="connsiteY96" fmla="*/ 1997363 h 5052291"/>
                <a:gd name="connsiteX97" fmla="*/ 1301173 w 4202545"/>
                <a:gd name="connsiteY97" fmla="*/ 1693718 h 5052291"/>
                <a:gd name="connsiteX98" fmla="*/ 1181100 w 4202545"/>
                <a:gd name="connsiteY98" fmla="*/ 1416050 h 5052291"/>
                <a:gd name="connsiteX99" fmla="*/ 613641 w 4202545"/>
                <a:gd name="connsiteY99" fmla="*/ 876877 h 5052291"/>
                <a:gd name="connsiteX100" fmla="*/ 338471 w 4202545"/>
                <a:gd name="connsiteY100" fmla="*/ 428711 h 5052291"/>
                <a:gd name="connsiteX101" fmla="*/ 341745 w 4202545"/>
                <a:gd name="connsiteY101" fmla="*/ 0 h 5052291"/>
                <a:gd name="connsiteX0" fmla="*/ 27709 w 3888509"/>
                <a:gd name="connsiteY0" fmla="*/ 0 h 5052291"/>
                <a:gd name="connsiteX1" fmla="*/ 1265382 w 3888509"/>
                <a:gd name="connsiteY1" fmla="*/ 9236 h 5052291"/>
                <a:gd name="connsiteX2" fmla="*/ 1283855 w 3888509"/>
                <a:gd name="connsiteY2" fmla="*/ 979054 h 5052291"/>
                <a:gd name="connsiteX3" fmla="*/ 1385455 w 3888509"/>
                <a:gd name="connsiteY3" fmla="*/ 1016000 h 5052291"/>
                <a:gd name="connsiteX4" fmla="*/ 1496291 w 3888509"/>
                <a:gd name="connsiteY4" fmla="*/ 1062182 h 5052291"/>
                <a:gd name="connsiteX5" fmla="*/ 1588655 w 3888509"/>
                <a:gd name="connsiteY5" fmla="*/ 1034472 h 5052291"/>
                <a:gd name="connsiteX6" fmla="*/ 1653309 w 3888509"/>
                <a:gd name="connsiteY6" fmla="*/ 1089891 h 5052291"/>
                <a:gd name="connsiteX7" fmla="*/ 1653309 w 3888509"/>
                <a:gd name="connsiteY7" fmla="*/ 1089891 h 5052291"/>
                <a:gd name="connsiteX8" fmla="*/ 1782619 w 3888509"/>
                <a:gd name="connsiteY8" fmla="*/ 1173018 h 5052291"/>
                <a:gd name="connsiteX9" fmla="*/ 1884219 w 3888509"/>
                <a:gd name="connsiteY9" fmla="*/ 1117600 h 5052291"/>
                <a:gd name="connsiteX10" fmla="*/ 1921164 w 3888509"/>
                <a:gd name="connsiteY10" fmla="*/ 1209963 h 5052291"/>
                <a:gd name="connsiteX11" fmla="*/ 2041237 w 3888509"/>
                <a:gd name="connsiteY11" fmla="*/ 1200727 h 5052291"/>
                <a:gd name="connsiteX12" fmla="*/ 2096655 w 3888509"/>
                <a:gd name="connsiteY12" fmla="*/ 1265382 h 5052291"/>
                <a:gd name="connsiteX13" fmla="*/ 2179782 w 3888509"/>
                <a:gd name="connsiteY13" fmla="*/ 1339272 h 5052291"/>
                <a:gd name="connsiteX14" fmla="*/ 2262909 w 3888509"/>
                <a:gd name="connsiteY14" fmla="*/ 1256145 h 5052291"/>
                <a:gd name="connsiteX15" fmla="*/ 2327564 w 3888509"/>
                <a:gd name="connsiteY15" fmla="*/ 1330036 h 5052291"/>
                <a:gd name="connsiteX16" fmla="*/ 2401455 w 3888509"/>
                <a:gd name="connsiteY16" fmla="*/ 1330036 h 5052291"/>
                <a:gd name="connsiteX17" fmla="*/ 2456873 w 3888509"/>
                <a:gd name="connsiteY17" fmla="*/ 1385454 h 5052291"/>
                <a:gd name="connsiteX18" fmla="*/ 2586182 w 3888509"/>
                <a:gd name="connsiteY18" fmla="*/ 1330036 h 5052291"/>
                <a:gd name="connsiteX19" fmla="*/ 2650837 w 3888509"/>
                <a:gd name="connsiteY19" fmla="*/ 1376218 h 5052291"/>
                <a:gd name="connsiteX20" fmla="*/ 2974109 w 3888509"/>
                <a:gd name="connsiteY20" fmla="*/ 1330036 h 5052291"/>
                <a:gd name="connsiteX21" fmla="*/ 3251200 w 3888509"/>
                <a:gd name="connsiteY21" fmla="*/ 1283854 h 5052291"/>
                <a:gd name="connsiteX22" fmla="*/ 3583709 w 3888509"/>
                <a:gd name="connsiteY22" fmla="*/ 1440872 h 5052291"/>
                <a:gd name="connsiteX23" fmla="*/ 3676073 w 3888509"/>
                <a:gd name="connsiteY23" fmla="*/ 1477818 h 5052291"/>
                <a:gd name="connsiteX24" fmla="*/ 3722255 w 3888509"/>
                <a:gd name="connsiteY24" fmla="*/ 2216727 h 5052291"/>
                <a:gd name="connsiteX25" fmla="*/ 3879273 w 3888509"/>
                <a:gd name="connsiteY25" fmla="*/ 2475345 h 5052291"/>
                <a:gd name="connsiteX26" fmla="*/ 3888509 w 3888509"/>
                <a:gd name="connsiteY26" fmla="*/ 2687782 h 5052291"/>
                <a:gd name="connsiteX27" fmla="*/ 3860800 w 3888509"/>
                <a:gd name="connsiteY27" fmla="*/ 2789382 h 5052291"/>
                <a:gd name="connsiteX28" fmla="*/ 3860800 w 3888509"/>
                <a:gd name="connsiteY28" fmla="*/ 2974109 h 5052291"/>
                <a:gd name="connsiteX29" fmla="*/ 3860800 w 3888509"/>
                <a:gd name="connsiteY29" fmla="*/ 3066472 h 5052291"/>
                <a:gd name="connsiteX30" fmla="*/ 3768437 w 3888509"/>
                <a:gd name="connsiteY30" fmla="*/ 3278909 h 5052291"/>
                <a:gd name="connsiteX31" fmla="*/ 3556000 w 3888509"/>
                <a:gd name="connsiteY31" fmla="*/ 3380509 h 5052291"/>
                <a:gd name="connsiteX32" fmla="*/ 3408219 w 3888509"/>
                <a:gd name="connsiteY32" fmla="*/ 3491345 h 5052291"/>
                <a:gd name="connsiteX33" fmla="*/ 3408219 w 3888509"/>
                <a:gd name="connsiteY33" fmla="*/ 3491345 h 5052291"/>
                <a:gd name="connsiteX34" fmla="*/ 3389746 w 3888509"/>
                <a:gd name="connsiteY34" fmla="*/ 3463636 h 5052291"/>
                <a:gd name="connsiteX35" fmla="*/ 3482109 w 3888509"/>
                <a:gd name="connsiteY35" fmla="*/ 3362036 h 5052291"/>
                <a:gd name="connsiteX36" fmla="*/ 3389746 w 3888509"/>
                <a:gd name="connsiteY36" fmla="*/ 3371272 h 5052291"/>
                <a:gd name="connsiteX37" fmla="*/ 3389746 w 3888509"/>
                <a:gd name="connsiteY37" fmla="*/ 3260436 h 5052291"/>
                <a:gd name="connsiteX38" fmla="*/ 3352800 w 3888509"/>
                <a:gd name="connsiteY38" fmla="*/ 3260436 h 5052291"/>
                <a:gd name="connsiteX39" fmla="*/ 3278909 w 3888509"/>
                <a:gd name="connsiteY39" fmla="*/ 3315854 h 5052291"/>
                <a:gd name="connsiteX40" fmla="*/ 3306619 w 3888509"/>
                <a:gd name="connsiteY40" fmla="*/ 3417454 h 5052291"/>
                <a:gd name="connsiteX41" fmla="*/ 3306619 w 3888509"/>
                <a:gd name="connsiteY41" fmla="*/ 3417454 h 5052291"/>
                <a:gd name="connsiteX42" fmla="*/ 3343564 w 3888509"/>
                <a:gd name="connsiteY42" fmla="*/ 3574472 h 5052291"/>
                <a:gd name="connsiteX43" fmla="*/ 3214255 w 3888509"/>
                <a:gd name="connsiteY43" fmla="*/ 3648363 h 5052291"/>
                <a:gd name="connsiteX44" fmla="*/ 2992582 w 3888509"/>
                <a:gd name="connsiteY44" fmla="*/ 3879272 h 5052291"/>
                <a:gd name="connsiteX45" fmla="*/ 2983346 w 3888509"/>
                <a:gd name="connsiteY45" fmla="*/ 3805382 h 5052291"/>
                <a:gd name="connsiteX46" fmla="*/ 2918691 w 3888509"/>
                <a:gd name="connsiteY46" fmla="*/ 3759200 h 5052291"/>
                <a:gd name="connsiteX47" fmla="*/ 2780146 w 3888509"/>
                <a:gd name="connsiteY47" fmla="*/ 3786909 h 5052291"/>
                <a:gd name="connsiteX48" fmla="*/ 2909455 w 3888509"/>
                <a:gd name="connsiteY48" fmla="*/ 3860800 h 5052291"/>
                <a:gd name="connsiteX49" fmla="*/ 2780146 w 3888509"/>
                <a:gd name="connsiteY49" fmla="*/ 3962400 h 5052291"/>
                <a:gd name="connsiteX50" fmla="*/ 2687782 w 3888509"/>
                <a:gd name="connsiteY50" fmla="*/ 3888509 h 5052291"/>
                <a:gd name="connsiteX51" fmla="*/ 2650837 w 3888509"/>
                <a:gd name="connsiteY51" fmla="*/ 3980872 h 5052291"/>
                <a:gd name="connsiteX52" fmla="*/ 2530764 w 3888509"/>
                <a:gd name="connsiteY52" fmla="*/ 4008582 h 5052291"/>
                <a:gd name="connsiteX53" fmla="*/ 2530764 w 3888509"/>
                <a:gd name="connsiteY53" fmla="*/ 4128654 h 5052291"/>
                <a:gd name="connsiteX54" fmla="*/ 2438400 w 3888509"/>
                <a:gd name="connsiteY54" fmla="*/ 4165600 h 5052291"/>
                <a:gd name="connsiteX55" fmla="*/ 2392219 w 3888509"/>
                <a:gd name="connsiteY55" fmla="*/ 4128654 h 5052291"/>
                <a:gd name="connsiteX56" fmla="*/ 2355273 w 3888509"/>
                <a:gd name="connsiteY56" fmla="*/ 4294909 h 5052291"/>
                <a:gd name="connsiteX57" fmla="*/ 2419928 w 3888509"/>
                <a:gd name="connsiteY57" fmla="*/ 4239491 h 5052291"/>
                <a:gd name="connsiteX58" fmla="*/ 2456873 w 3888509"/>
                <a:gd name="connsiteY58" fmla="*/ 4267200 h 5052291"/>
                <a:gd name="connsiteX59" fmla="*/ 2355273 w 3888509"/>
                <a:gd name="connsiteY59" fmla="*/ 4433454 h 5052291"/>
                <a:gd name="connsiteX60" fmla="*/ 2281382 w 3888509"/>
                <a:gd name="connsiteY60" fmla="*/ 4442691 h 5052291"/>
                <a:gd name="connsiteX61" fmla="*/ 2281382 w 3888509"/>
                <a:gd name="connsiteY61" fmla="*/ 4488872 h 5052291"/>
                <a:gd name="connsiteX62" fmla="*/ 2364509 w 3888509"/>
                <a:gd name="connsiteY62" fmla="*/ 4451927 h 5052291"/>
                <a:gd name="connsiteX63" fmla="*/ 2373746 w 3888509"/>
                <a:gd name="connsiteY63" fmla="*/ 4636654 h 5052291"/>
                <a:gd name="connsiteX64" fmla="*/ 2290619 w 3888509"/>
                <a:gd name="connsiteY64" fmla="*/ 4701309 h 5052291"/>
                <a:gd name="connsiteX65" fmla="*/ 2346037 w 3888509"/>
                <a:gd name="connsiteY65" fmla="*/ 4729018 h 5052291"/>
                <a:gd name="connsiteX66" fmla="*/ 2456873 w 3888509"/>
                <a:gd name="connsiteY66" fmla="*/ 4978400 h 5052291"/>
                <a:gd name="connsiteX67" fmla="*/ 2466109 w 3888509"/>
                <a:gd name="connsiteY67" fmla="*/ 5052291 h 5052291"/>
                <a:gd name="connsiteX68" fmla="*/ 2133600 w 3888509"/>
                <a:gd name="connsiteY68" fmla="*/ 4969163 h 5052291"/>
                <a:gd name="connsiteX69" fmla="*/ 1893455 w 3888509"/>
                <a:gd name="connsiteY69" fmla="*/ 4922982 h 5052291"/>
                <a:gd name="connsiteX70" fmla="*/ 1699491 w 3888509"/>
                <a:gd name="connsiteY70" fmla="*/ 4765963 h 5052291"/>
                <a:gd name="connsiteX71" fmla="*/ 1607128 w 3888509"/>
                <a:gd name="connsiteY71" fmla="*/ 4682836 h 5052291"/>
                <a:gd name="connsiteX72" fmla="*/ 1477819 w 3888509"/>
                <a:gd name="connsiteY72" fmla="*/ 4414982 h 5052291"/>
                <a:gd name="connsiteX73" fmla="*/ 1477819 w 3888509"/>
                <a:gd name="connsiteY73" fmla="*/ 4267200 h 5052291"/>
                <a:gd name="connsiteX74" fmla="*/ 1311564 w 3888509"/>
                <a:gd name="connsiteY74" fmla="*/ 4119418 h 5052291"/>
                <a:gd name="connsiteX75" fmla="*/ 1256146 w 3888509"/>
                <a:gd name="connsiteY75" fmla="*/ 4017818 h 5052291"/>
                <a:gd name="connsiteX76" fmla="*/ 1145309 w 3888509"/>
                <a:gd name="connsiteY76" fmla="*/ 3943927 h 5052291"/>
                <a:gd name="connsiteX77" fmla="*/ 1016000 w 3888509"/>
                <a:gd name="connsiteY77" fmla="*/ 3703782 h 5052291"/>
                <a:gd name="connsiteX78" fmla="*/ 969819 w 3888509"/>
                <a:gd name="connsiteY78" fmla="*/ 3556000 h 5052291"/>
                <a:gd name="connsiteX79" fmla="*/ 738909 w 3888509"/>
                <a:gd name="connsiteY79" fmla="*/ 3352800 h 5052291"/>
                <a:gd name="connsiteX80" fmla="*/ 628073 w 3888509"/>
                <a:gd name="connsiteY80" fmla="*/ 3241963 h 5052291"/>
                <a:gd name="connsiteX81" fmla="*/ 378691 w 3888509"/>
                <a:gd name="connsiteY81" fmla="*/ 3214254 h 5052291"/>
                <a:gd name="connsiteX82" fmla="*/ 350982 w 3888509"/>
                <a:gd name="connsiteY82" fmla="*/ 3260436 h 5052291"/>
                <a:gd name="connsiteX83" fmla="*/ 221673 w 3888509"/>
                <a:gd name="connsiteY83" fmla="*/ 3260436 h 5052291"/>
                <a:gd name="connsiteX84" fmla="*/ 83128 w 3888509"/>
                <a:gd name="connsiteY84" fmla="*/ 3389745 h 5052291"/>
                <a:gd name="connsiteX85" fmla="*/ 73891 w 3888509"/>
                <a:gd name="connsiteY85" fmla="*/ 3519054 h 5052291"/>
                <a:gd name="connsiteX86" fmla="*/ 18473 w 3888509"/>
                <a:gd name="connsiteY86" fmla="*/ 3546763 h 5052291"/>
                <a:gd name="connsiteX87" fmla="*/ 0 w 3888509"/>
                <a:gd name="connsiteY87" fmla="*/ 3666836 h 5052291"/>
                <a:gd name="connsiteX88" fmla="*/ 2422814 w 3888509"/>
                <a:gd name="connsiteY88" fmla="*/ 2701059 h 5052291"/>
                <a:gd name="connsiteX89" fmla="*/ 2304473 w 3888509"/>
                <a:gd name="connsiteY89" fmla="*/ 2938895 h 5052291"/>
                <a:gd name="connsiteX90" fmla="*/ 2052782 w 3888509"/>
                <a:gd name="connsiteY90" fmla="*/ 3164032 h 5052291"/>
                <a:gd name="connsiteX91" fmla="*/ 1937328 w 3888509"/>
                <a:gd name="connsiteY91" fmla="*/ 2997777 h 5052291"/>
                <a:gd name="connsiteX92" fmla="*/ 1814946 w 3888509"/>
                <a:gd name="connsiteY92" fmla="*/ 2841336 h 5052291"/>
                <a:gd name="connsiteX93" fmla="*/ 1691987 w 3888509"/>
                <a:gd name="connsiteY93" fmla="*/ 2622550 h 5052291"/>
                <a:gd name="connsiteX94" fmla="*/ 1507837 w 3888509"/>
                <a:gd name="connsiteY94" fmla="*/ 2400877 h 5052291"/>
                <a:gd name="connsiteX95" fmla="*/ 1375641 w 3888509"/>
                <a:gd name="connsiteY95" fmla="*/ 2202872 h 5052291"/>
                <a:gd name="connsiteX96" fmla="*/ 1217469 w 3888509"/>
                <a:gd name="connsiteY96" fmla="*/ 1997363 h 5052291"/>
                <a:gd name="connsiteX97" fmla="*/ 987137 w 3888509"/>
                <a:gd name="connsiteY97" fmla="*/ 1693718 h 5052291"/>
                <a:gd name="connsiteX98" fmla="*/ 867064 w 3888509"/>
                <a:gd name="connsiteY98" fmla="*/ 1416050 h 5052291"/>
                <a:gd name="connsiteX99" fmla="*/ 299605 w 3888509"/>
                <a:gd name="connsiteY99" fmla="*/ 876877 h 5052291"/>
                <a:gd name="connsiteX100" fmla="*/ 24435 w 3888509"/>
                <a:gd name="connsiteY100" fmla="*/ 428711 h 5052291"/>
                <a:gd name="connsiteX101" fmla="*/ 27709 w 3888509"/>
                <a:gd name="connsiteY101" fmla="*/ 0 h 5052291"/>
                <a:gd name="connsiteX0" fmla="*/ 9236 w 3870036"/>
                <a:gd name="connsiteY0" fmla="*/ 0 h 5052291"/>
                <a:gd name="connsiteX1" fmla="*/ 1246909 w 3870036"/>
                <a:gd name="connsiteY1" fmla="*/ 9236 h 5052291"/>
                <a:gd name="connsiteX2" fmla="*/ 1265382 w 3870036"/>
                <a:gd name="connsiteY2" fmla="*/ 979054 h 5052291"/>
                <a:gd name="connsiteX3" fmla="*/ 1366982 w 3870036"/>
                <a:gd name="connsiteY3" fmla="*/ 1016000 h 5052291"/>
                <a:gd name="connsiteX4" fmla="*/ 1477818 w 3870036"/>
                <a:gd name="connsiteY4" fmla="*/ 1062182 h 5052291"/>
                <a:gd name="connsiteX5" fmla="*/ 1570182 w 3870036"/>
                <a:gd name="connsiteY5" fmla="*/ 1034472 h 5052291"/>
                <a:gd name="connsiteX6" fmla="*/ 1634836 w 3870036"/>
                <a:gd name="connsiteY6" fmla="*/ 1089891 h 5052291"/>
                <a:gd name="connsiteX7" fmla="*/ 1634836 w 3870036"/>
                <a:gd name="connsiteY7" fmla="*/ 1089891 h 5052291"/>
                <a:gd name="connsiteX8" fmla="*/ 1764146 w 3870036"/>
                <a:gd name="connsiteY8" fmla="*/ 1173018 h 5052291"/>
                <a:gd name="connsiteX9" fmla="*/ 1865746 w 3870036"/>
                <a:gd name="connsiteY9" fmla="*/ 1117600 h 5052291"/>
                <a:gd name="connsiteX10" fmla="*/ 1902691 w 3870036"/>
                <a:gd name="connsiteY10" fmla="*/ 1209963 h 5052291"/>
                <a:gd name="connsiteX11" fmla="*/ 2022764 w 3870036"/>
                <a:gd name="connsiteY11" fmla="*/ 1200727 h 5052291"/>
                <a:gd name="connsiteX12" fmla="*/ 2078182 w 3870036"/>
                <a:gd name="connsiteY12" fmla="*/ 1265382 h 5052291"/>
                <a:gd name="connsiteX13" fmla="*/ 2161309 w 3870036"/>
                <a:gd name="connsiteY13" fmla="*/ 1339272 h 5052291"/>
                <a:gd name="connsiteX14" fmla="*/ 2244436 w 3870036"/>
                <a:gd name="connsiteY14" fmla="*/ 1256145 h 5052291"/>
                <a:gd name="connsiteX15" fmla="*/ 2309091 w 3870036"/>
                <a:gd name="connsiteY15" fmla="*/ 1330036 h 5052291"/>
                <a:gd name="connsiteX16" fmla="*/ 2382982 w 3870036"/>
                <a:gd name="connsiteY16" fmla="*/ 1330036 h 5052291"/>
                <a:gd name="connsiteX17" fmla="*/ 2438400 w 3870036"/>
                <a:gd name="connsiteY17" fmla="*/ 1385454 h 5052291"/>
                <a:gd name="connsiteX18" fmla="*/ 2567709 w 3870036"/>
                <a:gd name="connsiteY18" fmla="*/ 1330036 h 5052291"/>
                <a:gd name="connsiteX19" fmla="*/ 2632364 w 3870036"/>
                <a:gd name="connsiteY19" fmla="*/ 1376218 h 5052291"/>
                <a:gd name="connsiteX20" fmla="*/ 2955636 w 3870036"/>
                <a:gd name="connsiteY20" fmla="*/ 1330036 h 5052291"/>
                <a:gd name="connsiteX21" fmla="*/ 3232727 w 3870036"/>
                <a:gd name="connsiteY21" fmla="*/ 1283854 h 5052291"/>
                <a:gd name="connsiteX22" fmla="*/ 3565236 w 3870036"/>
                <a:gd name="connsiteY22" fmla="*/ 1440872 h 5052291"/>
                <a:gd name="connsiteX23" fmla="*/ 3657600 w 3870036"/>
                <a:gd name="connsiteY23" fmla="*/ 1477818 h 5052291"/>
                <a:gd name="connsiteX24" fmla="*/ 3703782 w 3870036"/>
                <a:gd name="connsiteY24" fmla="*/ 2216727 h 5052291"/>
                <a:gd name="connsiteX25" fmla="*/ 3860800 w 3870036"/>
                <a:gd name="connsiteY25" fmla="*/ 2475345 h 5052291"/>
                <a:gd name="connsiteX26" fmla="*/ 3870036 w 3870036"/>
                <a:gd name="connsiteY26" fmla="*/ 2687782 h 5052291"/>
                <a:gd name="connsiteX27" fmla="*/ 3842327 w 3870036"/>
                <a:gd name="connsiteY27" fmla="*/ 2789382 h 5052291"/>
                <a:gd name="connsiteX28" fmla="*/ 3842327 w 3870036"/>
                <a:gd name="connsiteY28" fmla="*/ 2974109 h 5052291"/>
                <a:gd name="connsiteX29" fmla="*/ 3842327 w 3870036"/>
                <a:gd name="connsiteY29" fmla="*/ 3066472 h 5052291"/>
                <a:gd name="connsiteX30" fmla="*/ 3749964 w 3870036"/>
                <a:gd name="connsiteY30" fmla="*/ 3278909 h 5052291"/>
                <a:gd name="connsiteX31" fmla="*/ 3537527 w 3870036"/>
                <a:gd name="connsiteY31" fmla="*/ 3380509 h 5052291"/>
                <a:gd name="connsiteX32" fmla="*/ 3389746 w 3870036"/>
                <a:gd name="connsiteY32" fmla="*/ 3491345 h 5052291"/>
                <a:gd name="connsiteX33" fmla="*/ 3389746 w 3870036"/>
                <a:gd name="connsiteY33" fmla="*/ 3491345 h 5052291"/>
                <a:gd name="connsiteX34" fmla="*/ 3371273 w 3870036"/>
                <a:gd name="connsiteY34" fmla="*/ 3463636 h 5052291"/>
                <a:gd name="connsiteX35" fmla="*/ 3463636 w 3870036"/>
                <a:gd name="connsiteY35" fmla="*/ 3362036 h 5052291"/>
                <a:gd name="connsiteX36" fmla="*/ 3371273 w 3870036"/>
                <a:gd name="connsiteY36" fmla="*/ 3371272 h 5052291"/>
                <a:gd name="connsiteX37" fmla="*/ 3371273 w 3870036"/>
                <a:gd name="connsiteY37" fmla="*/ 3260436 h 5052291"/>
                <a:gd name="connsiteX38" fmla="*/ 3334327 w 3870036"/>
                <a:gd name="connsiteY38" fmla="*/ 3260436 h 5052291"/>
                <a:gd name="connsiteX39" fmla="*/ 3260436 w 3870036"/>
                <a:gd name="connsiteY39" fmla="*/ 3315854 h 5052291"/>
                <a:gd name="connsiteX40" fmla="*/ 3288146 w 3870036"/>
                <a:gd name="connsiteY40" fmla="*/ 3417454 h 5052291"/>
                <a:gd name="connsiteX41" fmla="*/ 3288146 w 3870036"/>
                <a:gd name="connsiteY41" fmla="*/ 3417454 h 5052291"/>
                <a:gd name="connsiteX42" fmla="*/ 3325091 w 3870036"/>
                <a:gd name="connsiteY42" fmla="*/ 3574472 h 5052291"/>
                <a:gd name="connsiteX43" fmla="*/ 3195782 w 3870036"/>
                <a:gd name="connsiteY43" fmla="*/ 3648363 h 5052291"/>
                <a:gd name="connsiteX44" fmla="*/ 2974109 w 3870036"/>
                <a:gd name="connsiteY44" fmla="*/ 3879272 h 5052291"/>
                <a:gd name="connsiteX45" fmla="*/ 2964873 w 3870036"/>
                <a:gd name="connsiteY45" fmla="*/ 3805382 h 5052291"/>
                <a:gd name="connsiteX46" fmla="*/ 2900218 w 3870036"/>
                <a:gd name="connsiteY46" fmla="*/ 3759200 h 5052291"/>
                <a:gd name="connsiteX47" fmla="*/ 2761673 w 3870036"/>
                <a:gd name="connsiteY47" fmla="*/ 3786909 h 5052291"/>
                <a:gd name="connsiteX48" fmla="*/ 2890982 w 3870036"/>
                <a:gd name="connsiteY48" fmla="*/ 3860800 h 5052291"/>
                <a:gd name="connsiteX49" fmla="*/ 2761673 w 3870036"/>
                <a:gd name="connsiteY49" fmla="*/ 3962400 h 5052291"/>
                <a:gd name="connsiteX50" fmla="*/ 2669309 w 3870036"/>
                <a:gd name="connsiteY50" fmla="*/ 3888509 h 5052291"/>
                <a:gd name="connsiteX51" fmla="*/ 2632364 w 3870036"/>
                <a:gd name="connsiteY51" fmla="*/ 3980872 h 5052291"/>
                <a:gd name="connsiteX52" fmla="*/ 2512291 w 3870036"/>
                <a:gd name="connsiteY52" fmla="*/ 4008582 h 5052291"/>
                <a:gd name="connsiteX53" fmla="*/ 2512291 w 3870036"/>
                <a:gd name="connsiteY53" fmla="*/ 4128654 h 5052291"/>
                <a:gd name="connsiteX54" fmla="*/ 2419927 w 3870036"/>
                <a:gd name="connsiteY54" fmla="*/ 4165600 h 5052291"/>
                <a:gd name="connsiteX55" fmla="*/ 2373746 w 3870036"/>
                <a:gd name="connsiteY55" fmla="*/ 4128654 h 5052291"/>
                <a:gd name="connsiteX56" fmla="*/ 2336800 w 3870036"/>
                <a:gd name="connsiteY56" fmla="*/ 4294909 h 5052291"/>
                <a:gd name="connsiteX57" fmla="*/ 2401455 w 3870036"/>
                <a:gd name="connsiteY57" fmla="*/ 4239491 h 5052291"/>
                <a:gd name="connsiteX58" fmla="*/ 2438400 w 3870036"/>
                <a:gd name="connsiteY58" fmla="*/ 4267200 h 5052291"/>
                <a:gd name="connsiteX59" fmla="*/ 2336800 w 3870036"/>
                <a:gd name="connsiteY59" fmla="*/ 4433454 h 5052291"/>
                <a:gd name="connsiteX60" fmla="*/ 2262909 w 3870036"/>
                <a:gd name="connsiteY60" fmla="*/ 4442691 h 5052291"/>
                <a:gd name="connsiteX61" fmla="*/ 2262909 w 3870036"/>
                <a:gd name="connsiteY61" fmla="*/ 4488872 h 5052291"/>
                <a:gd name="connsiteX62" fmla="*/ 2346036 w 3870036"/>
                <a:gd name="connsiteY62" fmla="*/ 4451927 h 5052291"/>
                <a:gd name="connsiteX63" fmla="*/ 2355273 w 3870036"/>
                <a:gd name="connsiteY63" fmla="*/ 4636654 h 5052291"/>
                <a:gd name="connsiteX64" fmla="*/ 2272146 w 3870036"/>
                <a:gd name="connsiteY64" fmla="*/ 4701309 h 5052291"/>
                <a:gd name="connsiteX65" fmla="*/ 2327564 w 3870036"/>
                <a:gd name="connsiteY65" fmla="*/ 4729018 h 5052291"/>
                <a:gd name="connsiteX66" fmla="*/ 2438400 w 3870036"/>
                <a:gd name="connsiteY66" fmla="*/ 4978400 h 5052291"/>
                <a:gd name="connsiteX67" fmla="*/ 2447636 w 3870036"/>
                <a:gd name="connsiteY67" fmla="*/ 5052291 h 5052291"/>
                <a:gd name="connsiteX68" fmla="*/ 2115127 w 3870036"/>
                <a:gd name="connsiteY68" fmla="*/ 4969163 h 5052291"/>
                <a:gd name="connsiteX69" fmla="*/ 1874982 w 3870036"/>
                <a:gd name="connsiteY69" fmla="*/ 4922982 h 5052291"/>
                <a:gd name="connsiteX70" fmla="*/ 1681018 w 3870036"/>
                <a:gd name="connsiteY70" fmla="*/ 4765963 h 5052291"/>
                <a:gd name="connsiteX71" fmla="*/ 1588655 w 3870036"/>
                <a:gd name="connsiteY71" fmla="*/ 4682836 h 5052291"/>
                <a:gd name="connsiteX72" fmla="*/ 1459346 w 3870036"/>
                <a:gd name="connsiteY72" fmla="*/ 4414982 h 5052291"/>
                <a:gd name="connsiteX73" fmla="*/ 1459346 w 3870036"/>
                <a:gd name="connsiteY73" fmla="*/ 4267200 h 5052291"/>
                <a:gd name="connsiteX74" fmla="*/ 1293091 w 3870036"/>
                <a:gd name="connsiteY74" fmla="*/ 4119418 h 5052291"/>
                <a:gd name="connsiteX75" fmla="*/ 1237673 w 3870036"/>
                <a:gd name="connsiteY75" fmla="*/ 4017818 h 5052291"/>
                <a:gd name="connsiteX76" fmla="*/ 1126836 w 3870036"/>
                <a:gd name="connsiteY76" fmla="*/ 3943927 h 5052291"/>
                <a:gd name="connsiteX77" fmla="*/ 997527 w 3870036"/>
                <a:gd name="connsiteY77" fmla="*/ 3703782 h 5052291"/>
                <a:gd name="connsiteX78" fmla="*/ 951346 w 3870036"/>
                <a:gd name="connsiteY78" fmla="*/ 3556000 h 5052291"/>
                <a:gd name="connsiteX79" fmla="*/ 720436 w 3870036"/>
                <a:gd name="connsiteY79" fmla="*/ 3352800 h 5052291"/>
                <a:gd name="connsiteX80" fmla="*/ 609600 w 3870036"/>
                <a:gd name="connsiteY80" fmla="*/ 3241963 h 5052291"/>
                <a:gd name="connsiteX81" fmla="*/ 360218 w 3870036"/>
                <a:gd name="connsiteY81" fmla="*/ 3214254 h 5052291"/>
                <a:gd name="connsiteX82" fmla="*/ 332509 w 3870036"/>
                <a:gd name="connsiteY82" fmla="*/ 3260436 h 5052291"/>
                <a:gd name="connsiteX83" fmla="*/ 203200 w 3870036"/>
                <a:gd name="connsiteY83" fmla="*/ 3260436 h 5052291"/>
                <a:gd name="connsiteX84" fmla="*/ 64655 w 3870036"/>
                <a:gd name="connsiteY84" fmla="*/ 3389745 h 5052291"/>
                <a:gd name="connsiteX85" fmla="*/ 55418 w 3870036"/>
                <a:gd name="connsiteY85" fmla="*/ 3519054 h 5052291"/>
                <a:gd name="connsiteX86" fmla="*/ 0 w 3870036"/>
                <a:gd name="connsiteY86" fmla="*/ 3546763 h 5052291"/>
                <a:gd name="connsiteX87" fmla="*/ 2591377 w 3870036"/>
                <a:gd name="connsiteY87" fmla="*/ 2466686 h 5052291"/>
                <a:gd name="connsiteX88" fmla="*/ 2404341 w 3870036"/>
                <a:gd name="connsiteY88" fmla="*/ 2701059 h 5052291"/>
                <a:gd name="connsiteX89" fmla="*/ 2286000 w 3870036"/>
                <a:gd name="connsiteY89" fmla="*/ 2938895 h 5052291"/>
                <a:gd name="connsiteX90" fmla="*/ 2034309 w 3870036"/>
                <a:gd name="connsiteY90" fmla="*/ 3164032 h 5052291"/>
                <a:gd name="connsiteX91" fmla="*/ 1918855 w 3870036"/>
                <a:gd name="connsiteY91" fmla="*/ 2997777 h 5052291"/>
                <a:gd name="connsiteX92" fmla="*/ 1796473 w 3870036"/>
                <a:gd name="connsiteY92" fmla="*/ 2841336 h 5052291"/>
                <a:gd name="connsiteX93" fmla="*/ 1673514 w 3870036"/>
                <a:gd name="connsiteY93" fmla="*/ 2622550 h 5052291"/>
                <a:gd name="connsiteX94" fmla="*/ 1489364 w 3870036"/>
                <a:gd name="connsiteY94" fmla="*/ 2400877 h 5052291"/>
                <a:gd name="connsiteX95" fmla="*/ 1357168 w 3870036"/>
                <a:gd name="connsiteY95" fmla="*/ 2202872 h 5052291"/>
                <a:gd name="connsiteX96" fmla="*/ 1198996 w 3870036"/>
                <a:gd name="connsiteY96" fmla="*/ 1997363 h 5052291"/>
                <a:gd name="connsiteX97" fmla="*/ 968664 w 3870036"/>
                <a:gd name="connsiteY97" fmla="*/ 1693718 h 5052291"/>
                <a:gd name="connsiteX98" fmla="*/ 848591 w 3870036"/>
                <a:gd name="connsiteY98" fmla="*/ 1416050 h 5052291"/>
                <a:gd name="connsiteX99" fmla="*/ 281132 w 3870036"/>
                <a:gd name="connsiteY99" fmla="*/ 876877 h 5052291"/>
                <a:gd name="connsiteX100" fmla="*/ 5962 w 3870036"/>
                <a:gd name="connsiteY100" fmla="*/ 428711 h 5052291"/>
                <a:gd name="connsiteX101" fmla="*/ 9236 w 3870036"/>
                <a:gd name="connsiteY101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991565 w 3864074"/>
                <a:gd name="connsiteY77" fmla="*/ 3703782 h 5052291"/>
                <a:gd name="connsiteX78" fmla="*/ 945384 w 3864074"/>
                <a:gd name="connsiteY78" fmla="*/ 3556000 h 5052291"/>
                <a:gd name="connsiteX79" fmla="*/ 714474 w 3864074"/>
                <a:gd name="connsiteY79" fmla="*/ 3352800 h 5052291"/>
                <a:gd name="connsiteX80" fmla="*/ 603638 w 3864074"/>
                <a:gd name="connsiteY80" fmla="*/ 3241963 h 5052291"/>
                <a:gd name="connsiteX81" fmla="*/ 354256 w 3864074"/>
                <a:gd name="connsiteY81" fmla="*/ 3214254 h 5052291"/>
                <a:gd name="connsiteX82" fmla="*/ 326547 w 3864074"/>
                <a:gd name="connsiteY82" fmla="*/ 3260436 h 5052291"/>
                <a:gd name="connsiteX83" fmla="*/ 197238 w 3864074"/>
                <a:gd name="connsiteY83" fmla="*/ 3260436 h 5052291"/>
                <a:gd name="connsiteX84" fmla="*/ 58693 w 3864074"/>
                <a:gd name="connsiteY84" fmla="*/ 3389745 h 5052291"/>
                <a:gd name="connsiteX85" fmla="*/ 49456 w 3864074"/>
                <a:gd name="connsiteY85" fmla="*/ 3519054 h 5052291"/>
                <a:gd name="connsiteX86" fmla="*/ 2724538 w 3864074"/>
                <a:gd name="connsiteY86" fmla="*/ 2245013 h 5052291"/>
                <a:gd name="connsiteX87" fmla="*/ 2585415 w 3864074"/>
                <a:gd name="connsiteY87" fmla="*/ 2466686 h 5052291"/>
                <a:gd name="connsiteX88" fmla="*/ 2398379 w 3864074"/>
                <a:gd name="connsiteY88" fmla="*/ 2701059 h 5052291"/>
                <a:gd name="connsiteX89" fmla="*/ 2280038 w 3864074"/>
                <a:gd name="connsiteY89" fmla="*/ 2938895 h 5052291"/>
                <a:gd name="connsiteX90" fmla="*/ 2028347 w 3864074"/>
                <a:gd name="connsiteY90" fmla="*/ 3164032 h 5052291"/>
                <a:gd name="connsiteX91" fmla="*/ 1912893 w 3864074"/>
                <a:gd name="connsiteY91" fmla="*/ 2997777 h 5052291"/>
                <a:gd name="connsiteX92" fmla="*/ 1790511 w 3864074"/>
                <a:gd name="connsiteY92" fmla="*/ 2841336 h 5052291"/>
                <a:gd name="connsiteX93" fmla="*/ 1667552 w 3864074"/>
                <a:gd name="connsiteY93" fmla="*/ 2622550 h 5052291"/>
                <a:gd name="connsiteX94" fmla="*/ 1483402 w 3864074"/>
                <a:gd name="connsiteY94" fmla="*/ 2400877 h 5052291"/>
                <a:gd name="connsiteX95" fmla="*/ 1351206 w 3864074"/>
                <a:gd name="connsiteY95" fmla="*/ 2202872 h 5052291"/>
                <a:gd name="connsiteX96" fmla="*/ 1193034 w 3864074"/>
                <a:gd name="connsiteY96" fmla="*/ 1997363 h 5052291"/>
                <a:gd name="connsiteX97" fmla="*/ 962702 w 3864074"/>
                <a:gd name="connsiteY97" fmla="*/ 1693718 h 5052291"/>
                <a:gd name="connsiteX98" fmla="*/ 842629 w 3864074"/>
                <a:gd name="connsiteY98" fmla="*/ 1416050 h 5052291"/>
                <a:gd name="connsiteX99" fmla="*/ 275170 w 3864074"/>
                <a:gd name="connsiteY99" fmla="*/ 876877 h 5052291"/>
                <a:gd name="connsiteX100" fmla="*/ 0 w 3864074"/>
                <a:gd name="connsiteY100" fmla="*/ 428711 h 5052291"/>
                <a:gd name="connsiteX101" fmla="*/ 3274 w 3864074"/>
                <a:gd name="connsiteY101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991565 w 3864074"/>
                <a:gd name="connsiteY77" fmla="*/ 3703782 h 5052291"/>
                <a:gd name="connsiteX78" fmla="*/ 945384 w 3864074"/>
                <a:gd name="connsiteY78" fmla="*/ 3556000 h 5052291"/>
                <a:gd name="connsiteX79" fmla="*/ 714474 w 3864074"/>
                <a:gd name="connsiteY79" fmla="*/ 3352800 h 5052291"/>
                <a:gd name="connsiteX80" fmla="*/ 603638 w 3864074"/>
                <a:gd name="connsiteY80" fmla="*/ 3241963 h 5052291"/>
                <a:gd name="connsiteX81" fmla="*/ 354256 w 3864074"/>
                <a:gd name="connsiteY81" fmla="*/ 3214254 h 5052291"/>
                <a:gd name="connsiteX82" fmla="*/ 326547 w 3864074"/>
                <a:gd name="connsiteY82" fmla="*/ 3260436 h 5052291"/>
                <a:gd name="connsiteX83" fmla="*/ 197238 w 3864074"/>
                <a:gd name="connsiteY83" fmla="*/ 3260436 h 5052291"/>
                <a:gd name="connsiteX84" fmla="*/ 58693 w 3864074"/>
                <a:gd name="connsiteY84" fmla="*/ 3389745 h 5052291"/>
                <a:gd name="connsiteX85" fmla="*/ 2926006 w 3864074"/>
                <a:gd name="connsiteY85" fmla="*/ 2058554 h 5052291"/>
                <a:gd name="connsiteX86" fmla="*/ 2724538 w 3864074"/>
                <a:gd name="connsiteY86" fmla="*/ 2245013 h 5052291"/>
                <a:gd name="connsiteX87" fmla="*/ 2585415 w 3864074"/>
                <a:gd name="connsiteY87" fmla="*/ 2466686 h 5052291"/>
                <a:gd name="connsiteX88" fmla="*/ 2398379 w 3864074"/>
                <a:gd name="connsiteY88" fmla="*/ 2701059 h 5052291"/>
                <a:gd name="connsiteX89" fmla="*/ 2280038 w 3864074"/>
                <a:gd name="connsiteY89" fmla="*/ 2938895 h 5052291"/>
                <a:gd name="connsiteX90" fmla="*/ 2028347 w 3864074"/>
                <a:gd name="connsiteY90" fmla="*/ 3164032 h 5052291"/>
                <a:gd name="connsiteX91" fmla="*/ 1912893 w 3864074"/>
                <a:gd name="connsiteY91" fmla="*/ 2997777 h 5052291"/>
                <a:gd name="connsiteX92" fmla="*/ 1790511 w 3864074"/>
                <a:gd name="connsiteY92" fmla="*/ 2841336 h 5052291"/>
                <a:gd name="connsiteX93" fmla="*/ 1667552 w 3864074"/>
                <a:gd name="connsiteY93" fmla="*/ 2622550 h 5052291"/>
                <a:gd name="connsiteX94" fmla="*/ 1483402 w 3864074"/>
                <a:gd name="connsiteY94" fmla="*/ 2400877 h 5052291"/>
                <a:gd name="connsiteX95" fmla="*/ 1351206 w 3864074"/>
                <a:gd name="connsiteY95" fmla="*/ 2202872 h 5052291"/>
                <a:gd name="connsiteX96" fmla="*/ 1193034 w 3864074"/>
                <a:gd name="connsiteY96" fmla="*/ 1997363 h 5052291"/>
                <a:gd name="connsiteX97" fmla="*/ 962702 w 3864074"/>
                <a:gd name="connsiteY97" fmla="*/ 1693718 h 5052291"/>
                <a:gd name="connsiteX98" fmla="*/ 842629 w 3864074"/>
                <a:gd name="connsiteY98" fmla="*/ 1416050 h 5052291"/>
                <a:gd name="connsiteX99" fmla="*/ 275170 w 3864074"/>
                <a:gd name="connsiteY99" fmla="*/ 876877 h 5052291"/>
                <a:gd name="connsiteX100" fmla="*/ 0 w 3864074"/>
                <a:gd name="connsiteY100" fmla="*/ 428711 h 5052291"/>
                <a:gd name="connsiteX101" fmla="*/ 3274 w 3864074"/>
                <a:gd name="connsiteY101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991565 w 3864074"/>
                <a:gd name="connsiteY77" fmla="*/ 3703782 h 5052291"/>
                <a:gd name="connsiteX78" fmla="*/ 945384 w 3864074"/>
                <a:gd name="connsiteY78" fmla="*/ 3556000 h 5052291"/>
                <a:gd name="connsiteX79" fmla="*/ 714474 w 3864074"/>
                <a:gd name="connsiteY79" fmla="*/ 3352800 h 5052291"/>
                <a:gd name="connsiteX80" fmla="*/ 603638 w 3864074"/>
                <a:gd name="connsiteY80" fmla="*/ 3241963 h 5052291"/>
                <a:gd name="connsiteX81" fmla="*/ 354256 w 3864074"/>
                <a:gd name="connsiteY81" fmla="*/ 3214254 h 5052291"/>
                <a:gd name="connsiteX82" fmla="*/ 326547 w 3864074"/>
                <a:gd name="connsiteY82" fmla="*/ 3260436 h 5052291"/>
                <a:gd name="connsiteX83" fmla="*/ 197238 w 3864074"/>
                <a:gd name="connsiteY83" fmla="*/ 3260436 h 5052291"/>
                <a:gd name="connsiteX84" fmla="*/ 3024143 w 3864074"/>
                <a:gd name="connsiteY84" fmla="*/ 1878445 h 5052291"/>
                <a:gd name="connsiteX85" fmla="*/ 2926006 w 3864074"/>
                <a:gd name="connsiteY85" fmla="*/ 2058554 h 5052291"/>
                <a:gd name="connsiteX86" fmla="*/ 2724538 w 3864074"/>
                <a:gd name="connsiteY86" fmla="*/ 2245013 h 5052291"/>
                <a:gd name="connsiteX87" fmla="*/ 2585415 w 3864074"/>
                <a:gd name="connsiteY87" fmla="*/ 2466686 h 5052291"/>
                <a:gd name="connsiteX88" fmla="*/ 2398379 w 3864074"/>
                <a:gd name="connsiteY88" fmla="*/ 2701059 h 5052291"/>
                <a:gd name="connsiteX89" fmla="*/ 2280038 w 3864074"/>
                <a:gd name="connsiteY89" fmla="*/ 2938895 h 5052291"/>
                <a:gd name="connsiteX90" fmla="*/ 2028347 w 3864074"/>
                <a:gd name="connsiteY90" fmla="*/ 3164032 h 5052291"/>
                <a:gd name="connsiteX91" fmla="*/ 1912893 w 3864074"/>
                <a:gd name="connsiteY91" fmla="*/ 2997777 h 5052291"/>
                <a:gd name="connsiteX92" fmla="*/ 1790511 w 3864074"/>
                <a:gd name="connsiteY92" fmla="*/ 2841336 h 5052291"/>
                <a:gd name="connsiteX93" fmla="*/ 1667552 w 3864074"/>
                <a:gd name="connsiteY93" fmla="*/ 2622550 h 5052291"/>
                <a:gd name="connsiteX94" fmla="*/ 1483402 w 3864074"/>
                <a:gd name="connsiteY94" fmla="*/ 2400877 h 5052291"/>
                <a:gd name="connsiteX95" fmla="*/ 1351206 w 3864074"/>
                <a:gd name="connsiteY95" fmla="*/ 2202872 h 5052291"/>
                <a:gd name="connsiteX96" fmla="*/ 1193034 w 3864074"/>
                <a:gd name="connsiteY96" fmla="*/ 1997363 h 5052291"/>
                <a:gd name="connsiteX97" fmla="*/ 962702 w 3864074"/>
                <a:gd name="connsiteY97" fmla="*/ 1693718 h 5052291"/>
                <a:gd name="connsiteX98" fmla="*/ 842629 w 3864074"/>
                <a:gd name="connsiteY98" fmla="*/ 1416050 h 5052291"/>
                <a:gd name="connsiteX99" fmla="*/ 275170 w 3864074"/>
                <a:gd name="connsiteY99" fmla="*/ 876877 h 5052291"/>
                <a:gd name="connsiteX100" fmla="*/ 0 w 3864074"/>
                <a:gd name="connsiteY100" fmla="*/ 428711 h 5052291"/>
                <a:gd name="connsiteX101" fmla="*/ 3274 w 3864074"/>
                <a:gd name="connsiteY101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991565 w 3864074"/>
                <a:gd name="connsiteY77" fmla="*/ 3703782 h 5052291"/>
                <a:gd name="connsiteX78" fmla="*/ 945384 w 3864074"/>
                <a:gd name="connsiteY78" fmla="*/ 3556000 h 5052291"/>
                <a:gd name="connsiteX79" fmla="*/ 714474 w 3864074"/>
                <a:gd name="connsiteY79" fmla="*/ 3352800 h 5052291"/>
                <a:gd name="connsiteX80" fmla="*/ 603638 w 3864074"/>
                <a:gd name="connsiteY80" fmla="*/ 3241963 h 5052291"/>
                <a:gd name="connsiteX81" fmla="*/ 354256 w 3864074"/>
                <a:gd name="connsiteY81" fmla="*/ 3214254 h 5052291"/>
                <a:gd name="connsiteX82" fmla="*/ 326547 w 3864074"/>
                <a:gd name="connsiteY82" fmla="*/ 3260436 h 5052291"/>
                <a:gd name="connsiteX83" fmla="*/ 3149988 w 3864074"/>
                <a:gd name="connsiteY83" fmla="*/ 1704686 h 5052291"/>
                <a:gd name="connsiteX84" fmla="*/ 3024143 w 3864074"/>
                <a:gd name="connsiteY84" fmla="*/ 1878445 h 5052291"/>
                <a:gd name="connsiteX85" fmla="*/ 2926006 w 3864074"/>
                <a:gd name="connsiteY85" fmla="*/ 2058554 h 5052291"/>
                <a:gd name="connsiteX86" fmla="*/ 2724538 w 3864074"/>
                <a:gd name="connsiteY86" fmla="*/ 2245013 h 5052291"/>
                <a:gd name="connsiteX87" fmla="*/ 2585415 w 3864074"/>
                <a:gd name="connsiteY87" fmla="*/ 2466686 h 5052291"/>
                <a:gd name="connsiteX88" fmla="*/ 2398379 w 3864074"/>
                <a:gd name="connsiteY88" fmla="*/ 2701059 h 5052291"/>
                <a:gd name="connsiteX89" fmla="*/ 2280038 w 3864074"/>
                <a:gd name="connsiteY89" fmla="*/ 2938895 h 5052291"/>
                <a:gd name="connsiteX90" fmla="*/ 2028347 w 3864074"/>
                <a:gd name="connsiteY90" fmla="*/ 3164032 h 5052291"/>
                <a:gd name="connsiteX91" fmla="*/ 1912893 w 3864074"/>
                <a:gd name="connsiteY91" fmla="*/ 2997777 h 5052291"/>
                <a:gd name="connsiteX92" fmla="*/ 1790511 w 3864074"/>
                <a:gd name="connsiteY92" fmla="*/ 2841336 h 5052291"/>
                <a:gd name="connsiteX93" fmla="*/ 1667552 w 3864074"/>
                <a:gd name="connsiteY93" fmla="*/ 2622550 h 5052291"/>
                <a:gd name="connsiteX94" fmla="*/ 1483402 w 3864074"/>
                <a:gd name="connsiteY94" fmla="*/ 2400877 h 5052291"/>
                <a:gd name="connsiteX95" fmla="*/ 1351206 w 3864074"/>
                <a:gd name="connsiteY95" fmla="*/ 2202872 h 5052291"/>
                <a:gd name="connsiteX96" fmla="*/ 1193034 w 3864074"/>
                <a:gd name="connsiteY96" fmla="*/ 1997363 h 5052291"/>
                <a:gd name="connsiteX97" fmla="*/ 962702 w 3864074"/>
                <a:gd name="connsiteY97" fmla="*/ 1693718 h 5052291"/>
                <a:gd name="connsiteX98" fmla="*/ 842629 w 3864074"/>
                <a:gd name="connsiteY98" fmla="*/ 1416050 h 5052291"/>
                <a:gd name="connsiteX99" fmla="*/ 275170 w 3864074"/>
                <a:gd name="connsiteY99" fmla="*/ 876877 h 5052291"/>
                <a:gd name="connsiteX100" fmla="*/ 0 w 3864074"/>
                <a:gd name="connsiteY100" fmla="*/ 428711 h 5052291"/>
                <a:gd name="connsiteX101" fmla="*/ 3274 w 3864074"/>
                <a:gd name="connsiteY101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991565 w 3864074"/>
                <a:gd name="connsiteY77" fmla="*/ 3703782 h 5052291"/>
                <a:gd name="connsiteX78" fmla="*/ 945384 w 3864074"/>
                <a:gd name="connsiteY78" fmla="*/ 3556000 h 5052291"/>
                <a:gd name="connsiteX79" fmla="*/ 714474 w 3864074"/>
                <a:gd name="connsiteY79" fmla="*/ 3352800 h 5052291"/>
                <a:gd name="connsiteX80" fmla="*/ 603638 w 3864074"/>
                <a:gd name="connsiteY80" fmla="*/ 3241963 h 5052291"/>
                <a:gd name="connsiteX81" fmla="*/ 3224456 w 3864074"/>
                <a:gd name="connsiteY81" fmla="*/ 1550554 h 5052291"/>
                <a:gd name="connsiteX82" fmla="*/ 326547 w 3864074"/>
                <a:gd name="connsiteY82" fmla="*/ 3260436 h 5052291"/>
                <a:gd name="connsiteX83" fmla="*/ 3149988 w 3864074"/>
                <a:gd name="connsiteY83" fmla="*/ 1704686 h 5052291"/>
                <a:gd name="connsiteX84" fmla="*/ 3024143 w 3864074"/>
                <a:gd name="connsiteY84" fmla="*/ 1878445 h 5052291"/>
                <a:gd name="connsiteX85" fmla="*/ 2926006 w 3864074"/>
                <a:gd name="connsiteY85" fmla="*/ 2058554 h 5052291"/>
                <a:gd name="connsiteX86" fmla="*/ 2724538 w 3864074"/>
                <a:gd name="connsiteY86" fmla="*/ 2245013 h 5052291"/>
                <a:gd name="connsiteX87" fmla="*/ 2585415 w 3864074"/>
                <a:gd name="connsiteY87" fmla="*/ 2466686 h 5052291"/>
                <a:gd name="connsiteX88" fmla="*/ 2398379 w 3864074"/>
                <a:gd name="connsiteY88" fmla="*/ 2701059 h 5052291"/>
                <a:gd name="connsiteX89" fmla="*/ 2280038 w 3864074"/>
                <a:gd name="connsiteY89" fmla="*/ 2938895 h 5052291"/>
                <a:gd name="connsiteX90" fmla="*/ 2028347 w 3864074"/>
                <a:gd name="connsiteY90" fmla="*/ 3164032 h 5052291"/>
                <a:gd name="connsiteX91" fmla="*/ 1912893 w 3864074"/>
                <a:gd name="connsiteY91" fmla="*/ 2997777 h 5052291"/>
                <a:gd name="connsiteX92" fmla="*/ 1790511 w 3864074"/>
                <a:gd name="connsiteY92" fmla="*/ 2841336 h 5052291"/>
                <a:gd name="connsiteX93" fmla="*/ 1667552 w 3864074"/>
                <a:gd name="connsiteY93" fmla="*/ 2622550 h 5052291"/>
                <a:gd name="connsiteX94" fmla="*/ 1483402 w 3864074"/>
                <a:gd name="connsiteY94" fmla="*/ 2400877 h 5052291"/>
                <a:gd name="connsiteX95" fmla="*/ 1351206 w 3864074"/>
                <a:gd name="connsiteY95" fmla="*/ 2202872 h 5052291"/>
                <a:gd name="connsiteX96" fmla="*/ 1193034 w 3864074"/>
                <a:gd name="connsiteY96" fmla="*/ 1997363 h 5052291"/>
                <a:gd name="connsiteX97" fmla="*/ 962702 w 3864074"/>
                <a:gd name="connsiteY97" fmla="*/ 1693718 h 5052291"/>
                <a:gd name="connsiteX98" fmla="*/ 842629 w 3864074"/>
                <a:gd name="connsiteY98" fmla="*/ 1416050 h 5052291"/>
                <a:gd name="connsiteX99" fmla="*/ 275170 w 3864074"/>
                <a:gd name="connsiteY99" fmla="*/ 876877 h 5052291"/>
                <a:gd name="connsiteX100" fmla="*/ 0 w 3864074"/>
                <a:gd name="connsiteY100" fmla="*/ 428711 h 5052291"/>
                <a:gd name="connsiteX101" fmla="*/ 3274 w 3864074"/>
                <a:gd name="connsiteY101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991565 w 3864074"/>
                <a:gd name="connsiteY77" fmla="*/ 3703782 h 5052291"/>
                <a:gd name="connsiteX78" fmla="*/ 945384 w 3864074"/>
                <a:gd name="connsiteY78" fmla="*/ 3556000 h 5052291"/>
                <a:gd name="connsiteX79" fmla="*/ 714474 w 3864074"/>
                <a:gd name="connsiteY79" fmla="*/ 3352800 h 5052291"/>
                <a:gd name="connsiteX80" fmla="*/ 603638 w 3864074"/>
                <a:gd name="connsiteY80" fmla="*/ 3241963 h 5052291"/>
                <a:gd name="connsiteX81" fmla="*/ 3224456 w 3864074"/>
                <a:gd name="connsiteY81" fmla="*/ 1550554 h 5052291"/>
                <a:gd name="connsiteX82" fmla="*/ 3368197 w 3864074"/>
                <a:gd name="connsiteY82" fmla="*/ 1393536 h 5052291"/>
                <a:gd name="connsiteX83" fmla="*/ 3149988 w 3864074"/>
                <a:gd name="connsiteY83" fmla="*/ 1704686 h 5052291"/>
                <a:gd name="connsiteX84" fmla="*/ 3024143 w 3864074"/>
                <a:gd name="connsiteY84" fmla="*/ 1878445 h 5052291"/>
                <a:gd name="connsiteX85" fmla="*/ 2926006 w 3864074"/>
                <a:gd name="connsiteY85" fmla="*/ 2058554 h 5052291"/>
                <a:gd name="connsiteX86" fmla="*/ 2724538 w 3864074"/>
                <a:gd name="connsiteY86" fmla="*/ 2245013 h 5052291"/>
                <a:gd name="connsiteX87" fmla="*/ 2585415 w 3864074"/>
                <a:gd name="connsiteY87" fmla="*/ 2466686 h 5052291"/>
                <a:gd name="connsiteX88" fmla="*/ 2398379 w 3864074"/>
                <a:gd name="connsiteY88" fmla="*/ 2701059 h 5052291"/>
                <a:gd name="connsiteX89" fmla="*/ 2280038 w 3864074"/>
                <a:gd name="connsiteY89" fmla="*/ 2938895 h 5052291"/>
                <a:gd name="connsiteX90" fmla="*/ 2028347 w 3864074"/>
                <a:gd name="connsiteY90" fmla="*/ 3164032 h 5052291"/>
                <a:gd name="connsiteX91" fmla="*/ 1912893 w 3864074"/>
                <a:gd name="connsiteY91" fmla="*/ 2997777 h 5052291"/>
                <a:gd name="connsiteX92" fmla="*/ 1790511 w 3864074"/>
                <a:gd name="connsiteY92" fmla="*/ 2841336 h 5052291"/>
                <a:gd name="connsiteX93" fmla="*/ 1667552 w 3864074"/>
                <a:gd name="connsiteY93" fmla="*/ 2622550 h 5052291"/>
                <a:gd name="connsiteX94" fmla="*/ 1483402 w 3864074"/>
                <a:gd name="connsiteY94" fmla="*/ 2400877 h 5052291"/>
                <a:gd name="connsiteX95" fmla="*/ 1351206 w 3864074"/>
                <a:gd name="connsiteY95" fmla="*/ 2202872 h 5052291"/>
                <a:gd name="connsiteX96" fmla="*/ 1193034 w 3864074"/>
                <a:gd name="connsiteY96" fmla="*/ 1997363 h 5052291"/>
                <a:gd name="connsiteX97" fmla="*/ 962702 w 3864074"/>
                <a:gd name="connsiteY97" fmla="*/ 1693718 h 5052291"/>
                <a:gd name="connsiteX98" fmla="*/ 842629 w 3864074"/>
                <a:gd name="connsiteY98" fmla="*/ 1416050 h 5052291"/>
                <a:gd name="connsiteX99" fmla="*/ 275170 w 3864074"/>
                <a:gd name="connsiteY99" fmla="*/ 876877 h 5052291"/>
                <a:gd name="connsiteX100" fmla="*/ 0 w 3864074"/>
                <a:gd name="connsiteY100" fmla="*/ 428711 h 5052291"/>
                <a:gd name="connsiteX101" fmla="*/ 3274 w 3864074"/>
                <a:gd name="connsiteY101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991565 w 3864074"/>
                <a:gd name="connsiteY77" fmla="*/ 3703782 h 5052291"/>
                <a:gd name="connsiteX78" fmla="*/ 945384 w 3864074"/>
                <a:gd name="connsiteY78" fmla="*/ 3556000 h 5052291"/>
                <a:gd name="connsiteX79" fmla="*/ 714474 w 3864074"/>
                <a:gd name="connsiteY79" fmla="*/ 3352800 h 5052291"/>
                <a:gd name="connsiteX80" fmla="*/ 3397638 w 3864074"/>
                <a:gd name="connsiteY80" fmla="*/ 1356013 h 5052291"/>
                <a:gd name="connsiteX81" fmla="*/ 3224456 w 3864074"/>
                <a:gd name="connsiteY81" fmla="*/ 1550554 h 5052291"/>
                <a:gd name="connsiteX82" fmla="*/ 3368197 w 3864074"/>
                <a:gd name="connsiteY82" fmla="*/ 1393536 h 5052291"/>
                <a:gd name="connsiteX83" fmla="*/ 3149988 w 3864074"/>
                <a:gd name="connsiteY83" fmla="*/ 1704686 h 5052291"/>
                <a:gd name="connsiteX84" fmla="*/ 3024143 w 3864074"/>
                <a:gd name="connsiteY84" fmla="*/ 1878445 h 5052291"/>
                <a:gd name="connsiteX85" fmla="*/ 2926006 w 3864074"/>
                <a:gd name="connsiteY85" fmla="*/ 2058554 h 5052291"/>
                <a:gd name="connsiteX86" fmla="*/ 2724538 w 3864074"/>
                <a:gd name="connsiteY86" fmla="*/ 2245013 h 5052291"/>
                <a:gd name="connsiteX87" fmla="*/ 2585415 w 3864074"/>
                <a:gd name="connsiteY87" fmla="*/ 2466686 h 5052291"/>
                <a:gd name="connsiteX88" fmla="*/ 2398379 w 3864074"/>
                <a:gd name="connsiteY88" fmla="*/ 2701059 h 5052291"/>
                <a:gd name="connsiteX89" fmla="*/ 2280038 w 3864074"/>
                <a:gd name="connsiteY89" fmla="*/ 2938895 h 5052291"/>
                <a:gd name="connsiteX90" fmla="*/ 2028347 w 3864074"/>
                <a:gd name="connsiteY90" fmla="*/ 3164032 h 5052291"/>
                <a:gd name="connsiteX91" fmla="*/ 1912893 w 3864074"/>
                <a:gd name="connsiteY91" fmla="*/ 2997777 h 5052291"/>
                <a:gd name="connsiteX92" fmla="*/ 1790511 w 3864074"/>
                <a:gd name="connsiteY92" fmla="*/ 2841336 h 5052291"/>
                <a:gd name="connsiteX93" fmla="*/ 1667552 w 3864074"/>
                <a:gd name="connsiteY93" fmla="*/ 2622550 h 5052291"/>
                <a:gd name="connsiteX94" fmla="*/ 1483402 w 3864074"/>
                <a:gd name="connsiteY94" fmla="*/ 2400877 h 5052291"/>
                <a:gd name="connsiteX95" fmla="*/ 1351206 w 3864074"/>
                <a:gd name="connsiteY95" fmla="*/ 2202872 h 5052291"/>
                <a:gd name="connsiteX96" fmla="*/ 1193034 w 3864074"/>
                <a:gd name="connsiteY96" fmla="*/ 1997363 h 5052291"/>
                <a:gd name="connsiteX97" fmla="*/ 962702 w 3864074"/>
                <a:gd name="connsiteY97" fmla="*/ 1693718 h 5052291"/>
                <a:gd name="connsiteX98" fmla="*/ 842629 w 3864074"/>
                <a:gd name="connsiteY98" fmla="*/ 1416050 h 5052291"/>
                <a:gd name="connsiteX99" fmla="*/ 275170 w 3864074"/>
                <a:gd name="connsiteY99" fmla="*/ 876877 h 5052291"/>
                <a:gd name="connsiteX100" fmla="*/ 0 w 3864074"/>
                <a:gd name="connsiteY100" fmla="*/ 428711 h 5052291"/>
                <a:gd name="connsiteX101" fmla="*/ 3274 w 3864074"/>
                <a:gd name="connsiteY101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991565 w 3864074"/>
                <a:gd name="connsiteY77" fmla="*/ 3703782 h 5052291"/>
                <a:gd name="connsiteX78" fmla="*/ 945384 w 3864074"/>
                <a:gd name="connsiteY78" fmla="*/ 3556000 h 5052291"/>
                <a:gd name="connsiteX79" fmla="*/ 714474 w 3864074"/>
                <a:gd name="connsiteY79" fmla="*/ 3352800 h 5052291"/>
                <a:gd name="connsiteX80" fmla="*/ 3397638 w 3864074"/>
                <a:gd name="connsiteY80" fmla="*/ 1356013 h 5052291"/>
                <a:gd name="connsiteX81" fmla="*/ 3224456 w 3864074"/>
                <a:gd name="connsiteY81" fmla="*/ 1550554 h 5052291"/>
                <a:gd name="connsiteX82" fmla="*/ 3184047 w 3864074"/>
                <a:gd name="connsiteY82" fmla="*/ 1615786 h 5052291"/>
                <a:gd name="connsiteX83" fmla="*/ 3149988 w 3864074"/>
                <a:gd name="connsiteY83" fmla="*/ 1704686 h 5052291"/>
                <a:gd name="connsiteX84" fmla="*/ 3024143 w 3864074"/>
                <a:gd name="connsiteY84" fmla="*/ 1878445 h 5052291"/>
                <a:gd name="connsiteX85" fmla="*/ 2926006 w 3864074"/>
                <a:gd name="connsiteY85" fmla="*/ 2058554 h 5052291"/>
                <a:gd name="connsiteX86" fmla="*/ 2724538 w 3864074"/>
                <a:gd name="connsiteY86" fmla="*/ 2245013 h 5052291"/>
                <a:gd name="connsiteX87" fmla="*/ 2585415 w 3864074"/>
                <a:gd name="connsiteY87" fmla="*/ 2466686 h 5052291"/>
                <a:gd name="connsiteX88" fmla="*/ 2398379 w 3864074"/>
                <a:gd name="connsiteY88" fmla="*/ 2701059 h 5052291"/>
                <a:gd name="connsiteX89" fmla="*/ 2280038 w 3864074"/>
                <a:gd name="connsiteY89" fmla="*/ 2938895 h 5052291"/>
                <a:gd name="connsiteX90" fmla="*/ 2028347 w 3864074"/>
                <a:gd name="connsiteY90" fmla="*/ 3164032 h 5052291"/>
                <a:gd name="connsiteX91" fmla="*/ 1912893 w 3864074"/>
                <a:gd name="connsiteY91" fmla="*/ 2997777 h 5052291"/>
                <a:gd name="connsiteX92" fmla="*/ 1790511 w 3864074"/>
                <a:gd name="connsiteY92" fmla="*/ 2841336 h 5052291"/>
                <a:gd name="connsiteX93" fmla="*/ 1667552 w 3864074"/>
                <a:gd name="connsiteY93" fmla="*/ 2622550 h 5052291"/>
                <a:gd name="connsiteX94" fmla="*/ 1483402 w 3864074"/>
                <a:gd name="connsiteY94" fmla="*/ 2400877 h 5052291"/>
                <a:gd name="connsiteX95" fmla="*/ 1351206 w 3864074"/>
                <a:gd name="connsiteY95" fmla="*/ 2202872 h 5052291"/>
                <a:gd name="connsiteX96" fmla="*/ 1193034 w 3864074"/>
                <a:gd name="connsiteY96" fmla="*/ 1997363 h 5052291"/>
                <a:gd name="connsiteX97" fmla="*/ 962702 w 3864074"/>
                <a:gd name="connsiteY97" fmla="*/ 1693718 h 5052291"/>
                <a:gd name="connsiteX98" fmla="*/ 842629 w 3864074"/>
                <a:gd name="connsiteY98" fmla="*/ 1416050 h 5052291"/>
                <a:gd name="connsiteX99" fmla="*/ 275170 w 3864074"/>
                <a:gd name="connsiteY99" fmla="*/ 876877 h 5052291"/>
                <a:gd name="connsiteX100" fmla="*/ 0 w 3864074"/>
                <a:gd name="connsiteY100" fmla="*/ 428711 h 5052291"/>
                <a:gd name="connsiteX101" fmla="*/ 3274 w 3864074"/>
                <a:gd name="connsiteY101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991565 w 3864074"/>
                <a:gd name="connsiteY77" fmla="*/ 3703782 h 5052291"/>
                <a:gd name="connsiteX78" fmla="*/ 945384 w 3864074"/>
                <a:gd name="connsiteY78" fmla="*/ 3556000 h 5052291"/>
                <a:gd name="connsiteX79" fmla="*/ 3397638 w 3864074"/>
                <a:gd name="connsiteY79" fmla="*/ 1356013 h 5052291"/>
                <a:gd name="connsiteX80" fmla="*/ 3224456 w 3864074"/>
                <a:gd name="connsiteY80" fmla="*/ 1550554 h 5052291"/>
                <a:gd name="connsiteX81" fmla="*/ 3184047 w 3864074"/>
                <a:gd name="connsiteY81" fmla="*/ 1615786 h 5052291"/>
                <a:gd name="connsiteX82" fmla="*/ 3149988 w 3864074"/>
                <a:gd name="connsiteY82" fmla="*/ 1704686 h 5052291"/>
                <a:gd name="connsiteX83" fmla="*/ 3024143 w 3864074"/>
                <a:gd name="connsiteY83" fmla="*/ 1878445 h 5052291"/>
                <a:gd name="connsiteX84" fmla="*/ 2926006 w 3864074"/>
                <a:gd name="connsiteY84" fmla="*/ 2058554 h 5052291"/>
                <a:gd name="connsiteX85" fmla="*/ 2724538 w 3864074"/>
                <a:gd name="connsiteY85" fmla="*/ 2245013 h 5052291"/>
                <a:gd name="connsiteX86" fmla="*/ 2585415 w 3864074"/>
                <a:gd name="connsiteY86" fmla="*/ 2466686 h 5052291"/>
                <a:gd name="connsiteX87" fmla="*/ 2398379 w 3864074"/>
                <a:gd name="connsiteY87" fmla="*/ 2701059 h 5052291"/>
                <a:gd name="connsiteX88" fmla="*/ 2280038 w 3864074"/>
                <a:gd name="connsiteY88" fmla="*/ 2938895 h 5052291"/>
                <a:gd name="connsiteX89" fmla="*/ 2028347 w 3864074"/>
                <a:gd name="connsiteY89" fmla="*/ 3164032 h 5052291"/>
                <a:gd name="connsiteX90" fmla="*/ 1912893 w 3864074"/>
                <a:gd name="connsiteY90" fmla="*/ 2997777 h 5052291"/>
                <a:gd name="connsiteX91" fmla="*/ 1790511 w 3864074"/>
                <a:gd name="connsiteY91" fmla="*/ 2841336 h 5052291"/>
                <a:gd name="connsiteX92" fmla="*/ 1667552 w 3864074"/>
                <a:gd name="connsiteY92" fmla="*/ 2622550 h 5052291"/>
                <a:gd name="connsiteX93" fmla="*/ 1483402 w 3864074"/>
                <a:gd name="connsiteY93" fmla="*/ 2400877 h 5052291"/>
                <a:gd name="connsiteX94" fmla="*/ 1351206 w 3864074"/>
                <a:gd name="connsiteY94" fmla="*/ 2202872 h 5052291"/>
                <a:gd name="connsiteX95" fmla="*/ 1193034 w 3864074"/>
                <a:gd name="connsiteY95" fmla="*/ 1997363 h 5052291"/>
                <a:gd name="connsiteX96" fmla="*/ 962702 w 3864074"/>
                <a:gd name="connsiteY96" fmla="*/ 1693718 h 5052291"/>
                <a:gd name="connsiteX97" fmla="*/ 842629 w 3864074"/>
                <a:gd name="connsiteY97" fmla="*/ 1416050 h 5052291"/>
                <a:gd name="connsiteX98" fmla="*/ 275170 w 3864074"/>
                <a:gd name="connsiteY98" fmla="*/ 876877 h 5052291"/>
                <a:gd name="connsiteX99" fmla="*/ 0 w 3864074"/>
                <a:gd name="connsiteY99" fmla="*/ 428711 h 5052291"/>
                <a:gd name="connsiteX100" fmla="*/ 3274 w 3864074"/>
                <a:gd name="connsiteY100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991565 w 3864074"/>
                <a:gd name="connsiteY77" fmla="*/ 3703782 h 5052291"/>
                <a:gd name="connsiteX78" fmla="*/ 3397638 w 3864074"/>
                <a:gd name="connsiteY78" fmla="*/ 1356013 h 5052291"/>
                <a:gd name="connsiteX79" fmla="*/ 3224456 w 3864074"/>
                <a:gd name="connsiteY79" fmla="*/ 1550554 h 5052291"/>
                <a:gd name="connsiteX80" fmla="*/ 3184047 w 3864074"/>
                <a:gd name="connsiteY80" fmla="*/ 1615786 h 5052291"/>
                <a:gd name="connsiteX81" fmla="*/ 3149988 w 3864074"/>
                <a:gd name="connsiteY81" fmla="*/ 1704686 h 5052291"/>
                <a:gd name="connsiteX82" fmla="*/ 3024143 w 3864074"/>
                <a:gd name="connsiteY82" fmla="*/ 1878445 h 5052291"/>
                <a:gd name="connsiteX83" fmla="*/ 2926006 w 3864074"/>
                <a:gd name="connsiteY83" fmla="*/ 2058554 h 5052291"/>
                <a:gd name="connsiteX84" fmla="*/ 2724538 w 3864074"/>
                <a:gd name="connsiteY84" fmla="*/ 2245013 h 5052291"/>
                <a:gd name="connsiteX85" fmla="*/ 2585415 w 3864074"/>
                <a:gd name="connsiteY85" fmla="*/ 2466686 h 5052291"/>
                <a:gd name="connsiteX86" fmla="*/ 2398379 w 3864074"/>
                <a:gd name="connsiteY86" fmla="*/ 2701059 h 5052291"/>
                <a:gd name="connsiteX87" fmla="*/ 2280038 w 3864074"/>
                <a:gd name="connsiteY87" fmla="*/ 2938895 h 5052291"/>
                <a:gd name="connsiteX88" fmla="*/ 2028347 w 3864074"/>
                <a:gd name="connsiteY88" fmla="*/ 3164032 h 5052291"/>
                <a:gd name="connsiteX89" fmla="*/ 1912893 w 3864074"/>
                <a:gd name="connsiteY89" fmla="*/ 2997777 h 5052291"/>
                <a:gd name="connsiteX90" fmla="*/ 1790511 w 3864074"/>
                <a:gd name="connsiteY90" fmla="*/ 2841336 h 5052291"/>
                <a:gd name="connsiteX91" fmla="*/ 1667552 w 3864074"/>
                <a:gd name="connsiteY91" fmla="*/ 2622550 h 5052291"/>
                <a:gd name="connsiteX92" fmla="*/ 1483402 w 3864074"/>
                <a:gd name="connsiteY92" fmla="*/ 2400877 h 5052291"/>
                <a:gd name="connsiteX93" fmla="*/ 1351206 w 3864074"/>
                <a:gd name="connsiteY93" fmla="*/ 2202872 h 5052291"/>
                <a:gd name="connsiteX94" fmla="*/ 1193034 w 3864074"/>
                <a:gd name="connsiteY94" fmla="*/ 1997363 h 5052291"/>
                <a:gd name="connsiteX95" fmla="*/ 962702 w 3864074"/>
                <a:gd name="connsiteY95" fmla="*/ 1693718 h 5052291"/>
                <a:gd name="connsiteX96" fmla="*/ 842629 w 3864074"/>
                <a:gd name="connsiteY96" fmla="*/ 1416050 h 5052291"/>
                <a:gd name="connsiteX97" fmla="*/ 275170 w 3864074"/>
                <a:gd name="connsiteY97" fmla="*/ 876877 h 5052291"/>
                <a:gd name="connsiteX98" fmla="*/ 0 w 3864074"/>
                <a:gd name="connsiteY98" fmla="*/ 428711 h 5052291"/>
                <a:gd name="connsiteX99" fmla="*/ 3274 w 3864074"/>
                <a:gd name="connsiteY99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1120874 w 3864074"/>
                <a:gd name="connsiteY76" fmla="*/ 3943927 h 5052291"/>
                <a:gd name="connsiteX77" fmla="*/ 3397638 w 3864074"/>
                <a:gd name="connsiteY77" fmla="*/ 1356013 h 5052291"/>
                <a:gd name="connsiteX78" fmla="*/ 3224456 w 3864074"/>
                <a:gd name="connsiteY78" fmla="*/ 1550554 h 5052291"/>
                <a:gd name="connsiteX79" fmla="*/ 3184047 w 3864074"/>
                <a:gd name="connsiteY79" fmla="*/ 1615786 h 5052291"/>
                <a:gd name="connsiteX80" fmla="*/ 3149988 w 3864074"/>
                <a:gd name="connsiteY80" fmla="*/ 1704686 h 5052291"/>
                <a:gd name="connsiteX81" fmla="*/ 3024143 w 3864074"/>
                <a:gd name="connsiteY81" fmla="*/ 1878445 h 5052291"/>
                <a:gd name="connsiteX82" fmla="*/ 2926006 w 3864074"/>
                <a:gd name="connsiteY82" fmla="*/ 2058554 h 5052291"/>
                <a:gd name="connsiteX83" fmla="*/ 2724538 w 3864074"/>
                <a:gd name="connsiteY83" fmla="*/ 2245013 h 5052291"/>
                <a:gd name="connsiteX84" fmla="*/ 2585415 w 3864074"/>
                <a:gd name="connsiteY84" fmla="*/ 2466686 h 5052291"/>
                <a:gd name="connsiteX85" fmla="*/ 2398379 w 3864074"/>
                <a:gd name="connsiteY85" fmla="*/ 2701059 h 5052291"/>
                <a:gd name="connsiteX86" fmla="*/ 2280038 w 3864074"/>
                <a:gd name="connsiteY86" fmla="*/ 2938895 h 5052291"/>
                <a:gd name="connsiteX87" fmla="*/ 2028347 w 3864074"/>
                <a:gd name="connsiteY87" fmla="*/ 3164032 h 5052291"/>
                <a:gd name="connsiteX88" fmla="*/ 1912893 w 3864074"/>
                <a:gd name="connsiteY88" fmla="*/ 2997777 h 5052291"/>
                <a:gd name="connsiteX89" fmla="*/ 1790511 w 3864074"/>
                <a:gd name="connsiteY89" fmla="*/ 2841336 h 5052291"/>
                <a:gd name="connsiteX90" fmla="*/ 1667552 w 3864074"/>
                <a:gd name="connsiteY90" fmla="*/ 2622550 h 5052291"/>
                <a:gd name="connsiteX91" fmla="*/ 1483402 w 3864074"/>
                <a:gd name="connsiteY91" fmla="*/ 2400877 h 5052291"/>
                <a:gd name="connsiteX92" fmla="*/ 1351206 w 3864074"/>
                <a:gd name="connsiteY92" fmla="*/ 2202872 h 5052291"/>
                <a:gd name="connsiteX93" fmla="*/ 1193034 w 3864074"/>
                <a:gd name="connsiteY93" fmla="*/ 1997363 h 5052291"/>
                <a:gd name="connsiteX94" fmla="*/ 962702 w 3864074"/>
                <a:gd name="connsiteY94" fmla="*/ 1693718 h 5052291"/>
                <a:gd name="connsiteX95" fmla="*/ 842629 w 3864074"/>
                <a:gd name="connsiteY95" fmla="*/ 1416050 h 5052291"/>
                <a:gd name="connsiteX96" fmla="*/ 275170 w 3864074"/>
                <a:gd name="connsiteY96" fmla="*/ 876877 h 5052291"/>
                <a:gd name="connsiteX97" fmla="*/ 0 w 3864074"/>
                <a:gd name="connsiteY97" fmla="*/ 428711 h 5052291"/>
                <a:gd name="connsiteX98" fmla="*/ 3274 w 3864074"/>
                <a:gd name="connsiteY98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1231711 w 3864074"/>
                <a:gd name="connsiteY75" fmla="*/ 4017818 h 5052291"/>
                <a:gd name="connsiteX76" fmla="*/ 3397638 w 3864074"/>
                <a:gd name="connsiteY76" fmla="*/ 1356013 h 5052291"/>
                <a:gd name="connsiteX77" fmla="*/ 3224456 w 3864074"/>
                <a:gd name="connsiteY77" fmla="*/ 1550554 h 5052291"/>
                <a:gd name="connsiteX78" fmla="*/ 3184047 w 3864074"/>
                <a:gd name="connsiteY78" fmla="*/ 1615786 h 5052291"/>
                <a:gd name="connsiteX79" fmla="*/ 3149988 w 3864074"/>
                <a:gd name="connsiteY79" fmla="*/ 1704686 h 5052291"/>
                <a:gd name="connsiteX80" fmla="*/ 3024143 w 3864074"/>
                <a:gd name="connsiteY80" fmla="*/ 1878445 h 5052291"/>
                <a:gd name="connsiteX81" fmla="*/ 2926006 w 3864074"/>
                <a:gd name="connsiteY81" fmla="*/ 2058554 h 5052291"/>
                <a:gd name="connsiteX82" fmla="*/ 2724538 w 3864074"/>
                <a:gd name="connsiteY82" fmla="*/ 2245013 h 5052291"/>
                <a:gd name="connsiteX83" fmla="*/ 2585415 w 3864074"/>
                <a:gd name="connsiteY83" fmla="*/ 2466686 h 5052291"/>
                <a:gd name="connsiteX84" fmla="*/ 2398379 w 3864074"/>
                <a:gd name="connsiteY84" fmla="*/ 2701059 h 5052291"/>
                <a:gd name="connsiteX85" fmla="*/ 2280038 w 3864074"/>
                <a:gd name="connsiteY85" fmla="*/ 2938895 h 5052291"/>
                <a:gd name="connsiteX86" fmla="*/ 2028347 w 3864074"/>
                <a:gd name="connsiteY86" fmla="*/ 3164032 h 5052291"/>
                <a:gd name="connsiteX87" fmla="*/ 1912893 w 3864074"/>
                <a:gd name="connsiteY87" fmla="*/ 2997777 h 5052291"/>
                <a:gd name="connsiteX88" fmla="*/ 1790511 w 3864074"/>
                <a:gd name="connsiteY88" fmla="*/ 2841336 h 5052291"/>
                <a:gd name="connsiteX89" fmla="*/ 1667552 w 3864074"/>
                <a:gd name="connsiteY89" fmla="*/ 2622550 h 5052291"/>
                <a:gd name="connsiteX90" fmla="*/ 1483402 w 3864074"/>
                <a:gd name="connsiteY90" fmla="*/ 2400877 h 5052291"/>
                <a:gd name="connsiteX91" fmla="*/ 1351206 w 3864074"/>
                <a:gd name="connsiteY91" fmla="*/ 2202872 h 5052291"/>
                <a:gd name="connsiteX92" fmla="*/ 1193034 w 3864074"/>
                <a:gd name="connsiteY92" fmla="*/ 1997363 h 5052291"/>
                <a:gd name="connsiteX93" fmla="*/ 962702 w 3864074"/>
                <a:gd name="connsiteY93" fmla="*/ 1693718 h 5052291"/>
                <a:gd name="connsiteX94" fmla="*/ 842629 w 3864074"/>
                <a:gd name="connsiteY94" fmla="*/ 1416050 h 5052291"/>
                <a:gd name="connsiteX95" fmla="*/ 275170 w 3864074"/>
                <a:gd name="connsiteY95" fmla="*/ 876877 h 5052291"/>
                <a:gd name="connsiteX96" fmla="*/ 0 w 3864074"/>
                <a:gd name="connsiteY96" fmla="*/ 428711 h 5052291"/>
                <a:gd name="connsiteX97" fmla="*/ 3274 w 3864074"/>
                <a:gd name="connsiteY97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1287129 w 3864074"/>
                <a:gd name="connsiteY74" fmla="*/ 4119418 h 5052291"/>
                <a:gd name="connsiteX75" fmla="*/ 3397638 w 3864074"/>
                <a:gd name="connsiteY75" fmla="*/ 1356013 h 5052291"/>
                <a:gd name="connsiteX76" fmla="*/ 3224456 w 3864074"/>
                <a:gd name="connsiteY76" fmla="*/ 1550554 h 5052291"/>
                <a:gd name="connsiteX77" fmla="*/ 3184047 w 3864074"/>
                <a:gd name="connsiteY77" fmla="*/ 1615786 h 5052291"/>
                <a:gd name="connsiteX78" fmla="*/ 3149988 w 3864074"/>
                <a:gd name="connsiteY78" fmla="*/ 1704686 h 5052291"/>
                <a:gd name="connsiteX79" fmla="*/ 3024143 w 3864074"/>
                <a:gd name="connsiteY79" fmla="*/ 1878445 h 5052291"/>
                <a:gd name="connsiteX80" fmla="*/ 2926006 w 3864074"/>
                <a:gd name="connsiteY80" fmla="*/ 2058554 h 5052291"/>
                <a:gd name="connsiteX81" fmla="*/ 2724538 w 3864074"/>
                <a:gd name="connsiteY81" fmla="*/ 2245013 h 5052291"/>
                <a:gd name="connsiteX82" fmla="*/ 2585415 w 3864074"/>
                <a:gd name="connsiteY82" fmla="*/ 2466686 h 5052291"/>
                <a:gd name="connsiteX83" fmla="*/ 2398379 w 3864074"/>
                <a:gd name="connsiteY83" fmla="*/ 2701059 h 5052291"/>
                <a:gd name="connsiteX84" fmla="*/ 2280038 w 3864074"/>
                <a:gd name="connsiteY84" fmla="*/ 2938895 h 5052291"/>
                <a:gd name="connsiteX85" fmla="*/ 2028347 w 3864074"/>
                <a:gd name="connsiteY85" fmla="*/ 3164032 h 5052291"/>
                <a:gd name="connsiteX86" fmla="*/ 1912893 w 3864074"/>
                <a:gd name="connsiteY86" fmla="*/ 2997777 h 5052291"/>
                <a:gd name="connsiteX87" fmla="*/ 1790511 w 3864074"/>
                <a:gd name="connsiteY87" fmla="*/ 2841336 h 5052291"/>
                <a:gd name="connsiteX88" fmla="*/ 1667552 w 3864074"/>
                <a:gd name="connsiteY88" fmla="*/ 2622550 h 5052291"/>
                <a:gd name="connsiteX89" fmla="*/ 1483402 w 3864074"/>
                <a:gd name="connsiteY89" fmla="*/ 2400877 h 5052291"/>
                <a:gd name="connsiteX90" fmla="*/ 1351206 w 3864074"/>
                <a:gd name="connsiteY90" fmla="*/ 2202872 h 5052291"/>
                <a:gd name="connsiteX91" fmla="*/ 1193034 w 3864074"/>
                <a:gd name="connsiteY91" fmla="*/ 1997363 h 5052291"/>
                <a:gd name="connsiteX92" fmla="*/ 962702 w 3864074"/>
                <a:gd name="connsiteY92" fmla="*/ 1693718 h 5052291"/>
                <a:gd name="connsiteX93" fmla="*/ 842629 w 3864074"/>
                <a:gd name="connsiteY93" fmla="*/ 1416050 h 5052291"/>
                <a:gd name="connsiteX94" fmla="*/ 275170 w 3864074"/>
                <a:gd name="connsiteY94" fmla="*/ 876877 h 5052291"/>
                <a:gd name="connsiteX95" fmla="*/ 0 w 3864074"/>
                <a:gd name="connsiteY95" fmla="*/ 428711 h 5052291"/>
                <a:gd name="connsiteX96" fmla="*/ 3274 w 3864074"/>
                <a:gd name="connsiteY96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1453384 w 3864074"/>
                <a:gd name="connsiteY73" fmla="*/ 4267200 h 5052291"/>
                <a:gd name="connsiteX74" fmla="*/ 3397638 w 3864074"/>
                <a:gd name="connsiteY74" fmla="*/ 1356013 h 5052291"/>
                <a:gd name="connsiteX75" fmla="*/ 3224456 w 3864074"/>
                <a:gd name="connsiteY75" fmla="*/ 1550554 h 5052291"/>
                <a:gd name="connsiteX76" fmla="*/ 3184047 w 3864074"/>
                <a:gd name="connsiteY76" fmla="*/ 1615786 h 5052291"/>
                <a:gd name="connsiteX77" fmla="*/ 3149988 w 3864074"/>
                <a:gd name="connsiteY77" fmla="*/ 1704686 h 5052291"/>
                <a:gd name="connsiteX78" fmla="*/ 3024143 w 3864074"/>
                <a:gd name="connsiteY78" fmla="*/ 1878445 h 5052291"/>
                <a:gd name="connsiteX79" fmla="*/ 2926006 w 3864074"/>
                <a:gd name="connsiteY79" fmla="*/ 2058554 h 5052291"/>
                <a:gd name="connsiteX80" fmla="*/ 2724538 w 3864074"/>
                <a:gd name="connsiteY80" fmla="*/ 2245013 h 5052291"/>
                <a:gd name="connsiteX81" fmla="*/ 2585415 w 3864074"/>
                <a:gd name="connsiteY81" fmla="*/ 2466686 h 5052291"/>
                <a:gd name="connsiteX82" fmla="*/ 2398379 w 3864074"/>
                <a:gd name="connsiteY82" fmla="*/ 2701059 h 5052291"/>
                <a:gd name="connsiteX83" fmla="*/ 2280038 w 3864074"/>
                <a:gd name="connsiteY83" fmla="*/ 2938895 h 5052291"/>
                <a:gd name="connsiteX84" fmla="*/ 2028347 w 3864074"/>
                <a:gd name="connsiteY84" fmla="*/ 3164032 h 5052291"/>
                <a:gd name="connsiteX85" fmla="*/ 1912893 w 3864074"/>
                <a:gd name="connsiteY85" fmla="*/ 2997777 h 5052291"/>
                <a:gd name="connsiteX86" fmla="*/ 1790511 w 3864074"/>
                <a:gd name="connsiteY86" fmla="*/ 2841336 h 5052291"/>
                <a:gd name="connsiteX87" fmla="*/ 1667552 w 3864074"/>
                <a:gd name="connsiteY87" fmla="*/ 2622550 h 5052291"/>
                <a:gd name="connsiteX88" fmla="*/ 1483402 w 3864074"/>
                <a:gd name="connsiteY88" fmla="*/ 2400877 h 5052291"/>
                <a:gd name="connsiteX89" fmla="*/ 1351206 w 3864074"/>
                <a:gd name="connsiteY89" fmla="*/ 2202872 h 5052291"/>
                <a:gd name="connsiteX90" fmla="*/ 1193034 w 3864074"/>
                <a:gd name="connsiteY90" fmla="*/ 1997363 h 5052291"/>
                <a:gd name="connsiteX91" fmla="*/ 962702 w 3864074"/>
                <a:gd name="connsiteY91" fmla="*/ 1693718 h 5052291"/>
                <a:gd name="connsiteX92" fmla="*/ 842629 w 3864074"/>
                <a:gd name="connsiteY92" fmla="*/ 1416050 h 5052291"/>
                <a:gd name="connsiteX93" fmla="*/ 275170 w 3864074"/>
                <a:gd name="connsiteY93" fmla="*/ 876877 h 5052291"/>
                <a:gd name="connsiteX94" fmla="*/ 0 w 3864074"/>
                <a:gd name="connsiteY94" fmla="*/ 428711 h 5052291"/>
                <a:gd name="connsiteX95" fmla="*/ 3274 w 3864074"/>
                <a:gd name="connsiteY95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1453384 w 3864074"/>
                <a:gd name="connsiteY72" fmla="*/ 4414982 h 5052291"/>
                <a:gd name="connsiteX73" fmla="*/ 3397638 w 3864074"/>
                <a:gd name="connsiteY73" fmla="*/ 1356013 h 5052291"/>
                <a:gd name="connsiteX74" fmla="*/ 3224456 w 3864074"/>
                <a:gd name="connsiteY74" fmla="*/ 1550554 h 5052291"/>
                <a:gd name="connsiteX75" fmla="*/ 3184047 w 3864074"/>
                <a:gd name="connsiteY75" fmla="*/ 1615786 h 5052291"/>
                <a:gd name="connsiteX76" fmla="*/ 3149988 w 3864074"/>
                <a:gd name="connsiteY76" fmla="*/ 1704686 h 5052291"/>
                <a:gd name="connsiteX77" fmla="*/ 3024143 w 3864074"/>
                <a:gd name="connsiteY77" fmla="*/ 1878445 h 5052291"/>
                <a:gd name="connsiteX78" fmla="*/ 2926006 w 3864074"/>
                <a:gd name="connsiteY78" fmla="*/ 2058554 h 5052291"/>
                <a:gd name="connsiteX79" fmla="*/ 2724538 w 3864074"/>
                <a:gd name="connsiteY79" fmla="*/ 2245013 h 5052291"/>
                <a:gd name="connsiteX80" fmla="*/ 2585415 w 3864074"/>
                <a:gd name="connsiteY80" fmla="*/ 2466686 h 5052291"/>
                <a:gd name="connsiteX81" fmla="*/ 2398379 w 3864074"/>
                <a:gd name="connsiteY81" fmla="*/ 2701059 h 5052291"/>
                <a:gd name="connsiteX82" fmla="*/ 2280038 w 3864074"/>
                <a:gd name="connsiteY82" fmla="*/ 2938895 h 5052291"/>
                <a:gd name="connsiteX83" fmla="*/ 2028347 w 3864074"/>
                <a:gd name="connsiteY83" fmla="*/ 3164032 h 5052291"/>
                <a:gd name="connsiteX84" fmla="*/ 1912893 w 3864074"/>
                <a:gd name="connsiteY84" fmla="*/ 2997777 h 5052291"/>
                <a:gd name="connsiteX85" fmla="*/ 1790511 w 3864074"/>
                <a:gd name="connsiteY85" fmla="*/ 2841336 h 5052291"/>
                <a:gd name="connsiteX86" fmla="*/ 1667552 w 3864074"/>
                <a:gd name="connsiteY86" fmla="*/ 2622550 h 5052291"/>
                <a:gd name="connsiteX87" fmla="*/ 1483402 w 3864074"/>
                <a:gd name="connsiteY87" fmla="*/ 2400877 h 5052291"/>
                <a:gd name="connsiteX88" fmla="*/ 1351206 w 3864074"/>
                <a:gd name="connsiteY88" fmla="*/ 2202872 h 5052291"/>
                <a:gd name="connsiteX89" fmla="*/ 1193034 w 3864074"/>
                <a:gd name="connsiteY89" fmla="*/ 1997363 h 5052291"/>
                <a:gd name="connsiteX90" fmla="*/ 962702 w 3864074"/>
                <a:gd name="connsiteY90" fmla="*/ 1693718 h 5052291"/>
                <a:gd name="connsiteX91" fmla="*/ 842629 w 3864074"/>
                <a:gd name="connsiteY91" fmla="*/ 1416050 h 5052291"/>
                <a:gd name="connsiteX92" fmla="*/ 275170 w 3864074"/>
                <a:gd name="connsiteY92" fmla="*/ 876877 h 5052291"/>
                <a:gd name="connsiteX93" fmla="*/ 0 w 3864074"/>
                <a:gd name="connsiteY93" fmla="*/ 428711 h 5052291"/>
                <a:gd name="connsiteX94" fmla="*/ 3274 w 3864074"/>
                <a:gd name="connsiteY94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1582693 w 3864074"/>
                <a:gd name="connsiteY71" fmla="*/ 4682836 h 5052291"/>
                <a:gd name="connsiteX72" fmla="*/ 3397638 w 3864074"/>
                <a:gd name="connsiteY72" fmla="*/ 1356013 h 5052291"/>
                <a:gd name="connsiteX73" fmla="*/ 3224456 w 3864074"/>
                <a:gd name="connsiteY73" fmla="*/ 1550554 h 5052291"/>
                <a:gd name="connsiteX74" fmla="*/ 3184047 w 3864074"/>
                <a:gd name="connsiteY74" fmla="*/ 1615786 h 5052291"/>
                <a:gd name="connsiteX75" fmla="*/ 3149988 w 3864074"/>
                <a:gd name="connsiteY75" fmla="*/ 1704686 h 5052291"/>
                <a:gd name="connsiteX76" fmla="*/ 3024143 w 3864074"/>
                <a:gd name="connsiteY76" fmla="*/ 1878445 h 5052291"/>
                <a:gd name="connsiteX77" fmla="*/ 2926006 w 3864074"/>
                <a:gd name="connsiteY77" fmla="*/ 2058554 h 5052291"/>
                <a:gd name="connsiteX78" fmla="*/ 2724538 w 3864074"/>
                <a:gd name="connsiteY78" fmla="*/ 2245013 h 5052291"/>
                <a:gd name="connsiteX79" fmla="*/ 2585415 w 3864074"/>
                <a:gd name="connsiteY79" fmla="*/ 2466686 h 5052291"/>
                <a:gd name="connsiteX80" fmla="*/ 2398379 w 3864074"/>
                <a:gd name="connsiteY80" fmla="*/ 2701059 h 5052291"/>
                <a:gd name="connsiteX81" fmla="*/ 2280038 w 3864074"/>
                <a:gd name="connsiteY81" fmla="*/ 2938895 h 5052291"/>
                <a:gd name="connsiteX82" fmla="*/ 2028347 w 3864074"/>
                <a:gd name="connsiteY82" fmla="*/ 3164032 h 5052291"/>
                <a:gd name="connsiteX83" fmla="*/ 1912893 w 3864074"/>
                <a:gd name="connsiteY83" fmla="*/ 2997777 h 5052291"/>
                <a:gd name="connsiteX84" fmla="*/ 1790511 w 3864074"/>
                <a:gd name="connsiteY84" fmla="*/ 2841336 h 5052291"/>
                <a:gd name="connsiteX85" fmla="*/ 1667552 w 3864074"/>
                <a:gd name="connsiteY85" fmla="*/ 2622550 h 5052291"/>
                <a:gd name="connsiteX86" fmla="*/ 1483402 w 3864074"/>
                <a:gd name="connsiteY86" fmla="*/ 2400877 h 5052291"/>
                <a:gd name="connsiteX87" fmla="*/ 1351206 w 3864074"/>
                <a:gd name="connsiteY87" fmla="*/ 2202872 h 5052291"/>
                <a:gd name="connsiteX88" fmla="*/ 1193034 w 3864074"/>
                <a:gd name="connsiteY88" fmla="*/ 1997363 h 5052291"/>
                <a:gd name="connsiteX89" fmla="*/ 962702 w 3864074"/>
                <a:gd name="connsiteY89" fmla="*/ 1693718 h 5052291"/>
                <a:gd name="connsiteX90" fmla="*/ 842629 w 3864074"/>
                <a:gd name="connsiteY90" fmla="*/ 1416050 h 5052291"/>
                <a:gd name="connsiteX91" fmla="*/ 275170 w 3864074"/>
                <a:gd name="connsiteY91" fmla="*/ 876877 h 5052291"/>
                <a:gd name="connsiteX92" fmla="*/ 0 w 3864074"/>
                <a:gd name="connsiteY92" fmla="*/ 428711 h 5052291"/>
                <a:gd name="connsiteX93" fmla="*/ 3274 w 3864074"/>
                <a:gd name="connsiteY93" fmla="*/ 0 h 5052291"/>
                <a:gd name="connsiteX0" fmla="*/ 3274 w 3864074"/>
                <a:gd name="connsiteY0" fmla="*/ 0 h 5052291"/>
                <a:gd name="connsiteX1" fmla="*/ 1240947 w 3864074"/>
                <a:gd name="connsiteY1" fmla="*/ 9236 h 5052291"/>
                <a:gd name="connsiteX2" fmla="*/ 1259420 w 3864074"/>
                <a:gd name="connsiteY2" fmla="*/ 979054 h 5052291"/>
                <a:gd name="connsiteX3" fmla="*/ 1361020 w 3864074"/>
                <a:gd name="connsiteY3" fmla="*/ 1016000 h 5052291"/>
                <a:gd name="connsiteX4" fmla="*/ 1471856 w 3864074"/>
                <a:gd name="connsiteY4" fmla="*/ 1062182 h 5052291"/>
                <a:gd name="connsiteX5" fmla="*/ 1564220 w 3864074"/>
                <a:gd name="connsiteY5" fmla="*/ 1034472 h 5052291"/>
                <a:gd name="connsiteX6" fmla="*/ 1628874 w 3864074"/>
                <a:gd name="connsiteY6" fmla="*/ 1089891 h 5052291"/>
                <a:gd name="connsiteX7" fmla="*/ 1628874 w 3864074"/>
                <a:gd name="connsiteY7" fmla="*/ 1089891 h 5052291"/>
                <a:gd name="connsiteX8" fmla="*/ 1758184 w 3864074"/>
                <a:gd name="connsiteY8" fmla="*/ 1173018 h 5052291"/>
                <a:gd name="connsiteX9" fmla="*/ 1859784 w 3864074"/>
                <a:gd name="connsiteY9" fmla="*/ 1117600 h 5052291"/>
                <a:gd name="connsiteX10" fmla="*/ 1896729 w 3864074"/>
                <a:gd name="connsiteY10" fmla="*/ 1209963 h 5052291"/>
                <a:gd name="connsiteX11" fmla="*/ 2016802 w 3864074"/>
                <a:gd name="connsiteY11" fmla="*/ 1200727 h 5052291"/>
                <a:gd name="connsiteX12" fmla="*/ 2072220 w 3864074"/>
                <a:gd name="connsiteY12" fmla="*/ 1265382 h 5052291"/>
                <a:gd name="connsiteX13" fmla="*/ 2155347 w 3864074"/>
                <a:gd name="connsiteY13" fmla="*/ 1339272 h 5052291"/>
                <a:gd name="connsiteX14" fmla="*/ 2238474 w 3864074"/>
                <a:gd name="connsiteY14" fmla="*/ 1256145 h 5052291"/>
                <a:gd name="connsiteX15" fmla="*/ 2303129 w 3864074"/>
                <a:gd name="connsiteY15" fmla="*/ 1330036 h 5052291"/>
                <a:gd name="connsiteX16" fmla="*/ 2377020 w 3864074"/>
                <a:gd name="connsiteY16" fmla="*/ 1330036 h 5052291"/>
                <a:gd name="connsiteX17" fmla="*/ 2432438 w 3864074"/>
                <a:gd name="connsiteY17" fmla="*/ 1385454 h 5052291"/>
                <a:gd name="connsiteX18" fmla="*/ 2561747 w 3864074"/>
                <a:gd name="connsiteY18" fmla="*/ 1330036 h 5052291"/>
                <a:gd name="connsiteX19" fmla="*/ 2626402 w 3864074"/>
                <a:gd name="connsiteY19" fmla="*/ 1376218 h 5052291"/>
                <a:gd name="connsiteX20" fmla="*/ 2949674 w 3864074"/>
                <a:gd name="connsiteY20" fmla="*/ 1330036 h 5052291"/>
                <a:gd name="connsiteX21" fmla="*/ 3226765 w 3864074"/>
                <a:gd name="connsiteY21" fmla="*/ 1283854 h 5052291"/>
                <a:gd name="connsiteX22" fmla="*/ 3559274 w 3864074"/>
                <a:gd name="connsiteY22" fmla="*/ 1440872 h 5052291"/>
                <a:gd name="connsiteX23" fmla="*/ 3651638 w 3864074"/>
                <a:gd name="connsiteY23" fmla="*/ 1477818 h 5052291"/>
                <a:gd name="connsiteX24" fmla="*/ 3697820 w 3864074"/>
                <a:gd name="connsiteY24" fmla="*/ 2216727 h 5052291"/>
                <a:gd name="connsiteX25" fmla="*/ 3854838 w 3864074"/>
                <a:gd name="connsiteY25" fmla="*/ 2475345 h 5052291"/>
                <a:gd name="connsiteX26" fmla="*/ 3864074 w 3864074"/>
                <a:gd name="connsiteY26" fmla="*/ 2687782 h 5052291"/>
                <a:gd name="connsiteX27" fmla="*/ 3836365 w 3864074"/>
                <a:gd name="connsiteY27" fmla="*/ 2789382 h 5052291"/>
                <a:gd name="connsiteX28" fmla="*/ 3836365 w 3864074"/>
                <a:gd name="connsiteY28" fmla="*/ 2974109 h 5052291"/>
                <a:gd name="connsiteX29" fmla="*/ 3836365 w 3864074"/>
                <a:gd name="connsiteY29" fmla="*/ 3066472 h 5052291"/>
                <a:gd name="connsiteX30" fmla="*/ 3744002 w 3864074"/>
                <a:gd name="connsiteY30" fmla="*/ 3278909 h 5052291"/>
                <a:gd name="connsiteX31" fmla="*/ 3531565 w 3864074"/>
                <a:gd name="connsiteY31" fmla="*/ 3380509 h 5052291"/>
                <a:gd name="connsiteX32" fmla="*/ 3383784 w 3864074"/>
                <a:gd name="connsiteY32" fmla="*/ 3491345 h 5052291"/>
                <a:gd name="connsiteX33" fmla="*/ 3383784 w 3864074"/>
                <a:gd name="connsiteY33" fmla="*/ 3491345 h 5052291"/>
                <a:gd name="connsiteX34" fmla="*/ 3365311 w 3864074"/>
                <a:gd name="connsiteY34" fmla="*/ 3463636 h 5052291"/>
                <a:gd name="connsiteX35" fmla="*/ 3457674 w 3864074"/>
                <a:gd name="connsiteY35" fmla="*/ 3362036 h 5052291"/>
                <a:gd name="connsiteX36" fmla="*/ 3365311 w 3864074"/>
                <a:gd name="connsiteY36" fmla="*/ 3371272 h 5052291"/>
                <a:gd name="connsiteX37" fmla="*/ 3365311 w 3864074"/>
                <a:gd name="connsiteY37" fmla="*/ 3260436 h 5052291"/>
                <a:gd name="connsiteX38" fmla="*/ 3328365 w 3864074"/>
                <a:gd name="connsiteY38" fmla="*/ 3260436 h 5052291"/>
                <a:gd name="connsiteX39" fmla="*/ 3254474 w 3864074"/>
                <a:gd name="connsiteY39" fmla="*/ 3315854 h 5052291"/>
                <a:gd name="connsiteX40" fmla="*/ 3282184 w 3864074"/>
                <a:gd name="connsiteY40" fmla="*/ 3417454 h 5052291"/>
                <a:gd name="connsiteX41" fmla="*/ 3282184 w 3864074"/>
                <a:gd name="connsiteY41" fmla="*/ 3417454 h 5052291"/>
                <a:gd name="connsiteX42" fmla="*/ 3319129 w 3864074"/>
                <a:gd name="connsiteY42" fmla="*/ 3574472 h 5052291"/>
                <a:gd name="connsiteX43" fmla="*/ 3189820 w 3864074"/>
                <a:gd name="connsiteY43" fmla="*/ 3648363 h 5052291"/>
                <a:gd name="connsiteX44" fmla="*/ 2968147 w 3864074"/>
                <a:gd name="connsiteY44" fmla="*/ 3879272 h 5052291"/>
                <a:gd name="connsiteX45" fmla="*/ 2958911 w 3864074"/>
                <a:gd name="connsiteY45" fmla="*/ 3805382 h 5052291"/>
                <a:gd name="connsiteX46" fmla="*/ 2894256 w 3864074"/>
                <a:gd name="connsiteY46" fmla="*/ 3759200 h 5052291"/>
                <a:gd name="connsiteX47" fmla="*/ 2755711 w 3864074"/>
                <a:gd name="connsiteY47" fmla="*/ 3786909 h 5052291"/>
                <a:gd name="connsiteX48" fmla="*/ 2885020 w 3864074"/>
                <a:gd name="connsiteY48" fmla="*/ 3860800 h 5052291"/>
                <a:gd name="connsiteX49" fmla="*/ 2755711 w 3864074"/>
                <a:gd name="connsiteY49" fmla="*/ 3962400 h 5052291"/>
                <a:gd name="connsiteX50" fmla="*/ 2663347 w 3864074"/>
                <a:gd name="connsiteY50" fmla="*/ 3888509 h 5052291"/>
                <a:gd name="connsiteX51" fmla="*/ 2626402 w 3864074"/>
                <a:gd name="connsiteY51" fmla="*/ 3980872 h 5052291"/>
                <a:gd name="connsiteX52" fmla="*/ 2506329 w 3864074"/>
                <a:gd name="connsiteY52" fmla="*/ 4008582 h 5052291"/>
                <a:gd name="connsiteX53" fmla="*/ 2506329 w 3864074"/>
                <a:gd name="connsiteY53" fmla="*/ 4128654 h 5052291"/>
                <a:gd name="connsiteX54" fmla="*/ 2413965 w 3864074"/>
                <a:gd name="connsiteY54" fmla="*/ 4165600 h 5052291"/>
                <a:gd name="connsiteX55" fmla="*/ 2367784 w 3864074"/>
                <a:gd name="connsiteY55" fmla="*/ 4128654 h 5052291"/>
                <a:gd name="connsiteX56" fmla="*/ 2330838 w 3864074"/>
                <a:gd name="connsiteY56" fmla="*/ 4294909 h 5052291"/>
                <a:gd name="connsiteX57" fmla="*/ 2395493 w 3864074"/>
                <a:gd name="connsiteY57" fmla="*/ 4239491 h 5052291"/>
                <a:gd name="connsiteX58" fmla="*/ 2432438 w 3864074"/>
                <a:gd name="connsiteY58" fmla="*/ 4267200 h 5052291"/>
                <a:gd name="connsiteX59" fmla="*/ 2330838 w 3864074"/>
                <a:gd name="connsiteY59" fmla="*/ 4433454 h 5052291"/>
                <a:gd name="connsiteX60" fmla="*/ 2256947 w 3864074"/>
                <a:gd name="connsiteY60" fmla="*/ 4442691 h 5052291"/>
                <a:gd name="connsiteX61" fmla="*/ 2256947 w 3864074"/>
                <a:gd name="connsiteY61" fmla="*/ 4488872 h 5052291"/>
                <a:gd name="connsiteX62" fmla="*/ 2340074 w 3864074"/>
                <a:gd name="connsiteY62" fmla="*/ 4451927 h 5052291"/>
                <a:gd name="connsiteX63" fmla="*/ 2349311 w 3864074"/>
                <a:gd name="connsiteY63" fmla="*/ 4636654 h 5052291"/>
                <a:gd name="connsiteX64" fmla="*/ 2266184 w 3864074"/>
                <a:gd name="connsiteY64" fmla="*/ 4701309 h 5052291"/>
                <a:gd name="connsiteX65" fmla="*/ 2321602 w 3864074"/>
                <a:gd name="connsiteY65" fmla="*/ 4729018 h 5052291"/>
                <a:gd name="connsiteX66" fmla="*/ 2432438 w 3864074"/>
                <a:gd name="connsiteY66" fmla="*/ 4978400 h 5052291"/>
                <a:gd name="connsiteX67" fmla="*/ 2441674 w 3864074"/>
                <a:gd name="connsiteY67" fmla="*/ 5052291 h 5052291"/>
                <a:gd name="connsiteX68" fmla="*/ 2109165 w 3864074"/>
                <a:gd name="connsiteY68" fmla="*/ 4969163 h 5052291"/>
                <a:gd name="connsiteX69" fmla="*/ 1869020 w 3864074"/>
                <a:gd name="connsiteY69" fmla="*/ 4922982 h 5052291"/>
                <a:gd name="connsiteX70" fmla="*/ 1675056 w 3864074"/>
                <a:gd name="connsiteY70" fmla="*/ 4765963 h 5052291"/>
                <a:gd name="connsiteX71" fmla="*/ 3397638 w 3864074"/>
                <a:gd name="connsiteY71" fmla="*/ 1356013 h 5052291"/>
                <a:gd name="connsiteX72" fmla="*/ 3224456 w 3864074"/>
                <a:gd name="connsiteY72" fmla="*/ 1550554 h 5052291"/>
                <a:gd name="connsiteX73" fmla="*/ 3184047 w 3864074"/>
                <a:gd name="connsiteY73" fmla="*/ 1615786 h 5052291"/>
                <a:gd name="connsiteX74" fmla="*/ 3149988 w 3864074"/>
                <a:gd name="connsiteY74" fmla="*/ 1704686 h 5052291"/>
                <a:gd name="connsiteX75" fmla="*/ 3024143 w 3864074"/>
                <a:gd name="connsiteY75" fmla="*/ 1878445 h 5052291"/>
                <a:gd name="connsiteX76" fmla="*/ 2926006 w 3864074"/>
                <a:gd name="connsiteY76" fmla="*/ 2058554 h 5052291"/>
                <a:gd name="connsiteX77" fmla="*/ 2724538 w 3864074"/>
                <a:gd name="connsiteY77" fmla="*/ 2245013 h 5052291"/>
                <a:gd name="connsiteX78" fmla="*/ 2585415 w 3864074"/>
                <a:gd name="connsiteY78" fmla="*/ 2466686 h 5052291"/>
                <a:gd name="connsiteX79" fmla="*/ 2398379 w 3864074"/>
                <a:gd name="connsiteY79" fmla="*/ 2701059 h 5052291"/>
                <a:gd name="connsiteX80" fmla="*/ 2280038 w 3864074"/>
                <a:gd name="connsiteY80" fmla="*/ 2938895 h 5052291"/>
                <a:gd name="connsiteX81" fmla="*/ 2028347 w 3864074"/>
                <a:gd name="connsiteY81" fmla="*/ 3164032 h 5052291"/>
                <a:gd name="connsiteX82" fmla="*/ 1912893 w 3864074"/>
                <a:gd name="connsiteY82" fmla="*/ 2997777 h 5052291"/>
                <a:gd name="connsiteX83" fmla="*/ 1790511 w 3864074"/>
                <a:gd name="connsiteY83" fmla="*/ 2841336 h 5052291"/>
                <a:gd name="connsiteX84" fmla="*/ 1667552 w 3864074"/>
                <a:gd name="connsiteY84" fmla="*/ 2622550 h 5052291"/>
                <a:gd name="connsiteX85" fmla="*/ 1483402 w 3864074"/>
                <a:gd name="connsiteY85" fmla="*/ 2400877 h 5052291"/>
                <a:gd name="connsiteX86" fmla="*/ 1351206 w 3864074"/>
                <a:gd name="connsiteY86" fmla="*/ 2202872 h 5052291"/>
                <a:gd name="connsiteX87" fmla="*/ 1193034 w 3864074"/>
                <a:gd name="connsiteY87" fmla="*/ 1997363 h 5052291"/>
                <a:gd name="connsiteX88" fmla="*/ 962702 w 3864074"/>
                <a:gd name="connsiteY88" fmla="*/ 1693718 h 5052291"/>
                <a:gd name="connsiteX89" fmla="*/ 842629 w 3864074"/>
                <a:gd name="connsiteY89" fmla="*/ 1416050 h 5052291"/>
                <a:gd name="connsiteX90" fmla="*/ 275170 w 3864074"/>
                <a:gd name="connsiteY90" fmla="*/ 876877 h 5052291"/>
                <a:gd name="connsiteX91" fmla="*/ 0 w 3864074"/>
                <a:gd name="connsiteY91" fmla="*/ 428711 h 5052291"/>
                <a:gd name="connsiteX92" fmla="*/ 3274 w 3864074"/>
                <a:gd name="connsiteY92" fmla="*/ 0 h 5052291"/>
                <a:gd name="connsiteX0" fmla="*/ 1675056 w 3864074"/>
                <a:gd name="connsiteY0" fmla="*/ 4765963 h 5052291"/>
                <a:gd name="connsiteX1" fmla="*/ 3397638 w 3864074"/>
                <a:gd name="connsiteY1" fmla="*/ 1356013 h 5052291"/>
                <a:gd name="connsiteX2" fmla="*/ 3224456 w 3864074"/>
                <a:gd name="connsiteY2" fmla="*/ 1550554 h 5052291"/>
                <a:gd name="connsiteX3" fmla="*/ 3184047 w 3864074"/>
                <a:gd name="connsiteY3" fmla="*/ 1615786 h 5052291"/>
                <a:gd name="connsiteX4" fmla="*/ 3149988 w 3864074"/>
                <a:gd name="connsiteY4" fmla="*/ 1704686 h 5052291"/>
                <a:gd name="connsiteX5" fmla="*/ 3024143 w 3864074"/>
                <a:gd name="connsiteY5" fmla="*/ 1878445 h 5052291"/>
                <a:gd name="connsiteX6" fmla="*/ 2926006 w 3864074"/>
                <a:gd name="connsiteY6" fmla="*/ 2058554 h 5052291"/>
                <a:gd name="connsiteX7" fmla="*/ 2724538 w 3864074"/>
                <a:gd name="connsiteY7" fmla="*/ 2245013 h 5052291"/>
                <a:gd name="connsiteX8" fmla="*/ 2585415 w 3864074"/>
                <a:gd name="connsiteY8" fmla="*/ 2466686 h 5052291"/>
                <a:gd name="connsiteX9" fmla="*/ 2398379 w 3864074"/>
                <a:gd name="connsiteY9" fmla="*/ 2701059 h 5052291"/>
                <a:gd name="connsiteX10" fmla="*/ 2280038 w 3864074"/>
                <a:gd name="connsiteY10" fmla="*/ 2938895 h 5052291"/>
                <a:gd name="connsiteX11" fmla="*/ 2028347 w 3864074"/>
                <a:gd name="connsiteY11" fmla="*/ 3164032 h 5052291"/>
                <a:gd name="connsiteX12" fmla="*/ 1912893 w 3864074"/>
                <a:gd name="connsiteY12" fmla="*/ 2997777 h 5052291"/>
                <a:gd name="connsiteX13" fmla="*/ 1790511 w 3864074"/>
                <a:gd name="connsiteY13" fmla="*/ 2841336 h 5052291"/>
                <a:gd name="connsiteX14" fmla="*/ 1667552 w 3864074"/>
                <a:gd name="connsiteY14" fmla="*/ 2622550 h 5052291"/>
                <a:gd name="connsiteX15" fmla="*/ 1483402 w 3864074"/>
                <a:gd name="connsiteY15" fmla="*/ 2400877 h 5052291"/>
                <a:gd name="connsiteX16" fmla="*/ 1351206 w 3864074"/>
                <a:gd name="connsiteY16" fmla="*/ 2202872 h 5052291"/>
                <a:gd name="connsiteX17" fmla="*/ 1193034 w 3864074"/>
                <a:gd name="connsiteY17" fmla="*/ 1997363 h 5052291"/>
                <a:gd name="connsiteX18" fmla="*/ 962702 w 3864074"/>
                <a:gd name="connsiteY18" fmla="*/ 1693718 h 5052291"/>
                <a:gd name="connsiteX19" fmla="*/ 842629 w 3864074"/>
                <a:gd name="connsiteY19" fmla="*/ 1416050 h 5052291"/>
                <a:gd name="connsiteX20" fmla="*/ 275170 w 3864074"/>
                <a:gd name="connsiteY20" fmla="*/ 876877 h 5052291"/>
                <a:gd name="connsiteX21" fmla="*/ 0 w 3864074"/>
                <a:gd name="connsiteY21" fmla="*/ 428711 h 5052291"/>
                <a:gd name="connsiteX22" fmla="*/ 3274 w 3864074"/>
                <a:gd name="connsiteY22" fmla="*/ 0 h 5052291"/>
                <a:gd name="connsiteX23" fmla="*/ 1240947 w 3864074"/>
                <a:gd name="connsiteY23" fmla="*/ 9236 h 5052291"/>
                <a:gd name="connsiteX24" fmla="*/ 1259420 w 3864074"/>
                <a:gd name="connsiteY24" fmla="*/ 979054 h 5052291"/>
                <a:gd name="connsiteX25" fmla="*/ 1361020 w 3864074"/>
                <a:gd name="connsiteY25" fmla="*/ 1016000 h 5052291"/>
                <a:gd name="connsiteX26" fmla="*/ 1471856 w 3864074"/>
                <a:gd name="connsiteY26" fmla="*/ 1062182 h 5052291"/>
                <a:gd name="connsiteX27" fmla="*/ 1564220 w 3864074"/>
                <a:gd name="connsiteY27" fmla="*/ 1034472 h 5052291"/>
                <a:gd name="connsiteX28" fmla="*/ 1628874 w 3864074"/>
                <a:gd name="connsiteY28" fmla="*/ 1089891 h 5052291"/>
                <a:gd name="connsiteX29" fmla="*/ 1628874 w 3864074"/>
                <a:gd name="connsiteY29" fmla="*/ 1089891 h 5052291"/>
                <a:gd name="connsiteX30" fmla="*/ 1758184 w 3864074"/>
                <a:gd name="connsiteY30" fmla="*/ 1173018 h 5052291"/>
                <a:gd name="connsiteX31" fmla="*/ 1859784 w 3864074"/>
                <a:gd name="connsiteY31" fmla="*/ 1117600 h 5052291"/>
                <a:gd name="connsiteX32" fmla="*/ 1896729 w 3864074"/>
                <a:gd name="connsiteY32" fmla="*/ 1209963 h 5052291"/>
                <a:gd name="connsiteX33" fmla="*/ 2016802 w 3864074"/>
                <a:gd name="connsiteY33" fmla="*/ 1200727 h 5052291"/>
                <a:gd name="connsiteX34" fmla="*/ 2072220 w 3864074"/>
                <a:gd name="connsiteY34" fmla="*/ 1265382 h 5052291"/>
                <a:gd name="connsiteX35" fmla="*/ 2155347 w 3864074"/>
                <a:gd name="connsiteY35" fmla="*/ 1339272 h 5052291"/>
                <a:gd name="connsiteX36" fmla="*/ 2238474 w 3864074"/>
                <a:gd name="connsiteY36" fmla="*/ 1256145 h 5052291"/>
                <a:gd name="connsiteX37" fmla="*/ 2303129 w 3864074"/>
                <a:gd name="connsiteY37" fmla="*/ 1330036 h 5052291"/>
                <a:gd name="connsiteX38" fmla="*/ 2377020 w 3864074"/>
                <a:gd name="connsiteY38" fmla="*/ 1330036 h 5052291"/>
                <a:gd name="connsiteX39" fmla="*/ 2432438 w 3864074"/>
                <a:gd name="connsiteY39" fmla="*/ 1385454 h 5052291"/>
                <a:gd name="connsiteX40" fmla="*/ 2561747 w 3864074"/>
                <a:gd name="connsiteY40" fmla="*/ 1330036 h 5052291"/>
                <a:gd name="connsiteX41" fmla="*/ 2626402 w 3864074"/>
                <a:gd name="connsiteY41" fmla="*/ 1376218 h 5052291"/>
                <a:gd name="connsiteX42" fmla="*/ 2949674 w 3864074"/>
                <a:gd name="connsiteY42" fmla="*/ 1330036 h 5052291"/>
                <a:gd name="connsiteX43" fmla="*/ 3226765 w 3864074"/>
                <a:gd name="connsiteY43" fmla="*/ 1283854 h 5052291"/>
                <a:gd name="connsiteX44" fmla="*/ 3559274 w 3864074"/>
                <a:gd name="connsiteY44" fmla="*/ 1440872 h 5052291"/>
                <a:gd name="connsiteX45" fmla="*/ 3651638 w 3864074"/>
                <a:gd name="connsiteY45" fmla="*/ 1477818 h 5052291"/>
                <a:gd name="connsiteX46" fmla="*/ 3697820 w 3864074"/>
                <a:gd name="connsiteY46" fmla="*/ 2216727 h 5052291"/>
                <a:gd name="connsiteX47" fmla="*/ 3854838 w 3864074"/>
                <a:gd name="connsiteY47" fmla="*/ 2475345 h 5052291"/>
                <a:gd name="connsiteX48" fmla="*/ 3864074 w 3864074"/>
                <a:gd name="connsiteY48" fmla="*/ 2687782 h 5052291"/>
                <a:gd name="connsiteX49" fmla="*/ 3836365 w 3864074"/>
                <a:gd name="connsiteY49" fmla="*/ 2789382 h 5052291"/>
                <a:gd name="connsiteX50" fmla="*/ 3836365 w 3864074"/>
                <a:gd name="connsiteY50" fmla="*/ 2974109 h 5052291"/>
                <a:gd name="connsiteX51" fmla="*/ 3836365 w 3864074"/>
                <a:gd name="connsiteY51" fmla="*/ 3066472 h 5052291"/>
                <a:gd name="connsiteX52" fmla="*/ 3744002 w 3864074"/>
                <a:gd name="connsiteY52" fmla="*/ 3278909 h 5052291"/>
                <a:gd name="connsiteX53" fmla="*/ 3531565 w 3864074"/>
                <a:gd name="connsiteY53" fmla="*/ 3380509 h 5052291"/>
                <a:gd name="connsiteX54" fmla="*/ 3383784 w 3864074"/>
                <a:gd name="connsiteY54" fmla="*/ 3491345 h 5052291"/>
                <a:gd name="connsiteX55" fmla="*/ 3383784 w 3864074"/>
                <a:gd name="connsiteY55" fmla="*/ 3491345 h 5052291"/>
                <a:gd name="connsiteX56" fmla="*/ 3365311 w 3864074"/>
                <a:gd name="connsiteY56" fmla="*/ 3463636 h 5052291"/>
                <a:gd name="connsiteX57" fmla="*/ 3457674 w 3864074"/>
                <a:gd name="connsiteY57" fmla="*/ 3362036 h 5052291"/>
                <a:gd name="connsiteX58" fmla="*/ 3365311 w 3864074"/>
                <a:gd name="connsiteY58" fmla="*/ 3371272 h 5052291"/>
                <a:gd name="connsiteX59" fmla="*/ 3365311 w 3864074"/>
                <a:gd name="connsiteY59" fmla="*/ 3260436 h 5052291"/>
                <a:gd name="connsiteX60" fmla="*/ 3328365 w 3864074"/>
                <a:gd name="connsiteY60" fmla="*/ 3260436 h 5052291"/>
                <a:gd name="connsiteX61" fmla="*/ 3254474 w 3864074"/>
                <a:gd name="connsiteY61" fmla="*/ 3315854 h 5052291"/>
                <a:gd name="connsiteX62" fmla="*/ 3282184 w 3864074"/>
                <a:gd name="connsiteY62" fmla="*/ 3417454 h 5052291"/>
                <a:gd name="connsiteX63" fmla="*/ 3282184 w 3864074"/>
                <a:gd name="connsiteY63" fmla="*/ 3417454 h 5052291"/>
                <a:gd name="connsiteX64" fmla="*/ 3319129 w 3864074"/>
                <a:gd name="connsiteY64" fmla="*/ 3574472 h 5052291"/>
                <a:gd name="connsiteX65" fmla="*/ 3189820 w 3864074"/>
                <a:gd name="connsiteY65" fmla="*/ 3648363 h 5052291"/>
                <a:gd name="connsiteX66" fmla="*/ 2968147 w 3864074"/>
                <a:gd name="connsiteY66" fmla="*/ 3879272 h 5052291"/>
                <a:gd name="connsiteX67" fmla="*/ 2958911 w 3864074"/>
                <a:gd name="connsiteY67" fmla="*/ 3805382 h 5052291"/>
                <a:gd name="connsiteX68" fmla="*/ 2894256 w 3864074"/>
                <a:gd name="connsiteY68" fmla="*/ 3759200 h 5052291"/>
                <a:gd name="connsiteX69" fmla="*/ 2755711 w 3864074"/>
                <a:gd name="connsiteY69" fmla="*/ 3786909 h 5052291"/>
                <a:gd name="connsiteX70" fmla="*/ 2885020 w 3864074"/>
                <a:gd name="connsiteY70" fmla="*/ 3860800 h 5052291"/>
                <a:gd name="connsiteX71" fmla="*/ 2755711 w 3864074"/>
                <a:gd name="connsiteY71" fmla="*/ 3962400 h 5052291"/>
                <a:gd name="connsiteX72" fmla="*/ 2663347 w 3864074"/>
                <a:gd name="connsiteY72" fmla="*/ 3888509 h 5052291"/>
                <a:gd name="connsiteX73" fmla="*/ 2626402 w 3864074"/>
                <a:gd name="connsiteY73" fmla="*/ 3980872 h 5052291"/>
                <a:gd name="connsiteX74" fmla="*/ 2506329 w 3864074"/>
                <a:gd name="connsiteY74" fmla="*/ 4008582 h 5052291"/>
                <a:gd name="connsiteX75" fmla="*/ 2506329 w 3864074"/>
                <a:gd name="connsiteY75" fmla="*/ 4128654 h 5052291"/>
                <a:gd name="connsiteX76" fmla="*/ 2413965 w 3864074"/>
                <a:gd name="connsiteY76" fmla="*/ 4165600 h 5052291"/>
                <a:gd name="connsiteX77" fmla="*/ 2367784 w 3864074"/>
                <a:gd name="connsiteY77" fmla="*/ 4128654 h 5052291"/>
                <a:gd name="connsiteX78" fmla="*/ 2330838 w 3864074"/>
                <a:gd name="connsiteY78" fmla="*/ 4294909 h 5052291"/>
                <a:gd name="connsiteX79" fmla="*/ 2395493 w 3864074"/>
                <a:gd name="connsiteY79" fmla="*/ 4239491 h 5052291"/>
                <a:gd name="connsiteX80" fmla="*/ 2432438 w 3864074"/>
                <a:gd name="connsiteY80" fmla="*/ 4267200 h 5052291"/>
                <a:gd name="connsiteX81" fmla="*/ 2330838 w 3864074"/>
                <a:gd name="connsiteY81" fmla="*/ 4433454 h 5052291"/>
                <a:gd name="connsiteX82" fmla="*/ 2256947 w 3864074"/>
                <a:gd name="connsiteY82" fmla="*/ 4442691 h 5052291"/>
                <a:gd name="connsiteX83" fmla="*/ 2256947 w 3864074"/>
                <a:gd name="connsiteY83" fmla="*/ 4488872 h 5052291"/>
                <a:gd name="connsiteX84" fmla="*/ 2340074 w 3864074"/>
                <a:gd name="connsiteY84" fmla="*/ 4451927 h 5052291"/>
                <a:gd name="connsiteX85" fmla="*/ 2349311 w 3864074"/>
                <a:gd name="connsiteY85" fmla="*/ 4636654 h 5052291"/>
                <a:gd name="connsiteX86" fmla="*/ 2266184 w 3864074"/>
                <a:gd name="connsiteY86" fmla="*/ 4701309 h 5052291"/>
                <a:gd name="connsiteX87" fmla="*/ 2321602 w 3864074"/>
                <a:gd name="connsiteY87" fmla="*/ 4729018 h 5052291"/>
                <a:gd name="connsiteX88" fmla="*/ 2432438 w 3864074"/>
                <a:gd name="connsiteY88" fmla="*/ 4978400 h 5052291"/>
                <a:gd name="connsiteX89" fmla="*/ 2441674 w 3864074"/>
                <a:gd name="connsiteY89" fmla="*/ 5052291 h 5052291"/>
                <a:gd name="connsiteX90" fmla="*/ 2109165 w 3864074"/>
                <a:gd name="connsiteY90" fmla="*/ 4969163 h 5052291"/>
                <a:gd name="connsiteX91" fmla="*/ 1960460 w 3864074"/>
                <a:gd name="connsiteY91" fmla="*/ 5014422 h 5052291"/>
                <a:gd name="connsiteX0" fmla="*/ 3397638 w 3864074"/>
                <a:gd name="connsiteY0" fmla="*/ 1356013 h 5052291"/>
                <a:gd name="connsiteX1" fmla="*/ 3224456 w 3864074"/>
                <a:gd name="connsiteY1" fmla="*/ 1550554 h 5052291"/>
                <a:gd name="connsiteX2" fmla="*/ 3184047 w 3864074"/>
                <a:gd name="connsiteY2" fmla="*/ 1615786 h 5052291"/>
                <a:gd name="connsiteX3" fmla="*/ 3149988 w 3864074"/>
                <a:gd name="connsiteY3" fmla="*/ 1704686 h 5052291"/>
                <a:gd name="connsiteX4" fmla="*/ 3024143 w 3864074"/>
                <a:gd name="connsiteY4" fmla="*/ 1878445 h 5052291"/>
                <a:gd name="connsiteX5" fmla="*/ 2926006 w 3864074"/>
                <a:gd name="connsiteY5" fmla="*/ 2058554 h 5052291"/>
                <a:gd name="connsiteX6" fmla="*/ 2724538 w 3864074"/>
                <a:gd name="connsiteY6" fmla="*/ 2245013 h 5052291"/>
                <a:gd name="connsiteX7" fmla="*/ 2585415 w 3864074"/>
                <a:gd name="connsiteY7" fmla="*/ 2466686 h 5052291"/>
                <a:gd name="connsiteX8" fmla="*/ 2398379 w 3864074"/>
                <a:gd name="connsiteY8" fmla="*/ 2701059 h 5052291"/>
                <a:gd name="connsiteX9" fmla="*/ 2280038 w 3864074"/>
                <a:gd name="connsiteY9" fmla="*/ 2938895 h 5052291"/>
                <a:gd name="connsiteX10" fmla="*/ 2028347 w 3864074"/>
                <a:gd name="connsiteY10" fmla="*/ 3164032 h 5052291"/>
                <a:gd name="connsiteX11" fmla="*/ 1912893 w 3864074"/>
                <a:gd name="connsiteY11" fmla="*/ 2997777 h 5052291"/>
                <a:gd name="connsiteX12" fmla="*/ 1790511 w 3864074"/>
                <a:gd name="connsiteY12" fmla="*/ 2841336 h 5052291"/>
                <a:gd name="connsiteX13" fmla="*/ 1667552 w 3864074"/>
                <a:gd name="connsiteY13" fmla="*/ 2622550 h 5052291"/>
                <a:gd name="connsiteX14" fmla="*/ 1483402 w 3864074"/>
                <a:gd name="connsiteY14" fmla="*/ 2400877 h 5052291"/>
                <a:gd name="connsiteX15" fmla="*/ 1351206 w 3864074"/>
                <a:gd name="connsiteY15" fmla="*/ 2202872 h 5052291"/>
                <a:gd name="connsiteX16" fmla="*/ 1193034 w 3864074"/>
                <a:gd name="connsiteY16" fmla="*/ 1997363 h 5052291"/>
                <a:gd name="connsiteX17" fmla="*/ 962702 w 3864074"/>
                <a:gd name="connsiteY17" fmla="*/ 1693718 h 5052291"/>
                <a:gd name="connsiteX18" fmla="*/ 842629 w 3864074"/>
                <a:gd name="connsiteY18" fmla="*/ 1416050 h 5052291"/>
                <a:gd name="connsiteX19" fmla="*/ 275170 w 3864074"/>
                <a:gd name="connsiteY19" fmla="*/ 876877 h 5052291"/>
                <a:gd name="connsiteX20" fmla="*/ 0 w 3864074"/>
                <a:gd name="connsiteY20" fmla="*/ 428711 h 5052291"/>
                <a:gd name="connsiteX21" fmla="*/ 3274 w 3864074"/>
                <a:gd name="connsiteY21" fmla="*/ 0 h 5052291"/>
                <a:gd name="connsiteX22" fmla="*/ 1240947 w 3864074"/>
                <a:gd name="connsiteY22" fmla="*/ 9236 h 5052291"/>
                <a:gd name="connsiteX23" fmla="*/ 1259420 w 3864074"/>
                <a:gd name="connsiteY23" fmla="*/ 979054 h 5052291"/>
                <a:gd name="connsiteX24" fmla="*/ 1361020 w 3864074"/>
                <a:gd name="connsiteY24" fmla="*/ 1016000 h 5052291"/>
                <a:gd name="connsiteX25" fmla="*/ 1471856 w 3864074"/>
                <a:gd name="connsiteY25" fmla="*/ 1062182 h 5052291"/>
                <a:gd name="connsiteX26" fmla="*/ 1564220 w 3864074"/>
                <a:gd name="connsiteY26" fmla="*/ 1034472 h 5052291"/>
                <a:gd name="connsiteX27" fmla="*/ 1628874 w 3864074"/>
                <a:gd name="connsiteY27" fmla="*/ 1089891 h 5052291"/>
                <a:gd name="connsiteX28" fmla="*/ 1628874 w 3864074"/>
                <a:gd name="connsiteY28" fmla="*/ 1089891 h 5052291"/>
                <a:gd name="connsiteX29" fmla="*/ 1758184 w 3864074"/>
                <a:gd name="connsiteY29" fmla="*/ 1173018 h 5052291"/>
                <a:gd name="connsiteX30" fmla="*/ 1859784 w 3864074"/>
                <a:gd name="connsiteY30" fmla="*/ 1117600 h 5052291"/>
                <a:gd name="connsiteX31" fmla="*/ 1896729 w 3864074"/>
                <a:gd name="connsiteY31" fmla="*/ 1209963 h 5052291"/>
                <a:gd name="connsiteX32" fmla="*/ 2016802 w 3864074"/>
                <a:gd name="connsiteY32" fmla="*/ 1200727 h 5052291"/>
                <a:gd name="connsiteX33" fmla="*/ 2072220 w 3864074"/>
                <a:gd name="connsiteY33" fmla="*/ 1265382 h 5052291"/>
                <a:gd name="connsiteX34" fmla="*/ 2155347 w 3864074"/>
                <a:gd name="connsiteY34" fmla="*/ 1339272 h 5052291"/>
                <a:gd name="connsiteX35" fmla="*/ 2238474 w 3864074"/>
                <a:gd name="connsiteY35" fmla="*/ 1256145 h 5052291"/>
                <a:gd name="connsiteX36" fmla="*/ 2303129 w 3864074"/>
                <a:gd name="connsiteY36" fmla="*/ 1330036 h 5052291"/>
                <a:gd name="connsiteX37" fmla="*/ 2377020 w 3864074"/>
                <a:gd name="connsiteY37" fmla="*/ 1330036 h 5052291"/>
                <a:gd name="connsiteX38" fmla="*/ 2432438 w 3864074"/>
                <a:gd name="connsiteY38" fmla="*/ 1385454 h 5052291"/>
                <a:gd name="connsiteX39" fmla="*/ 2561747 w 3864074"/>
                <a:gd name="connsiteY39" fmla="*/ 1330036 h 5052291"/>
                <a:gd name="connsiteX40" fmla="*/ 2626402 w 3864074"/>
                <a:gd name="connsiteY40" fmla="*/ 1376218 h 5052291"/>
                <a:gd name="connsiteX41" fmla="*/ 2949674 w 3864074"/>
                <a:gd name="connsiteY41" fmla="*/ 1330036 h 5052291"/>
                <a:gd name="connsiteX42" fmla="*/ 3226765 w 3864074"/>
                <a:gd name="connsiteY42" fmla="*/ 1283854 h 5052291"/>
                <a:gd name="connsiteX43" fmla="*/ 3559274 w 3864074"/>
                <a:gd name="connsiteY43" fmla="*/ 1440872 h 5052291"/>
                <a:gd name="connsiteX44" fmla="*/ 3651638 w 3864074"/>
                <a:gd name="connsiteY44" fmla="*/ 1477818 h 5052291"/>
                <a:gd name="connsiteX45" fmla="*/ 3697820 w 3864074"/>
                <a:gd name="connsiteY45" fmla="*/ 2216727 h 5052291"/>
                <a:gd name="connsiteX46" fmla="*/ 3854838 w 3864074"/>
                <a:gd name="connsiteY46" fmla="*/ 2475345 h 5052291"/>
                <a:gd name="connsiteX47" fmla="*/ 3864074 w 3864074"/>
                <a:gd name="connsiteY47" fmla="*/ 2687782 h 5052291"/>
                <a:gd name="connsiteX48" fmla="*/ 3836365 w 3864074"/>
                <a:gd name="connsiteY48" fmla="*/ 2789382 h 5052291"/>
                <a:gd name="connsiteX49" fmla="*/ 3836365 w 3864074"/>
                <a:gd name="connsiteY49" fmla="*/ 2974109 h 5052291"/>
                <a:gd name="connsiteX50" fmla="*/ 3836365 w 3864074"/>
                <a:gd name="connsiteY50" fmla="*/ 3066472 h 5052291"/>
                <a:gd name="connsiteX51" fmla="*/ 3744002 w 3864074"/>
                <a:gd name="connsiteY51" fmla="*/ 3278909 h 5052291"/>
                <a:gd name="connsiteX52" fmla="*/ 3531565 w 3864074"/>
                <a:gd name="connsiteY52" fmla="*/ 3380509 h 5052291"/>
                <a:gd name="connsiteX53" fmla="*/ 3383784 w 3864074"/>
                <a:gd name="connsiteY53" fmla="*/ 3491345 h 5052291"/>
                <a:gd name="connsiteX54" fmla="*/ 3383784 w 3864074"/>
                <a:gd name="connsiteY54" fmla="*/ 3491345 h 5052291"/>
                <a:gd name="connsiteX55" fmla="*/ 3365311 w 3864074"/>
                <a:gd name="connsiteY55" fmla="*/ 3463636 h 5052291"/>
                <a:gd name="connsiteX56" fmla="*/ 3457674 w 3864074"/>
                <a:gd name="connsiteY56" fmla="*/ 3362036 h 5052291"/>
                <a:gd name="connsiteX57" fmla="*/ 3365311 w 3864074"/>
                <a:gd name="connsiteY57" fmla="*/ 3371272 h 5052291"/>
                <a:gd name="connsiteX58" fmla="*/ 3365311 w 3864074"/>
                <a:gd name="connsiteY58" fmla="*/ 3260436 h 5052291"/>
                <a:gd name="connsiteX59" fmla="*/ 3328365 w 3864074"/>
                <a:gd name="connsiteY59" fmla="*/ 3260436 h 5052291"/>
                <a:gd name="connsiteX60" fmla="*/ 3254474 w 3864074"/>
                <a:gd name="connsiteY60" fmla="*/ 3315854 h 5052291"/>
                <a:gd name="connsiteX61" fmla="*/ 3282184 w 3864074"/>
                <a:gd name="connsiteY61" fmla="*/ 3417454 h 5052291"/>
                <a:gd name="connsiteX62" fmla="*/ 3282184 w 3864074"/>
                <a:gd name="connsiteY62" fmla="*/ 3417454 h 5052291"/>
                <a:gd name="connsiteX63" fmla="*/ 3319129 w 3864074"/>
                <a:gd name="connsiteY63" fmla="*/ 3574472 h 5052291"/>
                <a:gd name="connsiteX64" fmla="*/ 3189820 w 3864074"/>
                <a:gd name="connsiteY64" fmla="*/ 3648363 h 5052291"/>
                <a:gd name="connsiteX65" fmla="*/ 2968147 w 3864074"/>
                <a:gd name="connsiteY65" fmla="*/ 3879272 h 5052291"/>
                <a:gd name="connsiteX66" fmla="*/ 2958911 w 3864074"/>
                <a:gd name="connsiteY66" fmla="*/ 3805382 h 5052291"/>
                <a:gd name="connsiteX67" fmla="*/ 2894256 w 3864074"/>
                <a:gd name="connsiteY67" fmla="*/ 3759200 h 5052291"/>
                <a:gd name="connsiteX68" fmla="*/ 2755711 w 3864074"/>
                <a:gd name="connsiteY68" fmla="*/ 3786909 h 5052291"/>
                <a:gd name="connsiteX69" fmla="*/ 2885020 w 3864074"/>
                <a:gd name="connsiteY69" fmla="*/ 3860800 h 5052291"/>
                <a:gd name="connsiteX70" fmla="*/ 2755711 w 3864074"/>
                <a:gd name="connsiteY70" fmla="*/ 3962400 h 5052291"/>
                <a:gd name="connsiteX71" fmla="*/ 2663347 w 3864074"/>
                <a:gd name="connsiteY71" fmla="*/ 3888509 h 5052291"/>
                <a:gd name="connsiteX72" fmla="*/ 2626402 w 3864074"/>
                <a:gd name="connsiteY72" fmla="*/ 3980872 h 5052291"/>
                <a:gd name="connsiteX73" fmla="*/ 2506329 w 3864074"/>
                <a:gd name="connsiteY73" fmla="*/ 4008582 h 5052291"/>
                <a:gd name="connsiteX74" fmla="*/ 2506329 w 3864074"/>
                <a:gd name="connsiteY74" fmla="*/ 4128654 h 5052291"/>
                <a:gd name="connsiteX75" fmla="*/ 2413965 w 3864074"/>
                <a:gd name="connsiteY75" fmla="*/ 4165600 h 5052291"/>
                <a:gd name="connsiteX76" fmla="*/ 2367784 w 3864074"/>
                <a:gd name="connsiteY76" fmla="*/ 4128654 h 5052291"/>
                <a:gd name="connsiteX77" fmla="*/ 2330838 w 3864074"/>
                <a:gd name="connsiteY77" fmla="*/ 4294909 h 5052291"/>
                <a:gd name="connsiteX78" fmla="*/ 2395493 w 3864074"/>
                <a:gd name="connsiteY78" fmla="*/ 4239491 h 5052291"/>
                <a:gd name="connsiteX79" fmla="*/ 2432438 w 3864074"/>
                <a:gd name="connsiteY79" fmla="*/ 4267200 h 5052291"/>
                <a:gd name="connsiteX80" fmla="*/ 2330838 w 3864074"/>
                <a:gd name="connsiteY80" fmla="*/ 4433454 h 5052291"/>
                <a:gd name="connsiteX81" fmla="*/ 2256947 w 3864074"/>
                <a:gd name="connsiteY81" fmla="*/ 4442691 h 5052291"/>
                <a:gd name="connsiteX82" fmla="*/ 2256947 w 3864074"/>
                <a:gd name="connsiteY82" fmla="*/ 4488872 h 5052291"/>
                <a:gd name="connsiteX83" fmla="*/ 2340074 w 3864074"/>
                <a:gd name="connsiteY83" fmla="*/ 4451927 h 5052291"/>
                <a:gd name="connsiteX84" fmla="*/ 2349311 w 3864074"/>
                <a:gd name="connsiteY84" fmla="*/ 4636654 h 5052291"/>
                <a:gd name="connsiteX85" fmla="*/ 2266184 w 3864074"/>
                <a:gd name="connsiteY85" fmla="*/ 4701309 h 5052291"/>
                <a:gd name="connsiteX86" fmla="*/ 2321602 w 3864074"/>
                <a:gd name="connsiteY86" fmla="*/ 4729018 h 5052291"/>
                <a:gd name="connsiteX87" fmla="*/ 2432438 w 3864074"/>
                <a:gd name="connsiteY87" fmla="*/ 4978400 h 5052291"/>
                <a:gd name="connsiteX88" fmla="*/ 2441674 w 3864074"/>
                <a:gd name="connsiteY88" fmla="*/ 5052291 h 5052291"/>
                <a:gd name="connsiteX89" fmla="*/ 2109165 w 3864074"/>
                <a:gd name="connsiteY89" fmla="*/ 4969163 h 5052291"/>
                <a:gd name="connsiteX90" fmla="*/ 1960460 w 3864074"/>
                <a:gd name="connsiteY90" fmla="*/ 5014422 h 5052291"/>
                <a:gd name="connsiteX0" fmla="*/ 3397638 w 3864074"/>
                <a:gd name="connsiteY0" fmla="*/ 1356013 h 5014422"/>
                <a:gd name="connsiteX1" fmla="*/ 3224456 w 3864074"/>
                <a:gd name="connsiteY1" fmla="*/ 1550554 h 5014422"/>
                <a:gd name="connsiteX2" fmla="*/ 3184047 w 3864074"/>
                <a:gd name="connsiteY2" fmla="*/ 1615786 h 5014422"/>
                <a:gd name="connsiteX3" fmla="*/ 3149988 w 3864074"/>
                <a:gd name="connsiteY3" fmla="*/ 1704686 h 5014422"/>
                <a:gd name="connsiteX4" fmla="*/ 3024143 w 3864074"/>
                <a:gd name="connsiteY4" fmla="*/ 1878445 h 5014422"/>
                <a:gd name="connsiteX5" fmla="*/ 2926006 w 3864074"/>
                <a:gd name="connsiteY5" fmla="*/ 2058554 h 5014422"/>
                <a:gd name="connsiteX6" fmla="*/ 2724538 w 3864074"/>
                <a:gd name="connsiteY6" fmla="*/ 2245013 h 5014422"/>
                <a:gd name="connsiteX7" fmla="*/ 2585415 w 3864074"/>
                <a:gd name="connsiteY7" fmla="*/ 2466686 h 5014422"/>
                <a:gd name="connsiteX8" fmla="*/ 2398379 w 3864074"/>
                <a:gd name="connsiteY8" fmla="*/ 2701059 h 5014422"/>
                <a:gd name="connsiteX9" fmla="*/ 2280038 w 3864074"/>
                <a:gd name="connsiteY9" fmla="*/ 2938895 h 5014422"/>
                <a:gd name="connsiteX10" fmla="*/ 2028347 w 3864074"/>
                <a:gd name="connsiteY10" fmla="*/ 3164032 h 5014422"/>
                <a:gd name="connsiteX11" fmla="*/ 1912893 w 3864074"/>
                <a:gd name="connsiteY11" fmla="*/ 2997777 h 5014422"/>
                <a:gd name="connsiteX12" fmla="*/ 1790511 w 3864074"/>
                <a:gd name="connsiteY12" fmla="*/ 2841336 h 5014422"/>
                <a:gd name="connsiteX13" fmla="*/ 1667552 w 3864074"/>
                <a:gd name="connsiteY13" fmla="*/ 2622550 h 5014422"/>
                <a:gd name="connsiteX14" fmla="*/ 1483402 w 3864074"/>
                <a:gd name="connsiteY14" fmla="*/ 2400877 h 5014422"/>
                <a:gd name="connsiteX15" fmla="*/ 1351206 w 3864074"/>
                <a:gd name="connsiteY15" fmla="*/ 2202872 h 5014422"/>
                <a:gd name="connsiteX16" fmla="*/ 1193034 w 3864074"/>
                <a:gd name="connsiteY16" fmla="*/ 1997363 h 5014422"/>
                <a:gd name="connsiteX17" fmla="*/ 962702 w 3864074"/>
                <a:gd name="connsiteY17" fmla="*/ 1693718 h 5014422"/>
                <a:gd name="connsiteX18" fmla="*/ 842629 w 3864074"/>
                <a:gd name="connsiteY18" fmla="*/ 1416050 h 5014422"/>
                <a:gd name="connsiteX19" fmla="*/ 275170 w 3864074"/>
                <a:gd name="connsiteY19" fmla="*/ 876877 h 5014422"/>
                <a:gd name="connsiteX20" fmla="*/ 0 w 3864074"/>
                <a:gd name="connsiteY20" fmla="*/ 428711 h 5014422"/>
                <a:gd name="connsiteX21" fmla="*/ 3274 w 3864074"/>
                <a:gd name="connsiteY21" fmla="*/ 0 h 5014422"/>
                <a:gd name="connsiteX22" fmla="*/ 1240947 w 3864074"/>
                <a:gd name="connsiteY22" fmla="*/ 9236 h 5014422"/>
                <a:gd name="connsiteX23" fmla="*/ 1259420 w 3864074"/>
                <a:gd name="connsiteY23" fmla="*/ 979054 h 5014422"/>
                <a:gd name="connsiteX24" fmla="*/ 1361020 w 3864074"/>
                <a:gd name="connsiteY24" fmla="*/ 1016000 h 5014422"/>
                <a:gd name="connsiteX25" fmla="*/ 1471856 w 3864074"/>
                <a:gd name="connsiteY25" fmla="*/ 1062182 h 5014422"/>
                <a:gd name="connsiteX26" fmla="*/ 1564220 w 3864074"/>
                <a:gd name="connsiteY26" fmla="*/ 1034472 h 5014422"/>
                <a:gd name="connsiteX27" fmla="*/ 1628874 w 3864074"/>
                <a:gd name="connsiteY27" fmla="*/ 1089891 h 5014422"/>
                <a:gd name="connsiteX28" fmla="*/ 1628874 w 3864074"/>
                <a:gd name="connsiteY28" fmla="*/ 1089891 h 5014422"/>
                <a:gd name="connsiteX29" fmla="*/ 1758184 w 3864074"/>
                <a:gd name="connsiteY29" fmla="*/ 1173018 h 5014422"/>
                <a:gd name="connsiteX30" fmla="*/ 1859784 w 3864074"/>
                <a:gd name="connsiteY30" fmla="*/ 1117600 h 5014422"/>
                <a:gd name="connsiteX31" fmla="*/ 1896729 w 3864074"/>
                <a:gd name="connsiteY31" fmla="*/ 1209963 h 5014422"/>
                <a:gd name="connsiteX32" fmla="*/ 2016802 w 3864074"/>
                <a:gd name="connsiteY32" fmla="*/ 1200727 h 5014422"/>
                <a:gd name="connsiteX33" fmla="*/ 2072220 w 3864074"/>
                <a:gd name="connsiteY33" fmla="*/ 1265382 h 5014422"/>
                <a:gd name="connsiteX34" fmla="*/ 2155347 w 3864074"/>
                <a:gd name="connsiteY34" fmla="*/ 1339272 h 5014422"/>
                <a:gd name="connsiteX35" fmla="*/ 2238474 w 3864074"/>
                <a:gd name="connsiteY35" fmla="*/ 1256145 h 5014422"/>
                <a:gd name="connsiteX36" fmla="*/ 2303129 w 3864074"/>
                <a:gd name="connsiteY36" fmla="*/ 1330036 h 5014422"/>
                <a:gd name="connsiteX37" fmla="*/ 2377020 w 3864074"/>
                <a:gd name="connsiteY37" fmla="*/ 1330036 h 5014422"/>
                <a:gd name="connsiteX38" fmla="*/ 2432438 w 3864074"/>
                <a:gd name="connsiteY38" fmla="*/ 1385454 h 5014422"/>
                <a:gd name="connsiteX39" fmla="*/ 2561747 w 3864074"/>
                <a:gd name="connsiteY39" fmla="*/ 1330036 h 5014422"/>
                <a:gd name="connsiteX40" fmla="*/ 2626402 w 3864074"/>
                <a:gd name="connsiteY40" fmla="*/ 1376218 h 5014422"/>
                <a:gd name="connsiteX41" fmla="*/ 2949674 w 3864074"/>
                <a:gd name="connsiteY41" fmla="*/ 1330036 h 5014422"/>
                <a:gd name="connsiteX42" fmla="*/ 3226765 w 3864074"/>
                <a:gd name="connsiteY42" fmla="*/ 1283854 h 5014422"/>
                <a:gd name="connsiteX43" fmla="*/ 3559274 w 3864074"/>
                <a:gd name="connsiteY43" fmla="*/ 1440872 h 5014422"/>
                <a:gd name="connsiteX44" fmla="*/ 3651638 w 3864074"/>
                <a:gd name="connsiteY44" fmla="*/ 1477818 h 5014422"/>
                <a:gd name="connsiteX45" fmla="*/ 3697820 w 3864074"/>
                <a:gd name="connsiteY45" fmla="*/ 2216727 h 5014422"/>
                <a:gd name="connsiteX46" fmla="*/ 3854838 w 3864074"/>
                <a:gd name="connsiteY46" fmla="*/ 2475345 h 5014422"/>
                <a:gd name="connsiteX47" fmla="*/ 3864074 w 3864074"/>
                <a:gd name="connsiteY47" fmla="*/ 2687782 h 5014422"/>
                <a:gd name="connsiteX48" fmla="*/ 3836365 w 3864074"/>
                <a:gd name="connsiteY48" fmla="*/ 2789382 h 5014422"/>
                <a:gd name="connsiteX49" fmla="*/ 3836365 w 3864074"/>
                <a:gd name="connsiteY49" fmla="*/ 2974109 h 5014422"/>
                <a:gd name="connsiteX50" fmla="*/ 3836365 w 3864074"/>
                <a:gd name="connsiteY50" fmla="*/ 3066472 h 5014422"/>
                <a:gd name="connsiteX51" fmla="*/ 3744002 w 3864074"/>
                <a:gd name="connsiteY51" fmla="*/ 3278909 h 5014422"/>
                <a:gd name="connsiteX52" fmla="*/ 3531565 w 3864074"/>
                <a:gd name="connsiteY52" fmla="*/ 3380509 h 5014422"/>
                <a:gd name="connsiteX53" fmla="*/ 3383784 w 3864074"/>
                <a:gd name="connsiteY53" fmla="*/ 3491345 h 5014422"/>
                <a:gd name="connsiteX54" fmla="*/ 3383784 w 3864074"/>
                <a:gd name="connsiteY54" fmla="*/ 3491345 h 5014422"/>
                <a:gd name="connsiteX55" fmla="*/ 3365311 w 3864074"/>
                <a:gd name="connsiteY55" fmla="*/ 3463636 h 5014422"/>
                <a:gd name="connsiteX56" fmla="*/ 3457674 w 3864074"/>
                <a:gd name="connsiteY56" fmla="*/ 3362036 h 5014422"/>
                <a:gd name="connsiteX57" fmla="*/ 3365311 w 3864074"/>
                <a:gd name="connsiteY57" fmla="*/ 3371272 h 5014422"/>
                <a:gd name="connsiteX58" fmla="*/ 3365311 w 3864074"/>
                <a:gd name="connsiteY58" fmla="*/ 3260436 h 5014422"/>
                <a:gd name="connsiteX59" fmla="*/ 3328365 w 3864074"/>
                <a:gd name="connsiteY59" fmla="*/ 3260436 h 5014422"/>
                <a:gd name="connsiteX60" fmla="*/ 3254474 w 3864074"/>
                <a:gd name="connsiteY60" fmla="*/ 3315854 h 5014422"/>
                <a:gd name="connsiteX61" fmla="*/ 3282184 w 3864074"/>
                <a:gd name="connsiteY61" fmla="*/ 3417454 h 5014422"/>
                <a:gd name="connsiteX62" fmla="*/ 3282184 w 3864074"/>
                <a:gd name="connsiteY62" fmla="*/ 3417454 h 5014422"/>
                <a:gd name="connsiteX63" fmla="*/ 3319129 w 3864074"/>
                <a:gd name="connsiteY63" fmla="*/ 3574472 h 5014422"/>
                <a:gd name="connsiteX64" fmla="*/ 3189820 w 3864074"/>
                <a:gd name="connsiteY64" fmla="*/ 3648363 h 5014422"/>
                <a:gd name="connsiteX65" fmla="*/ 2968147 w 3864074"/>
                <a:gd name="connsiteY65" fmla="*/ 3879272 h 5014422"/>
                <a:gd name="connsiteX66" fmla="*/ 2958911 w 3864074"/>
                <a:gd name="connsiteY66" fmla="*/ 3805382 h 5014422"/>
                <a:gd name="connsiteX67" fmla="*/ 2894256 w 3864074"/>
                <a:gd name="connsiteY67" fmla="*/ 3759200 h 5014422"/>
                <a:gd name="connsiteX68" fmla="*/ 2755711 w 3864074"/>
                <a:gd name="connsiteY68" fmla="*/ 3786909 h 5014422"/>
                <a:gd name="connsiteX69" fmla="*/ 2885020 w 3864074"/>
                <a:gd name="connsiteY69" fmla="*/ 3860800 h 5014422"/>
                <a:gd name="connsiteX70" fmla="*/ 2755711 w 3864074"/>
                <a:gd name="connsiteY70" fmla="*/ 3962400 h 5014422"/>
                <a:gd name="connsiteX71" fmla="*/ 2663347 w 3864074"/>
                <a:gd name="connsiteY71" fmla="*/ 3888509 h 5014422"/>
                <a:gd name="connsiteX72" fmla="*/ 2626402 w 3864074"/>
                <a:gd name="connsiteY72" fmla="*/ 3980872 h 5014422"/>
                <a:gd name="connsiteX73" fmla="*/ 2506329 w 3864074"/>
                <a:gd name="connsiteY73" fmla="*/ 4008582 h 5014422"/>
                <a:gd name="connsiteX74" fmla="*/ 2506329 w 3864074"/>
                <a:gd name="connsiteY74" fmla="*/ 4128654 h 5014422"/>
                <a:gd name="connsiteX75" fmla="*/ 2413965 w 3864074"/>
                <a:gd name="connsiteY75" fmla="*/ 4165600 h 5014422"/>
                <a:gd name="connsiteX76" fmla="*/ 2367784 w 3864074"/>
                <a:gd name="connsiteY76" fmla="*/ 4128654 h 5014422"/>
                <a:gd name="connsiteX77" fmla="*/ 2330838 w 3864074"/>
                <a:gd name="connsiteY77" fmla="*/ 4294909 h 5014422"/>
                <a:gd name="connsiteX78" fmla="*/ 2395493 w 3864074"/>
                <a:gd name="connsiteY78" fmla="*/ 4239491 h 5014422"/>
                <a:gd name="connsiteX79" fmla="*/ 2432438 w 3864074"/>
                <a:gd name="connsiteY79" fmla="*/ 4267200 h 5014422"/>
                <a:gd name="connsiteX80" fmla="*/ 2330838 w 3864074"/>
                <a:gd name="connsiteY80" fmla="*/ 4433454 h 5014422"/>
                <a:gd name="connsiteX81" fmla="*/ 2256947 w 3864074"/>
                <a:gd name="connsiteY81" fmla="*/ 4442691 h 5014422"/>
                <a:gd name="connsiteX82" fmla="*/ 2256947 w 3864074"/>
                <a:gd name="connsiteY82" fmla="*/ 4488872 h 5014422"/>
                <a:gd name="connsiteX83" fmla="*/ 2340074 w 3864074"/>
                <a:gd name="connsiteY83" fmla="*/ 4451927 h 5014422"/>
                <a:gd name="connsiteX84" fmla="*/ 2349311 w 3864074"/>
                <a:gd name="connsiteY84" fmla="*/ 4636654 h 5014422"/>
                <a:gd name="connsiteX85" fmla="*/ 2266184 w 3864074"/>
                <a:gd name="connsiteY85" fmla="*/ 4701309 h 5014422"/>
                <a:gd name="connsiteX86" fmla="*/ 2321602 w 3864074"/>
                <a:gd name="connsiteY86" fmla="*/ 4729018 h 5014422"/>
                <a:gd name="connsiteX87" fmla="*/ 2432438 w 3864074"/>
                <a:gd name="connsiteY87" fmla="*/ 4978400 h 5014422"/>
                <a:gd name="connsiteX88" fmla="*/ 2109165 w 3864074"/>
                <a:gd name="connsiteY88" fmla="*/ 4969163 h 5014422"/>
                <a:gd name="connsiteX89" fmla="*/ 1960460 w 3864074"/>
                <a:gd name="connsiteY89" fmla="*/ 5014422 h 5014422"/>
                <a:gd name="connsiteX0" fmla="*/ 3397638 w 3864074"/>
                <a:gd name="connsiteY0" fmla="*/ 1356013 h 5014422"/>
                <a:gd name="connsiteX1" fmla="*/ 3224456 w 3864074"/>
                <a:gd name="connsiteY1" fmla="*/ 1550554 h 5014422"/>
                <a:gd name="connsiteX2" fmla="*/ 3184047 w 3864074"/>
                <a:gd name="connsiteY2" fmla="*/ 1615786 h 5014422"/>
                <a:gd name="connsiteX3" fmla="*/ 3149988 w 3864074"/>
                <a:gd name="connsiteY3" fmla="*/ 1704686 h 5014422"/>
                <a:gd name="connsiteX4" fmla="*/ 3024143 w 3864074"/>
                <a:gd name="connsiteY4" fmla="*/ 1878445 h 5014422"/>
                <a:gd name="connsiteX5" fmla="*/ 2926006 w 3864074"/>
                <a:gd name="connsiteY5" fmla="*/ 2058554 h 5014422"/>
                <a:gd name="connsiteX6" fmla="*/ 2724538 w 3864074"/>
                <a:gd name="connsiteY6" fmla="*/ 2245013 h 5014422"/>
                <a:gd name="connsiteX7" fmla="*/ 2585415 w 3864074"/>
                <a:gd name="connsiteY7" fmla="*/ 2466686 h 5014422"/>
                <a:gd name="connsiteX8" fmla="*/ 2398379 w 3864074"/>
                <a:gd name="connsiteY8" fmla="*/ 2701059 h 5014422"/>
                <a:gd name="connsiteX9" fmla="*/ 2280038 w 3864074"/>
                <a:gd name="connsiteY9" fmla="*/ 2938895 h 5014422"/>
                <a:gd name="connsiteX10" fmla="*/ 2028347 w 3864074"/>
                <a:gd name="connsiteY10" fmla="*/ 3164032 h 5014422"/>
                <a:gd name="connsiteX11" fmla="*/ 1912893 w 3864074"/>
                <a:gd name="connsiteY11" fmla="*/ 2997777 h 5014422"/>
                <a:gd name="connsiteX12" fmla="*/ 1790511 w 3864074"/>
                <a:gd name="connsiteY12" fmla="*/ 2841336 h 5014422"/>
                <a:gd name="connsiteX13" fmla="*/ 1667552 w 3864074"/>
                <a:gd name="connsiteY13" fmla="*/ 2622550 h 5014422"/>
                <a:gd name="connsiteX14" fmla="*/ 1483402 w 3864074"/>
                <a:gd name="connsiteY14" fmla="*/ 2400877 h 5014422"/>
                <a:gd name="connsiteX15" fmla="*/ 1351206 w 3864074"/>
                <a:gd name="connsiteY15" fmla="*/ 2202872 h 5014422"/>
                <a:gd name="connsiteX16" fmla="*/ 1193034 w 3864074"/>
                <a:gd name="connsiteY16" fmla="*/ 1997363 h 5014422"/>
                <a:gd name="connsiteX17" fmla="*/ 962702 w 3864074"/>
                <a:gd name="connsiteY17" fmla="*/ 1693718 h 5014422"/>
                <a:gd name="connsiteX18" fmla="*/ 842629 w 3864074"/>
                <a:gd name="connsiteY18" fmla="*/ 1416050 h 5014422"/>
                <a:gd name="connsiteX19" fmla="*/ 275170 w 3864074"/>
                <a:gd name="connsiteY19" fmla="*/ 876877 h 5014422"/>
                <a:gd name="connsiteX20" fmla="*/ 0 w 3864074"/>
                <a:gd name="connsiteY20" fmla="*/ 428711 h 5014422"/>
                <a:gd name="connsiteX21" fmla="*/ 3274 w 3864074"/>
                <a:gd name="connsiteY21" fmla="*/ 0 h 5014422"/>
                <a:gd name="connsiteX22" fmla="*/ 1240947 w 3864074"/>
                <a:gd name="connsiteY22" fmla="*/ 9236 h 5014422"/>
                <a:gd name="connsiteX23" fmla="*/ 1259420 w 3864074"/>
                <a:gd name="connsiteY23" fmla="*/ 979054 h 5014422"/>
                <a:gd name="connsiteX24" fmla="*/ 1361020 w 3864074"/>
                <a:gd name="connsiteY24" fmla="*/ 1016000 h 5014422"/>
                <a:gd name="connsiteX25" fmla="*/ 1471856 w 3864074"/>
                <a:gd name="connsiteY25" fmla="*/ 1062182 h 5014422"/>
                <a:gd name="connsiteX26" fmla="*/ 1564220 w 3864074"/>
                <a:gd name="connsiteY26" fmla="*/ 1034472 h 5014422"/>
                <a:gd name="connsiteX27" fmla="*/ 1628874 w 3864074"/>
                <a:gd name="connsiteY27" fmla="*/ 1089891 h 5014422"/>
                <a:gd name="connsiteX28" fmla="*/ 1628874 w 3864074"/>
                <a:gd name="connsiteY28" fmla="*/ 1089891 h 5014422"/>
                <a:gd name="connsiteX29" fmla="*/ 1758184 w 3864074"/>
                <a:gd name="connsiteY29" fmla="*/ 1173018 h 5014422"/>
                <a:gd name="connsiteX30" fmla="*/ 1859784 w 3864074"/>
                <a:gd name="connsiteY30" fmla="*/ 1117600 h 5014422"/>
                <a:gd name="connsiteX31" fmla="*/ 1896729 w 3864074"/>
                <a:gd name="connsiteY31" fmla="*/ 1209963 h 5014422"/>
                <a:gd name="connsiteX32" fmla="*/ 2016802 w 3864074"/>
                <a:gd name="connsiteY32" fmla="*/ 1200727 h 5014422"/>
                <a:gd name="connsiteX33" fmla="*/ 2072220 w 3864074"/>
                <a:gd name="connsiteY33" fmla="*/ 1265382 h 5014422"/>
                <a:gd name="connsiteX34" fmla="*/ 2155347 w 3864074"/>
                <a:gd name="connsiteY34" fmla="*/ 1339272 h 5014422"/>
                <a:gd name="connsiteX35" fmla="*/ 2238474 w 3864074"/>
                <a:gd name="connsiteY35" fmla="*/ 1256145 h 5014422"/>
                <a:gd name="connsiteX36" fmla="*/ 2303129 w 3864074"/>
                <a:gd name="connsiteY36" fmla="*/ 1330036 h 5014422"/>
                <a:gd name="connsiteX37" fmla="*/ 2377020 w 3864074"/>
                <a:gd name="connsiteY37" fmla="*/ 1330036 h 5014422"/>
                <a:gd name="connsiteX38" fmla="*/ 2432438 w 3864074"/>
                <a:gd name="connsiteY38" fmla="*/ 1385454 h 5014422"/>
                <a:gd name="connsiteX39" fmla="*/ 2561747 w 3864074"/>
                <a:gd name="connsiteY39" fmla="*/ 1330036 h 5014422"/>
                <a:gd name="connsiteX40" fmla="*/ 2626402 w 3864074"/>
                <a:gd name="connsiteY40" fmla="*/ 1376218 h 5014422"/>
                <a:gd name="connsiteX41" fmla="*/ 2949674 w 3864074"/>
                <a:gd name="connsiteY41" fmla="*/ 1330036 h 5014422"/>
                <a:gd name="connsiteX42" fmla="*/ 3226765 w 3864074"/>
                <a:gd name="connsiteY42" fmla="*/ 1283854 h 5014422"/>
                <a:gd name="connsiteX43" fmla="*/ 3559274 w 3864074"/>
                <a:gd name="connsiteY43" fmla="*/ 1440872 h 5014422"/>
                <a:gd name="connsiteX44" fmla="*/ 3651638 w 3864074"/>
                <a:gd name="connsiteY44" fmla="*/ 1477818 h 5014422"/>
                <a:gd name="connsiteX45" fmla="*/ 3697820 w 3864074"/>
                <a:gd name="connsiteY45" fmla="*/ 2216727 h 5014422"/>
                <a:gd name="connsiteX46" fmla="*/ 3854838 w 3864074"/>
                <a:gd name="connsiteY46" fmla="*/ 2475345 h 5014422"/>
                <a:gd name="connsiteX47" fmla="*/ 3864074 w 3864074"/>
                <a:gd name="connsiteY47" fmla="*/ 2687782 h 5014422"/>
                <a:gd name="connsiteX48" fmla="*/ 3836365 w 3864074"/>
                <a:gd name="connsiteY48" fmla="*/ 2789382 h 5014422"/>
                <a:gd name="connsiteX49" fmla="*/ 3836365 w 3864074"/>
                <a:gd name="connsiteY49" fmla="*/ 2974109 h 5014422"/>
                <a:gd name="connsiteX50" fmla="*/ 3836365 w 3864074"/>
                <a:gd name="connsiteY50" fmla="*/ 3066472 h 5014422"/>
                <a:gd name="connsiteX51" fmla="*/ 3744002 w 3864074"/>
                <a:gd name="connsiteY51" fmla="*/ 3278909 h 5014422"/>
                <a:gd name="connsiteX52" fmla="*/ 3531565 w 3864074"/>
                <a:gd name="connsiteY52" fmla="*/ 3380509 h 5014422"/>
                <a:gd name="connsiteX53" fmla="*/ 3383784 w 3864074"/>
                <a:gd name="connsiteY53" fmla="*/ 3491345 h 5014422"/>
                <a:gd name="connsiteX54" fmla="*/ 3383784 w 3864074"/>
                <a:gd name="connsiteY54" fmla="*/ 3491345 h 5014422"/>
                <a:gd name="connsiteX55" fmla="*/ 3365311 w 3864074"/>
                <a:gd name="connsiteY55" fmla="*/ 3463636 h 5014422"/>
                <a:gd name="connsiteX56" fmla="*/ 3457674 w 3864074"/>
                <a:gd name="connsiteY56" fmla="*/ 3362036 h 5014422"/>
                <a:gd name="connsiteX57" fmla="*/ 3365311 w 3864074"/>
                <a:gd name="connsiteY57" fmla="*/ 3371272 h 5014422"/>
                <a:gd name="connsiteX58" fmla="*/ 3365311 w 3864074"/>
                <a:gd name="connsiteY58" fmla="*/ 3260436 h 5014422"/>
                <a:gd name="connsiteX59" fmla="*/ 3328365 w 3864074"/>
                <a:gd name="connsiteY59" fmla="*/ 3260436 h 5014422"/>
                <a:gd name="connsiteX60" fmla="*/ 3254474 w 3864074"/>
                <a:gd name="connsiteY60" fmla="*/ 3315854 h 5014422"/>
                <a:gd name="connsiteX61" fmla="*/ 3282184 w 3864074"/>
                <a:gd name="connsiteY61" fmla="*/ 3417454 h 5014422"/>
                <a:gd name="connsiteX62" fmla="*/ 3282184 w 3864074"/>
                <a:gd name="connsiteY62" fmla="*/ 3417454 h 5014422"/>
                <a:gd name="connsiteX63" fmla="*/ 3319129 w 3864074"/>
                <a:gd name="connsiteY63" fmla="*/ 3574472 h 5014422"/>
                <a:gd name="connsiteX64" fmla="*/ 3189820 w 3864074"/>
                <a:gd name="connsiteY64" fmla="*/ 3648363 h 5014422"/>
                <a:gd name="connsiteX65" fmla="*/ 2968147 w 3864074"/>
                <a:gd name="connsiteY65" fmla="*/ 3879272 h 5014422"/>
                <a:gd name="connsiteX66" fmla="*/ 2958911 w 3864074"/>
                <a:gd name="connsiteY66" fmla="*/ 3805382 h 5014422"/>
                <a:gd name="connsiteX67" fmla="*/ 2894256 w 3864074"/>
                <a:gd name="connsiteY67" fmla="*/ 3759200 h 5014422"/>
                <a:gd name="connsiteX68" fmla="*/ 2755711 w 3864074"/>
                <a:gd name="connsiteY68" fmla="*/ 3786909 h 5014422"/>
                <a:gd name="connsiteX69" fmla="*/ 2885020 w 3864074"/>
                <a:gd name="connsiteY69" fmla="*/ 3860800 h 5014422"/>
                <a:gd name="connsiteX70" fmla="*/ 2755711 w 3864074"/>
                <a:gd name="connsiteY70" fmla="*/ 3962400 h 5014422"/>
                <a:gd name="connsiteX71" fmla="*/ 2663347 w 3864074"/>
                <a:gd name="connsiteY71" fmla="*/ 3888509 h 5014422"/>
                <a:gd name="connsiteX72" fmla="*/ 2626402 w 3864074"/>
                <a:gd name="connsiteY72" fmla="*/ 3980872 h 5014422"/>
                <a:gd name="connsiteX73" fmla="*/ 2506329 w 3864074"/>
                <a:gd name="connsiteY73" fmla="*/ 4008582 h 5014422"/>
                <a:gd name="connsiteX74" fmla="*/ 2506329 w 3864074"/>
                <a:gd name="connsiteY74" fmla="*/ 4128654 h 5014422"/>
                <a:gd name="connsiteX75" fmla="*/ 2413965 w 3864074"/>
                <a:gd name="connsiteY75" fmla="*/ 4165600 h 5014422"/>
                <a:gd name="connsiteX76" fmla="*/ 2367784 w 3864074"/>
                <a:gd name="connsiteY76" fmla="*/ 4128654 h 5014422"/>
                <a:gd name="connsiteX77" fmla="*/ 2330838 w 3864074"/>
                <a:gd name="connsiteY77" fmla="*/ 4294909 h 5014422"/>
                <a:gd name="connsiteX78" fmla="*/ 2395493 w 3864074"/>
                <a:gd name="connsiteY78" fmla="*/ 4239491 h 5014422"/>
                <a:gd name="connsiteX79" fmla="*/ 2432438 w 3864074"/>
                <a:gd name="connsiteY79" fmla="*/ 4267200 h 5014422"/>
                <a:gd name="connsiteX80" fmla="*/ 2330838 w 3864074"/>
                <a:gd name="connsiteY80" fmla="*/ 4433454 h 5014422"/>
                <a:gd name="connsiteX81" fmla="*/ 2256947 w 3864074"/>
                <a:gd name="connsiteY81" fmla="*/ 4442691 h 5014422"/>
                <a:gd name="connsiteX82" fmla="*/ 2256947 w 3864074"/>
                <a:gd name="connsiteY82" fmla="*/ 4488872 h 5014422"/>
                <a:gd name="connsiteX83" fmla="*/ 2340074 w 3864074"/>
                <a:gd name="connsiteY83" fmla="*/ 4451927 h 5014422"/>
                <a:gd name="connsiteX84" fmla="*/ 2349311 w 3864074"/>
                <a:gd name="connsiteY84" fmla="*/ 4636654 h 5014422"/>
                <a:gd name="connsiteX85" fmla="*/ 2266184 w 3864074"/>
                <a:gd name="connsiteY85" fmla="*/ 4701309 h 5014422"/>
                <a:gd name="connsiteX86" fmla="*/ 2321602 w 3864074"/>
                <a:gd name="connsiteY86" fmla="*/ 4729018 h 5014422"/>
                <a:gd name="connsiteX87" fmla="*/ 2432438 w 3864074"/>
                <a:gd name="connsiteY87" fmla="*/ 4978400 h 5014422"/>
                <a:gd name="connsiteX88" fmla="*/ 2109165 w 3864074"/>
                <a:gd name="connsiteY88" fmla="*/ 4969163 h 5014422"/>
                <a:gd name="connsiteX89" fmla="*/ 1960460 w 3864074"/>
                <a:gd name="connsiteY89" fmla="*/ 5014422 h 5014422"/>
                <a:gd name="connsiteX0" fmla="*/ 3397638 w 3864074"/>
                <a:gd name="connsiteY0" fmla="*/ 1356013 h 5014422"/>
                <a:gd name="connsiteX1" fmla="*/ 3224456 w 3864074"/>
                <a:gd name="connsiteY1" fmla="*/ 1550554 h 5014422"/>
                <a:gd name="connsiteX2" fmla="*/ 3184047 w 3864074"/>
                <a:gd name="connsiteY2" fmla="*/ 1615786 h 5014422"/>
                <a:gd name="connsiteX3" fmla="*/ 3149988 w 3864074"/>
                <a:gd name="connsiteY3" fmla="*/ 1704686 h 5014422"/>
                <a:gd name="connsiteX4" fmla="*/ 3024143 w 3864074"/>
                <a:gd name="connsiteY4" fmla="*/ 1878445 h 5014422"/>
                <a:gd name="connsiteX5" fmla="*/ 2926006 w 3864074"/>
                <a:gd name="connsiteY5" fmla="*/ 2058554 h 5014422"/>
                <a:gd name="connsiteX6" fmla="*/ 2724538 w 3864074"/>
                <a:gd name="connsiteY6" fmla="*/ 2245013 h 5014422"/>
                <a:gd name="connsiteX7" fmla="*/ 2585415 w 3864074"/>
                <a:gd name="connsiteY7" fmla="*/ 2466686 h 5014422"/>
                <a:gd name="connsiteX8" fmla="*/ 2398379 w 3864074"/>
                <a:gd name="connsiteY8" fmla="*/ 2701059 h 5014422"/>
                <a:gd name="connsiteX9" fmla="*/ 2280038 w 3864074"/>
                <a:gd name="connsiteY9" fmla="*/ 2938895 h 5014422"/>
                <a:gd name="connsiteX10" fmla="*/ 2028347 w 3864074"/>
                <a:gd name="connsiteY10" fmla="*/ 3164032 h 5014422"/>
                <a:gd name="connsiteX11" fmla="*/ 1912893 w 3864074"/>
                <a:gd name="connsiteY11" fmla="*/ 2997777 h 5014422"/>
                <a:gd name="connsiteX12" fmla="*/ 1790511 w 3864074"/>
                <a:gd name="connsiteY12" fmla="*/ 2841336 h 5014422"/>
                <a:gd name="connsiteX13" fmla="*/ 1667552 w 3864074"/>
                <a:gd name="connsiteY13" fmla="*/ 2622550 h 5014422"/>
                <a:gd name="connsiteX14" fmla="*/ 1483402 w 3864074"/>
                <a:gd name="connsiteY14" fmla="*/ 2400877 h 5014422"/>
                <a:gd name="connsiteX15" fmla="*/ 1351206 w 3864074"/>
                <a:gd name="connsiteY15" fmla="*/ 2202872 h 5014422"/>
                <a:gd name="connsiteX16" fmla="*/ 1193034 w 3864074"/>
                <a:gd name="connsiteY16" fmla="*/ 1997363 h 5014422"/>
                <a:gd name="connsiteX17" fmla="*/ 962702 w 3864074"/>
                <a:gd name="connsiteY17" fmla="*/ 1693718 h 5014422"/>
                <a:gd name="connsiteX18" fmla="*/ 842629 w 3864074"/>
                <a:gd name="connsiteY18" fmla="*/ 1416050 h 5014422"/>
                <a:gd name="connsiteX19" fmla="*/ 275170 w 3864074"/>
                <a:gd name="connsiteY19" fmla="*/ 876877 h 5014422"/>
                <a:gd name="connsiteX20" fmla="*/ 0 w 3864074"/>
                <a:gd name="connsiteY20" fmla="*/ 428711 h 5014422"/>
                <a:gd name="connsiteX21" fmla="*/ 3274 w 3864074"/>
                <a:gd name="connsiteY21" fmla="*/ 0 h 5014422"/>
                <a:gd name="connsiteX22" fmla="*/ 1240947 w 3864074"/>
                <a:gd name="connsiteY22" fmla="*/ 9236 h 5014422"/>
                <a:gd name="connsiteX23" fmla="*/ 1259420 w 3864074"/>
                <a:gd name="connsiteY23" fmla="*/ 979054 h 5014422"/>
                <a:gd name="connsiteX24" fmla="*/ 1361020 w 3864074"/>
                <a:gd name="connsiteY24" fmla="*/ 1016000 h 5014422"/>
                <a:gd name="connsiteX25" fmla="*/ 1471856 w 3864074"/>
                <a:gd name="connsiteY25" fmla="*/ 1062182 h 5014422"/>
                <a:gd name="connsiteX26" fmla="*/ 1564220 w 3864074"/>
                <a:gd name="connsiteY26" fmla="*/ 1034472 h 5014422"/>
                <a:gd name="connsiteX27" fmla="*/ 1628874 w 3864074"/>
                <a:gd name="connsiteY27" fmla="*/ 1089891 h 5014422"/>
                <a:gd name="connsiteX28" fmla="*/ 1628874 w 3864074"/>
                <a:gd name="connsiteY28" fmla="*/ 1089891 h 5014422"/>
                <a:gd name="connsiteX29" fmla="*/ 1758184 w 3864074"/>
                <a:gd name="connsiteY29" fmla="*/ 1173018 h 5014422"/>
                <a:gd name="connsiteX30" fmla="*/ 1859784 w 3864074"/>
                <a:gd name="connsiteY30" fmla="*/ 1117600 h 5014422"/>
                <a:gd name="connsiteX31" fmla="*/ 1896729 w 3864074"/>
                <a:gd name="connsiteY31" fmla="*/ 1209963 h 5014422"/>
                <a:gd name="connsiteX32" fmla="*/ 2016802 w 3864074"/>
                <a:gd name="connsiteY32" fmla="*/ 1200727 h 5014422"/>
                <a:gd name="connsiteX33" fmla="*/ 2072220 w 3864074"/>
                <a:gd name="connsiteY33" fmla="*/ 1265382 h 5014422"/>
                <a:gd name="connsiteX34" fmla="*/ 2155347 w 3864074"/>
                <a:gd name="connsiteY34" fmla="*/ 1339272 h 5014422"/>
                <a:gd name="connsiteX35" fmla="*/ 2238474 w 3864074"/>
                <a:gd name="connsiteY35" fmla="*/ 1256145 h 5014422"/>
                <a:gd name="connsiteX36" fmla="*/ 2303129 w 3864074"/>
                <a:gd name="connsiteY36" fmla="*/ 1330036 h 5014422"/>
                <a:gd name="connsiteX37" fmla="*/ 2377020 w 3864074"/>
                <a:gd name="connsiteY37" fmla="*/ 1330036 h 5014422"/>
                <a:gd name="connsiteX38" fmla="*/ 2432438 w 3864074"/>
                <a:gd name="connsiteY38" fmla="*/ 1385454 h 5014422"/>
                <a:gd name="connsiteX39" fmla="*/ 2561747 w 3864074"/>
                <a:gd name="connsiteY39" fmla="*/ 1330036 h 5014422"/>
                <a:gd name="connsiteX40" fmla="*/ 2626402 w 3864074"/>
                <a:gd name="connsiteY40" fmla="*/ 1376218 h 5014422"/>
                <a:gd name="connsiteX41" fmla="*/ 2949674 w 3864074"/>
                <a:gd name="connsiteY41" fmla="*/ 1330036 h 5014422"/>
                <a:gd name="connsiteX42" fmla="*/ 3226765 w 3864074"/>
                <a:gd name="connsiteY42" fmla="*/ 1283854 h 5014422"/>
                <a:gd name="connsiteX43" fmla="*/ 3559274 w 3864074"/>
                <a:gd name="connsiteY43" fmla="*/ 1440872 h 5014422"/>
                <a:gd name="connsiteX44" fmla="*/ 3651638 w 3864074"/>
                <a:gd name="connsiteY44" fmla="*/ 1477818 h 5014422"/>
                <a:gd name="connsiteX45" fmla="*/ 3697820 w 3864074"/>
                <a:gd name="connsiteY45" fmla="*/ 2216727 h 5014422"/>
                <a:gd name="connsiteX46" fmla="*/ 3854838 w 3864074"/>
                <a:gd name="connsiteY46" fmla="*/ 2475345 h 5014422"/>
                <a:gd name="connsiteX47" fmla="*/ 3864074 w 3864074"/>
                <a:gd name="connsiteY47" fmla="*/ 2687782 h 5014422"/>
                <a:gd name="connsiteX48" fmla="*/ 3836365 w 3864074"/>
                <a:gd name="connsiteY48" fmla="*/ 2789382 h 5014422"/>
                <a:gd name="connsiteX49" fmla="*/ 3836365 w 3864074"/>
                <a:gd name="connsiteY49" fmla="*/ 2974109 h 5014422"/>
                <a:gd name="connsiteX50" fmla="*/ 3836365 w 3864074"/>
                <a:gd name="connsiteY50" fmla="*/ 3066472 h 5014422"/>
                <a:gd name="connsiteX51" fmla="*/ 3744002 w 3864074"/>
                <a:gd name="connsiteY51" fmla="*/ 3278909 h 5014422"/>
                <a:gd name="connsiteX52" fmla="*/ 3531565 w 3864074"/>
                <a:gd name="connsiteY52" fmla="*/ 3380509 h 5014422"/>
                <a:gd name="connsiteX53" fmla="*/ 3383784 w 3864074"/>
                <a:gd name="connsiteY53" fmla="*/ 3491345 h 5014422"/>
                <a:gd name="connsiteX54" fmla="*/ 3383784 w 3864074"/>
                <a:gd name="connsiteY54" fmla="*/ 3491345 h 5014422"/>
                <a:gd name="connsiteX55" fmla="*/ 3365311 w 3864074"/>
                <a:gd name="connsiteY55" fmla="*/ 3463636 h 5014422"/>
                <a:gd name="connsiteX56" fmla="*/ 3457674 w 3864074"/>
                <a:gd name="connsiteY56" fmla="*/ 3362036 h 5014422"/>
                <a:gd name="connsiteX57" fmla="*/ 3365311 w 3864074"/>
                <a:gd name="connsiteY57" fmla="*/ 3371272 h 5014422"/>
                <a:gd name="connsiteX58" fmla="*/ 3365311 w 3864074"/>
                <a:gd name="connsiteY58" fmla="*/ 3260436 h 5014422"/>
                <a:gd name="connsiteX59" fmla="*/ 3328365 w 3864074"/>
                <a:gd name="connsiteY59" fmla="*/ 3260436 h 5014422"/>
                <a:gd name="connsiteX60" fmla="*/ 3254474 w 3864074"/>
                <a:gd name="connsiteY60" fmla="*/ 3315854 h 5014422"/>
                <a:gd name="connsiteX61" fmla="*/ 3282184 w 3864074"/>
                <a:gd name="connsiteY61" fmla="*/ 3417454 h 5014422"/>
                <a:gd name="connsiteX62" fmla="*/ 3282184 w 3864074"/>
                <a:gd name="connsiteY62" fmla="*/ 3417454 h 5014422"/>
                <a:gd name="connsiteX63" fmla="*/ 3319129 w 3864074"/>
                <a:gd name="connsiteY63" fmla="*/ 3574472 h 5014422"/>
                <a:gd name="connsiteX64" fmla="*/ 3189820 w 3864074"/>
                <a:gd name="connsiteY64" fmla="*/ 3648363 h 5014422"/>
                <a:gd name="connsiteX65" fmla="*/ 2968147 w 3864074"/>
                <a:gd name="connsiteY65" fmla="*/ 3879272 h 5014422"/>
                <a:gd name="connsiteX66" fmla="*/ 2958911 w 3864074"/>
                <a:gd name="connsiteY66" fmla="*/ 3805382 h 5014422"/>
                <a:gd name="connsiteX67" fmla="*/ 2894256 w 3864074"/>
                <a:gd name="connsiteY67" fmla="*/ 3759200 h 5014422"/>
                <a:gd name="connsiteX68" fmla="*/ 2755711 w 3864074"/>
                <a:gd name="connsiteY68" fmla="*/ 3786909 h 5014422"/>
                <a:gd name="connsiteX69" fmla="*/ 2885020 w 3864074"/>
                <a:gd name="connsiteY69" fmla="*/ 3860800 h 5014422"/>
                <a:gd name="connsiteX70" fmla="*/ 2755711 w 3864074"/>
                <a:gd name="connsiteY70" fmla="*/ 3962400 h 5014422"/>
                <a:gd name="connsiteX71" fmla="*/ 2663347 w 3864074"/>
                <a:gd name="connsiteY71" fmla="*/ 3888509 h 5014422"/>
                <a:gd name="connsiteX72" fmla="*/ 2626402 w 3864074"/>
                <a:gd name="connsiteY72" fmla="*/ 3980872 h 5014422"/>
                <a:gd name="connsiteX73" fmla="*/ 2506329 w 3864074"/>
                <a:gd name="connsiteY73" fmla="*/ 4008582 h 5014422"/>
                <a:gd name="connsiteX74" fmla="*/ 2506329 w 3864074"/>
                <a:gd name="connsiteY74" fmla="*/ 4128654 h 5014422"/>
                <a:gd name="connsiteX75" fmla="*/ 2413965 w 3864074"/>
                <a:gd name="connsiteY75" fmla="*/ 4165600 h 5014422"/>
                <a:gd name="connsiteX76" fmla="*/ 2367784 w 3864074"/>
                <a:gd name="connsiteY76" fmla="*/ 4128654 h 5014422"/>
                <a:gd name="connsiteX77" fmla="*/ 2330838 w 3864074"/>
                <a:gd name="connsiteY77" fmla="*/ 4294909 h 5014422"/>
                <a:gd name="connsiteX78" fmla="*/ 2395493 w 3864074"/>
                <a:gd name="connsiteY78" fmla="*/ 4239491 h 5014422"/>
                <a:gd name="connsiteX79" fmla="*/ 2432438 w 3864074"/>
                <a:gd name="connsiteY79" fmla="*/ 4267200 h 5014422"/>
                <a:gd name="connsiteX80" fmla="*/ 2330838 w 3864074"/>
                <a:gd name="connsiteY80" fmla="*/ 4433454 h 5014422"/>
                <a:gd name="connsiteX81" fmla="*/ 2256947 w 3864074"/>
                <a:gd name="connsiteY81" fmla="*/ 4442691 h 5014422"/>
                <a:gd name="connsiteX82" fmla="*/ 2256947 w 3864074"/>
                <a:gd name="connsiteY82" fmla="*/ 4488872 h 5014422"/>
                <a:gd name="connsiteX83" fmla="*/ 2340074 w 3864074"/>
                <a:gd name="connsiteY83" fmla="*/ 4451927 h 5014422"/>
                <a:gd name="connsiteX84" fmla="*/ 2349311 w 3864074"/>
                <a:gd name="connsiteY84" fmla="*/ 4636654 h 5014422"/>
                <a:gd name="connsiteX85" fmla="*/ 2266184 w 3864074"/>
                <a:gd name="connsiteY85" fmla="*/ 4701309 h 5014422"/>
                <a:gd name="connsiteX86" fmla="*/ 2321602 w 3864074"/>
                <a:gd name="connsiteY86" fmla="*/ 4729018 h 5014422"/>
                <a:gd name="connsiteX87" fmla="*/ 2432438 w 3864074"/>
                <a:gd name="connsiteY87" fmla="*/ 4978400 h 5014422"/>
                <a:gd name="connsiteX88" fmla="*/ 1960460 w 3864074"/>
                <a:gd name="connsiteY88" fmla="*/ 5014422 h 5014422"/>
                <a:gd name="connsiteX0" fmla="*/ 3397638 w 3864074"/>
                <a:gd name="connsiteY0" fmla="*/ 1356013 h 5014422"/>
                <a:gd name="connsiteX1" fmla="*/ 3224456 w 3864074"/>
                <a:gd name="connsiteY1" fmla="*/ 1550554 h 5014422"/>
                <a:gd name="connsiteX2" fmla="*/ 3184047 w 3864074"/>
                <a:gd name="connsiteY2" fmla="*/ 1615786 h 5014422"/>
                <a:gd name="connsiteX3" fmla="*/ 3149988 w 3864074"/>
                <a:gd name="connsiteY3" fmla="*/ 1704686 h 5014422"/>
                <a:gd name="connsiteX4" fmla="*/ 3024143 w 3864074"/>
                <a:gd name="connsiteY4" fmla="*/ 1878445 h 5014422"/>
                <a:gd name="connsiteX5" fmla="*/ 2926006 w 3864074"/>
                <a:gd name="connsiteY5" fmla="*/ 2058554 h 5014422"/>
                <a:gd name="connsiteX6" fmla="*/ 2724538 w 3864074"/>
                <a:gd name="connsiteY6" fmla="*/ 2245013 h 5014422"/>
                <a:gd name="connsiteX7" fmla="*/ 2585415 w 3864074"/>
                <a:gd name="connsiteY7" fmla="*/ 2466686 h 5014422"/>
                <a:gd name="connsiteX8" fmla="*/ 2398379 w 3864074"/>
                <a:gd name="connsiteY8" fmla="*/ 2701059 h 5014422"/>
                <a:gd name="connsiteX9" fmla="*/ 2280038 w 3864074"/>
                <a:gd name="connsiteY9" fmla="*/ 2938895 h 5014422"/>
                <a:gd name="connsiteX10" fmla="*/ 2028347 w 3864074"/>
                <a:gd name="connsiteY10" fmla="*/ 3164032 h 5014422"/>
                <a:gd name="connsiteX11" fmla="*/ 1912893 w 3864074"/>
                <a:gd name="connsiteY11" fmla="*/ 2997777 h 5014422"/>
                <a:gd name="connsiteX12" fmla="*/ 1790511 w 3864074"/>
                <a:gd name="connsiteY12" fmla="*/ 2841336 h 5014422"/>
                <a:gd name="connsiteX13" fmla="*/ 1667552 w 3864074"/>
                <a:gd name="connsiteY13" fmla="*/ 2622550 h 5014422"/>
                <a:gd name="connsiteX14" fmla="*/ 1483402 w 3864074"/>
                <a:gd name="connsiteY14" fmla="*/ 2400877 h 5014422"/>
                <a:gd name="connsiteX15" fmla="*/ 1351206 w 3864074"/>
                <a:gd name="connsiteY15" fmla="*/ 2202872 h 5014422"/>
                <a:gd name="connsiteX16" fmla="*/ 1193034 w 3864074"/>
                <a:gd name="connsiteY16" fmla="*/ 1997363 h 5014422"/>
                <a:gd name="connsiteX17" fmla="*/ 962702 w 3864074"/>
                <a:gd name="connsiteY17" fmla="*/ 1693718 h 5014422"/>
                <a:gd name="connsiteX18" fmla="*/ 842629 w 3864074"/>
                <a:gd name="connsiteY18" fmla="*/ 1416050 h 5014422"/>
                <a:gd name="connsiteX19" fmla="*/ 275170 w 3864074"/>
                <a:gd name="connsiteY19" fmla="*/ 876877 h 5014422"/>
                <a:gd name="connsiteX20" fmla="*/ 0 w 3864074"/>
                <a:gd name="connsiteY20" fmla="*/ 428711 h 5014422"/>
                <a:gd name="connsiteX21" fmla="*/ 3274 w 3864074"/>
                <a:gd name="connsiteY21" fmla="*/ 0 h 5014422"/>
                <a:gd name="connsiteX22" fmla="*/ 1240947 w 3864074"/>
                <a:gd name="connsiteY22" fmla="*/ 9236 h 5014422"/>
                <a:gd name="connsiteX23" fmla="*/ 1259420 w 3864074"/>
                <a:gd name="connsiteY23" fmla="*/ 979054 h 5014422"/>
                <a:gd name="connsiteX24" fmla="*/ 1361020 w 3864074"/>
                <a:gd name="connsiteY24" fmla="*/ 1016000 h 5014422"/>
                <a:gd name="connsiteX25" fmla="*/ 1471856 w 3864074"/>
                <a:gd name="connsiteY25" fmla="*/ 1062182 h 5014422"/>
                <a:gd name="connsiteX26" fmla="*/ 1564220 w 3864074"/>
                <a:gd name="connsiteY26" fmla="*/ 1034472 h 5014422"/>
                <a:gd name="connsiteX27" fmla="*/ 1628874 w 3864074"/>
                <a:gd name="connsiteY27" fmla="*/ 1089891 h 5014422"/>
                <a:gd name="connsiteX28" fmla="*/ 1628874 w 3864074"/>
                <a:gd name="connsiteY28" fmla="*/ 1089891 h 5014422"/>
                <a:gd name="connsiteX29" fmla="*/ 1758184 w 3864074"/>
                <a:gd name="connsiteY29" fmla="*/ 1173018 h 5014422"/>
                <a:gd name="connsiteX30" fmla="*/ 1859784 w 3864074"/>
                <a:gd name="connsiteY30" fmla="*/ 1117600 h 5014422"/>
                <a:gd name="connsiteX31" fmla="*/ 1896729 w 3864074"/>
                <a:gd name="connsiteY31" fmla="*/ 1209963 h 5014422"/>
                <a:gd name="connsiteX32" fmla="*/ 2016802 w 3864074"/>
                <a:gd name="connsiteY32" fmla="*/ 1200727 h 5014422"/>
                <a:gd name="connsiteX33" fmla="*/ 2072220 w 3864074"/>
                <a:gd name="connsiteY33" fmla="*/ 1265382 h 5014422"/>
                <a:gd name="connsiteX34" fmla="*/ 2155347 w 3864074"/>
                <a:gd name="connsiteY34" fmla="*/ 1339272 h 5014422"/>
                <a:gd name="connsiteX35" fmla="*/ 2238474 w 3864074"/>
                <a:gd name="connsiteY35" fmla="*/ 1256145 h 5014422"/>
                <a:gd name="connsiteX36" fmla="*/ 2303129 w 3864074"/>
                <a:gd name="connsiteY36" fmla="*/ 1330036 h 5014422"/>
                <a:gd name="connsiteX37" fmla="*/ 2377020 w 3864074"/>
                <a:gd name="connsiteY37" fmla="*/ 1330036 h 5014422"/>
                <a:gd name="connsiteX38" fmla="*/ 2432438 w 3864074"/>
                <a:gd name="connsiteY38" fmla="*/ 1385454 h 5014422"/>
                <a:gd name="connsiteX39" fmla="*/ 2561747 w 3864074"/>
                <a:gd name="connsiteY39" fmla="*/ 1330036 h 5014422"/>
                <a:gd name="connsiteX40" fmla="*/ 2626402 w 3864074"/>
                <a:gd name="connsiteY40" fmla="*/ 1376218 h 5014422"/>
                <a:gd name="connsiteX41" fmla="*/ 2949674 w 3864074"/>
                <a:gd name="connsiteY41" fmla="*/ 1330036 h 5014422"/>
                <a:gd name="connsiteX42" fmla="*/ 3226765 w 3864074"/>
                <a:gd name="connsiteY42" fmla="*/ 1283854 h 5014422"/>
                <a:gd name="connsiteX43" fmla="*/ 3559274 w 3864074"/>
                <a:gd name="connsiteY43" fmla="*/ 1440872 h 5014422"/>
                <a:gd name="connsiteX44" fmla="*/ 3651638 w 3864074"/>
                <a:gd name="connsiteY44" fmla="*/ 1477818 h 5014422"/>
                <a:gd name="connsiteX45" fmla="*/ 3697820 w 3864074"/>
                <a:gd name="connsiteY45" fmla="*/ 2216727 h 5014422"/>
                <a:gd name="connsiteX46" fmla="*/ 3854838 w 3864074"/>
                <a:gd name="connsiteY46" fmla="*/ 2475345 h 5014422"/>
                <a:gd name="connsiteX47" fmla="*/ 3864074 w 3864074"/>
                <a:gd name="connsiteY47" fmla="*/ 2687782 h 5014422"/>
                <a:gd name="connsiteX48" fmla="*/ 3836365 w 3864074"/>
                <a:gd name="connsiteY48" fmla="*/ 2789382 h 5014422"/>
                <a:gd name="connsiteX49" fmla="*/ 3836365 w 3864074"/>
                <a:gd name="connsiteY49" fmla="*/ 2974109 h 5014422"/>
                <a:gd name="connsiteX50" fmla="*/ 3836365 w 3864074"/>
                <a:gd name="connsiteY50" fmla="*/ 3066472 h 5014422"/>
                <a:gd name="connsiteX51" fmla="*/ 3744002 w 3864074"/>
                <a:gd name="connsiteY51" fmla="*/ 3278909 h 5014422"/>
                <a:gd name="connsiteX52" fmla="*/ 3531565 w 3864074"/>
                <a:gd name="connsiteY52" fmla="*/ 3380509 h 5014422"/>
                <a:gd name="connsiteX53" fmla="*/ 3383784 w 3864074"/>
                <a:gd name="connsiteY53" fmla="*/ 3491345 h 5014422"/>
                <a:gd name="connsiteX54" fmla="*/ 3383784 w 3864074"/>
                <a:gd name="connsiteY54" fmla="*/ 3491345 h 5014422"/>
                <a:gd name="connsiteX55" fmla="*/ 3365311 w 3864074"/>
                <a:gd name="connsiteY55" fmla="*/ 3463636 h 5014422"/>
                <a:gd name="connsiteX56" fmla="*/ 3457674 w 3864074"/>
                <a:gd name="connsiteY56" fmla="*/ 3362036 h 5014422"/>
                <a:gd name="connsiteX57" fmla="*/ 3365311 w 3864074"/>
                <a:gd name="connsiteY57" fmla="*/ 3371272 h 5014422"/>
                <a:gd name="connsiteX58" fmla="*/ 3365311 w 3864074"/>
                <a:gd name="connsiteY58" fmla="*/ 3260436 h 5014422"/>
                <a:gd name="connsiteX59" fmla="*/ 3328365 w 3864074"/>
                <a:gd name="connsiteY59" fmla="*/ 3260436 h 5014422"/>
                <a:gd name="connsiteX60" fmla="*/ 3254474 w 3864074"/>
                <a:gd name="connsiteY60" fmla="*/ 3315854 h 5014422"/>
                <a:gd name="connsiteX61" fmla="*/ 3282184 w 3864074"/>
                <a:gd name="connsiteY61" fmla="*/ 3417454 h 5014422"/>
                <a:gd name="connsiteX62" fmla="*/ 3282184 w 3864074"/>
                <a:gd name="connsiteY62" fmla="*/ 3417454 h 5014422"/>
                <a:gd name="connsiteX63" fmla="*/ 3319129 w 3864074"/>
                <a:gd name="connsiteY63" fmla="*/ 3574472 h 5014422"/>
                <a:gd name="connsiteX64" fmla="*/ 3189820 w 3864074"/>
                <a:gd name="connsiteY64" fmla="*/ 3648363 h 5014422"/>
                <a:gd name="connsiteX65" fmla="*/ 2968147 w 3864074"/>
                <a:gd name="connsiteY65" fmla="*/ 3879272 h 5014422"/>
                <a:gd name="connsiteX66" fmla="*/ 2958911 w 3864074"/>
                <a:gd name="connsiteY66" fmla="*/ 3805382 h 5014422"/>
                <a:gd name="connsiteX67" fmla="*/ 2894256 w 3864074"/>
                <a:gd name="connsiteY67" fmla="*/ 3759200 h 5014422"/>
                <a:gd name="connsiteX68" fmla="*/ 2755711 w 3864074"/>
                <a:gd name="connsiteY68" fmla="*/ 3786909 h 5014422"/>
                <a:gd name="connsiteX69" fmla="*/ 2885020 w 3864074"/>
                <a:gd name="connsiteY69" fmla="*/ 3860800 h 5014422"/>
                <a:gd name="connsiteX70" fmla="*/ 2755711 w 3864074"/>
                <a:gd name="connsiteY70" fmla="*/ 3962400 h 5014422"/>
                <a:gd name="connsiteX71" fmla="*/ 2663347 w 3864074"/>
                <a:gd name="connsiteY71" fmla="*/ 3888509 h 5014422"/>
                <a:gd name="connsiteX72" fmla="*/ 2626402 w 3864074"/>
                <a:gd name="connsiteY72" fmla="*/ 3980872 h 5014422"/>
                <a:gd name="connsiteX73" fmla="*/ 2506329 w 3864074"/>
                <a:gd name="connsiteY73" fmla="*/ 4008582 h 5014422"/>
                <a:gd name="connsiteX74" fmla="*/ 2506329 w 3864074"/>
                <a:gd name="connsiteY74" fmla="*/ 4128654 h 5014422"/>
                <a:gd name="connsiteX75" fmla="*/ 2413965 w 3864074"/>
                <a:gd name="connsiteY75" fmla="*/ 4165600 h 5014422"/>
                <a:gd name="connsiteX76" fmla="*/ 2367784 w 3864074"/>
                <a:gd name="connsiteY76" fmla="*/ 4128654 h 5014422"/>
                <a:gd name="connsiteX77" fmla="*/ 2330838 w 3864074"/>
                <a:gd name="connsiteY77" fmla="*/ 4294909 h 5014422"/>
                <a:gd name="connsiteX78" fmla="*/ 2395493 w 3864074"/>
                <a:gd name="connsiteY78" fmla="*/ 4239491 h 5014422"/>
                <a:gd name="connsiteX79" fmla="*/ 2432438 w 3864074"/>
                <a:gd name="connsiteY79" fmla="*/ 4267200 h 5014422"/>
                <a:gd name="connsiteX80" fmla="*/ 2330838 w 3864074"/>
                <a:gd name="connsiteY80" fmla="*/ 4433454 h 5014422"/>
                <a:gd name="connsiteX81" fmla="*/ 2256947 w 3864074"/>
                <a:gd name="connsiteY81" fmla="*/ 4442691 h 5014422"/>
                <a:gd name="connsiteX82" fmla="*/ 2256947 w 3864074"/>
                <a:gd name="connsiteY82" fmla="*/ 4488872 h 5014422"/>
                <a:gd name="connsiteX83" fmla="*/ 2340074 w 3864074"/>
                <a:gd name="connsiteY83" fmla="*/ 4451927 h 5014422"/>
                <a:gd name="connsiteX84" fmla="*/ 2349311 w 3864074"/>
                <a:gd name="connsiteY84" fmla="*/ 4636654 h 5014422"/>
                <a:gd name="connsiteX85" fmla="*/ 2266184 w 3864074"/>
                <a:gd name="connsiteY85" fmla="*/ 4701309 h 5014422"/>
                <a:gd name="connsiteX86" fmla="*/ 2321602 w 3864074"/>
                <a:gd name="connsiteY86" fmla="*/ 4729018 h 5014422"/>
                <a:gd name="connsiteX87" fmla="*/ 1960460 w 3864074"/>
                <a:gd name="connsiteY87" fmla="*/ 5014422 h 5014422"/>
                <a:gd name="connsiteX0" fmla="*/ 3397638 w 3864074"/>
                <a:gd name="connsiteY0" fmla="*/ 1356013 h 4729018"/>
                <a:gd name="connsiteX1" fmla="*/ 3224456 w 3864074"/>
                <a:gd name="connsiteY1" fmla="*/ 1550554 h 4729018"/>
                <a:gd name="connsiteX2" fmla="*/ 3184047 w 3864074"/>
                <a:gd name="connsiteY2" fmla="*/ 1615786 h 4729018"/>
                <a:gd name="connsiteX3" fmla="*/ 3149988 w 3864074"/>
                <a:gd name="connsiteY3" fmla="*/ 1704686 h 4729018"/>
                <a:gd name="connsiteX4" fmla="*/ 3024143 w 3864074"/>
                <a:gd name="connsiteY4" fmla="*/ 1878445 h 4729018"/>
                <a:gd name="connsiteX5" fmla="*/ 2926006 w 3864074"/>
                <a:gd name="connsiteY5" fmla="*/ 2058554 h 4729018"/>
                <a:gd name="connsiteX6" fmla="*/ 2724538 w 3864074"/>
                <a:gd name="connsiteY6" fmla="*/ 2245013 h 4729018"/>
                <a:gd name="connsiteX7" fmla="*/ 2585415 w 3864074"/>
                <a:gd name="connsiteY7" fmla="*/ 2466686 h 4729018"/>
                <a:gd name="connsiteX8" fmla="*/ 2398379 w 3864074"/>
                <a:gd name="connsiteY8" fmla="*/ 2701059 h 4729018"/>
                <a:gd name="connsiteX9" fmla="*/ 2280038 w 3864074"/>
                <a:gd name="connsiteY9" fmla="*/ 2938895 h 4729018"/>
                <a:gd name="connsiteX10" fmla="*/ 2028347 w 3864074"/>
                <a:gd name="connsiteY10" fmla="*/ 3164032 h 4729018"/>
                <a:gd name="connsiteX11" fmla="*/ 1912893 w 3864074"/>
                <a:gd name="connsiteY11" fmla="*/ 2997777 h 4729018"/>
                <a:gd name="connsiteX12" fmla="*/ 1790511 w 3864074"/>
                <a:gd name="connsiteY12" fmla="*/ 2841336 h 4729018"/>
                <a:gd name="connsiteX13" fmla="*/ 1667552 w 3864074"/>
                <a:gd name="connsiteY13" fmla="*/ 2622550 h 4729018"/>
                <a:gd name="connsiteX14" fmla="*/ 1483402 w 3864074"/>
                <a:gd name="connsiteY14" fmla="*/ 2400877 h 4729018"/>
                <a:gd name="connsiteX15" fmla="*/ 1351206 w 3864074"/>
                <a:gd name="connsiteY15" fmla="*/ 2202872 h 4729018"/>
                <a:gd name="connsiteX16" fmla="*/ 1193034 w 3864074"/>
                <a:gd name="connsiteY16" fmla="*/ 1997363 h 4729018"/>
                <a:gd name="connsiteX17" fmla="*/ 962702 w 3864074"/>
                <a:gd name="connsiteY17" fmla="*/ 1693718 h 4729018"/>
                <a:gd name="connsiteX18" fmla="*/ 842629 w 3864074"/>
                <a:gd name="connsiteY18" fmla="*/ 1416050 h 4729018"/>
                <a:gd name="connsiteX19" fmla="*/ 275170 w 3864074"/>
                <a:gd name="connsiteY19" fmla="*/ 876877 h 4729018"/>
                <a:gd name="connsiteX20" fmla="*/ 0 w 3864074"/>
                <a:gd name="connsiteY20" fmla="*/ 428711 h 4729018"/>
                <a:gd name="connsiteX21" fmla="*/ 3274 w 3864074"/>
                <a:gd name="connsiteY21" fmla="*/ 0 h 4729018"/>
                <a:gd name="connsiteX22" fmla="*/ 1240947 w 3864074"/>
                <a:gd name="connsiteY22" fmla="*/ 9236 h 4729018"/>
                <a:gd name="connsiteX23" fmla="*/ 1259420 w 3864074"/>
                <a:gd name="connsiteY23" fmla="*/ 979054 h 4729018"/>
                <a:gd name="connsiteX24" fmla="*/ 1361020 w 3864074"/>
                <a:gd name="connsiteY24" fmla="*/ 1016000 h 4729018"/>
                <a:gd name="connsiteX25" fmla="*/ 1471856 w 3864074"/>
                <a:gd name="connsiteY25" fmla="*/ 1062182 h 4729018"/>
                <a:gd name="connsiteX26" fmla="*/ 1564220 w 3864074"/>
                <a:gd name="connsiteY26" fmla="*/ 1034472 h 4729018"/>
                <a:gd name="connsiteX27" fmla="*/ 1628874 w 3864074"/>
                <a:gd name="connsiteY27" fmla="*/ 1089891 h 4729018"/>
                <a:gd name="connsiteX28" fmla="*/ 1628874 w 3864074"/>
                <a:gd name="connsiteY28" fmla="*/ 1089891 h 4729018"/>
                <a:gd name="connsiteX29" fmla="*/ 1758184 w 3864074"/>
                <a:gd name="connsiteY29" fmla="*/ 1173018 h 4729018"/>
                <a:gd name="connsiteX30" fmla="*/ 1859784 w 3864074"/>
                <a:gd name="connsiteY30" fmla="*/ 1117600 h 4729018"/>
                <a:gd name="connsiteX31" fmla="*/ 1896729 w 3864074"/>
                <a:gd name="connsiteY31" fmla="*/ 1209963 h 4729018"/>
                <a:gd name="connsiteX32" fmla="*/ 2016802 w 3864074"/>
                <a:gd name="connsiteY32" fmla="*/ 1200727 h 4729018"/>
                <a:gd name="connsiteX33" fmla="*/ 2072220 w 3864074"/>
                <a:gd name="connsiteY33" fmla="*/ 1265382 h 4729018"/>
                <a:gd name="connsiteX34" fmla="*/ 2155347 w 3864074"/>
                <a:gd name="connsiteY34" fmla="*/ 1339272 h 4729018"/>
                <a:gd name="connsiteX35" fmla="*/ 2238474 w 3864074"/>
                <a:gd name="connsiteY35" fmla="*/ 1256145 h 4729018"/>
                <a:gd name="connsiteX36" fmla="*/ 2303129 w 3864074"/>
                <a:gd name="connsiteY36" fmla="*/ 1330036 h 4729018"/>
                <a:gd name="connsiteX37" fmla="*/ 2377020 w 3864074"/>
                <a:gd name="connsiteY37" fmla="*/ 1330036 h 4729018"/>
                <a:gd name="connsiteX38" fmla="*/ 2432438 w 3864074"/>
                <a:gd name="connsiteY38" fmla="*/ 1385454 h 4729018"/>
                <a:gd name="connsiteX39" fmla="*/ 2561747 w 3864074"/>
                <a:gd name="connsiteY39" fmla="*/ 1330036 h 4729018"/>
                <a:gd name="connsiteX40" fmla="*/ 2626402 w 3864074"/>
                <a:gd name="connsiteY40" fmla="*/ 1376218 h 4729018"/>
                <a:gd name="connsiteX41" fmla="*/ 2949674 w 3864074"/>
                <a:gd name="connsiteY41" fmla="*/ 1330036 h 4729018"/>
                <a:gd name="connsiteX42" fmla="*/ 3226765 w 3864074"/>
                <a:gd name="connsiteY42" fmla="*/ 1283854 h 4729018"/>
                <a:gd name="connsiteX43" fmla="*/ 3559274 w 3864074"/>
                <a:gd name="connsiteY43" fmla="*/ 1440872 h 4729018"/>
                <a:gd name="connsiteX44" fmla="*/ 3651638 w 3864074"/>
                <a:gd name="connsiteY44" fmla="*/ 1477818 h 4729018"/>
                <a:gd name="connsiteX45" fmla="*/ 3697820 w 3864074"/>
                <a:gd name="connsiteY45" fmla="*/ 2216727 h 4729018"/>
                <a:gd name="connsiteX46" fmla="*/ 3854838 w 3864074"/>
                <a:gd name="connsiteY46" fmla="*/ 2475345 h 4729018"/>
                <a:gd name="connsiteX47" fmla="*/ 3864074 w 3864074"/>
                <a:gd name="connsiteY47" fmla="*/ 2687782 h 4729018"/>
                <a:gd name="connsiteX48" fmla="*/ 3836365 w 3864074"/>
                <a:gd name="connsiteY48" fmla="*/ 2789382 h 4729018"/>
                <a:gd name="connsiteX49" fmla="*/ 3836365 w 3864074"/>
                <a:gd name="connsiteY49" fmla="*/ 2974109 h 4729018"/>
                <a:gd name="connsiteX50" fmla="*/ 3836365 w 3864074"/>
                <a:gd name="connsiteY50" fmla="*/ 3066472 h 4729018"/>
                <a:gd name="connsiteX51" fmla="*/ 3744002 w 3864074"/>
                <a:gd name="connsiteY51" fmla="*/ 3278909 h 4729018"/>
                <a:gd name="connsiteX52" fmla="*/ 3531565 w 3864074"/>
                <a:gd name="connsiteY52" fmla="*/ 3380509 h 4729018"/>
                <a:gd name="connsiteX53" fmla="*/ 3383784 w 3864074"/>
                <a:gd name="connsiteY53" fmla="*/ 3491345 h 4729018"/>
                <a:gd name="connsiteX54" fmla="*/ 3383784 w 3864074"/>
                <a:gd name="connsiteY54" fmla="*/ 3491345 h 4729018"/>
                <a:gd name="connsiteX55" fmla="*/ 3365311 w 3864074"/>
                <a:gd name="connsiteY55" fmla="*/ 3463636 h 4729018"/>
                <a:gd name="connsiteX56" fmla="*/ 3457674 w 3864074"/>
                <a:gd name="connsiteY56" fmla="*/ 3362036 h 4729018"/>
                <a:gd name="connsiteX57" fmla="*/ 3365311 w 3864074"/>
                <a:gd name="connsiteY57" fmla="*/ 3371272 h 4729018"/>
                <a:gd name="connsiteX58" fmla="*/ 3365311 w 3864074"/>
                <a:gd name="connsiteY58" fmla="*/ 3260436 h 4729018"/>
                <a:gd name="connsiteX59" fmla="*/ 3328365 w 3864074"/>
                <a:gd name="connsiteY59" fmla="*/ 3260436 h 4729018"/>
                <a:gd name="connsiteX60" fmla="*/ 3254474 w 3864074"/>
                <a:gd name="connsiteY60" fmla="*/ 3315854 h 4729018"/>
                <a:gd name="connsiteX61" fmla="*/ 3282184 w 3864074"/>
                <a:gd name="connsiteY61" fmla="*/ 3417454 h 4729018"/>
                <a:gd name="connsiteX62" fmla="*/ 3282184 w 3864074"/>
                <a:gd name="connsiteY62" fmla="*/ 3417454 h 4729018"/>
                <a:gd name="connsiteX63" fmla="*/ 3319129 w 3864074"/>
                <a:gd name="connsiteY63" fmla="*/ 3574472 h 4729018"/>
                <a:gd name="connsiteX64" fmla="*/ 3189820 w 3864074"/>
                <a:gd name="connsiteY64" fmla="*/ 3648363 h 4729018"/>
                <a:gd name="connsiteX65" fmla="*/ 2968147 w 3864074"/>
                <a:gd name="connsiteY65" fmla="*/ 3879272 h 4729018"/>
                <a:gd name="connsiteX66" fmla="*/ 2958911 w 3864074"/>
                <a:gd name="connsiteY66" fmla="*/ 3805382 h 4729018"/>
                <a:gd name="connsiteX67" fmla="*/ 2894256 w 3864074"/>
                <a:gd name="connsiteY67" fmla="*/ 3759200 h 4729018"/>
                <a:gd name="connsiteX68" fmla="*/ 2755711 w 3864074"/>
                <a:gd name="connsiteY68" fmla="*/ 3786909 h 4729018"/>
                <a:gd name="connsiteX69" fmla="*/ 2885020 w 3864074"/>
                <a:gd name="connsiteY69" fmla="*/ 3860800 h 4729018"/>
                <a:gd name="connsiteX70" fmla="*/ 2755711 w 3864074"/>
                <a:gd name="connsiteY70" fmla="*/ 3962400 h 4729018"/>
                <a:gd name="connsiteX71" fmla="*/ 2663347 w 3864074"/>
                <a:gd name="connsiteY71" fmla="*/ 3888509 h 4729018"/>
                <a:gd name="connsiteX72" fmla="*/ 2626402 w 3864074"/>
                <a:gd name="connsiteY72" fmla="*/ 3980872 h 4729018"/>
                <a:gd name="connsiteX73" fmla="*/ 2506329 w 3864074"/>
                <a:gd name="connsiteY73" fmla="*/ 4008582 h 4729018"/>
                <a:gd name="connsiteX74" fmla="*/ 2506329 w 3864074"/>
                <a:gd name="connsiteY74" fmla="*/ 4128654 h 4729018"/>
                <a:gd name="connsiteX75" fmla="*/ 2413965 w 3864074"/>
                <a:gd name="connsiteY75" fmla="*/ 4165600 h 4729018"/>
                <a:gd name="connsiteX76" fmla="*/ 2367784 w 3864074"/>
                <a:gd name="connsiteY76" fmla="*/ 4128654 h 4729018"/>
                <a:gd name="connsiteX77" fmla="*/ 2330838 w 3864074"/>
                <a:gd name="connsiteY77" fmla="*/ 4294909 h 4729018"/>
                <a:gd name="connsiteX78" fmla="*/ 2395493 w 3864074"/>
                <a:gd name="connsiteY78" fmla="*/ 4239491 h 4729018"/>
                <a:gd name="connsiteX79" fmla="*/ 2432438 w 3864074"/>
                <a:gd name="connsiteY79" fmla="*/ 4267200 h 4729018"/>
                <a:gd name="connsiteX80" fmla="*/ 2330838 w 3864074"/>
                <a:gd name="connsiteY80" fmla="*/ 4433454 h 4729018"/>
                <a:gd name="connsiteX81" fmla="*/ 2256947 w 3864074"/>
                <a:gd name="connsiteY81" fmla="*/ 4442691 h 4729018"/>
                <a:gd name="connsiteX82" fmla="*/ 2256947 w 3864074"/>
                <a:gd name="connsiteY82" fmla="*/ 4488872 h 4729018"/>
                <a:gd name="connsiteX83" fmla="*/ 2340074 w 3864074"/>
                <a:gd name="connsiteY83" fmla="*/ 4451927 h 4729018"/>
                <a:gd name="connsiteX84" fmla="*/ 2349311 w 3864074"/>
                <a:gd name="connsiteY84" fmla="*/ 4636654 h 4729018"/>
                <a:gd name="connsiteX85" fmla="*/ 2266184 w 3864074"/>
                <a:gd name="connsiteY85" fmla="*/ 4701309 h 4729018"/>
                <a:gd name="connsiteX86" fmla="*/ 2321602 w 3864074"/>
                <a:gd name="connsiteY86" fmla="*/ 4729018 h 4729018"/>
                <a:gd name="connsiteX0" fmla="*/ 3397638 w 3864074"/>
                <a:gd name="connsiteY0" fmla="*/ 1356013 h 4701309"/>
                <a:gd name="connsiteX1" fmla="*/ 3224456 w 3864074"/>
                <a:gd name="connsiteY1" fmla="*/ 1550554 h 4701309"/>
                <a:gd name="connsiteX2" fmla="*/ 3184047 w 3864074"/>
                <a:gd name="connsiteY2" fmla="*/ 1615786 h 4701309"/>
                <a:gd name="connsiteX3" fmla="*/ 3149988 w 3864074"/>
                <a:gd name="connsiteY3" fmla="*/ 1704686 h 4701309"/>
                <a:gd name="connsiteX4" fmla="*/ 3024143 w 3864074"/>
                <a:gd name="connsiteY4" fmla="*/ 1878445 h 4701309"/>
                <a:gd name="connsiteX5" fmla="*/ 2926006 w 3864074"/>
                <a:gd name="connsiteY5" fmla="*/ 2058554 h 4701309"/>
                <a:gd name="connsiteX6" fmla="*/ 2724538 w 3864074"/>
                <a:gd name="connsiteY6" fmla="*/ 2245013 h 4701309"/>
                <a:gd name="connsiteX7" fmla="*/ 2585415 w 3864074"/>
                <a:gd name="connsiteY7" fmla="*/ 2466686 h 4701309"/>
                <a:gd name="connsiteX8" fmla="*/ 2398379 w 3864074"/>
                <a:gd name="connsiteY8" fmla="*/ 2701059 h 4701309"/>
                <a:gd name="connsiteX9" fmla="*/ 2280038 w 3864074"/>
                <a:gd name="connsiteY9" fmla="*/ 2938895 h 4701309"/>
                <a:gd name="connsiteX10" fmla="*/ 2028347 w 3864074"/>
                <a:gd name="connsiteY10" fmla="*/ 3164032 h 4701309"/>
                <a:gd name="connsiteX11" fmla="*/ 1912893 w 3864074"/>
                <a:gd name="connsiteY11" fmla="*/ 2997777 h 4701309"/>
                <a:gd name="connsiteX12" fmla="*/ 1790511 w 3864074"/>
                <a:gd name="connsiteY12" fmla="*/ 2841336 h 4701309"/>
                <a:gd name="connsiteX13" fmla="*/ 1667552 w 3864074"/>
                <a:gd name="connsiteY13" fmla="*/ 2622550 h 4701309"/>
                <a:gd name="connsiteX14" fmla="*/ 1483402 w 3864074"/>
                <a:gd name="connsiteY14" fmla="*/ 2400877 h 4701309"/>
                <a:gd name="connsiteX15" fmla="*/ 1351206 w 3864074"/>
                <a:gd name="connsiteY15" fmla="*/ 2202872 h 4701309"/>
                <a:gd name="connsiteX16" fmla="*/ 1193034 w 3864074"/>
                <a:gd name="connsiteY16" fmla="*/ 1997363 h 4701309"/>
                <a:gd name="connsiteX17" fmla="*/ 962702 w 3864074"/>
                <a:gd name="connsiteY17" fmla="*/ 1693718 h 4701309"/>
                <a:gd name="connsiteX18" fmla="*/ 842629 w 3864074"/>
                <a:gd name="connsiteY18" fmla="*/ 1416050 h 4701309"/>
                <a:gd name="connsiteX19" fmla="*/ 275170 w 3864074"/>
                <a:gd name="connsiteY19" fmla="*/ 876877 h 4701309"/>
                <a:gd name="connsiteX20" fmla="*/ 0 w 3864074"/>
                <a:gd name="connsiteY20" fmla="*/ 428711 h 4701309"/>
                <a:gd name="connsiteX21" fmla="*/ 3274 w 3864074"/>
                <a:gd name="connsiteY21" fmla="*/ 0 h 4701309"/>
                <a:gd name="connsiteX22" fmla="*/ 1240947 w 3864074"/>
                <a:gd name="connsiteY22" fmla="*/ 9236 h 4701309"/>
                <a:gd name="connsiteX23" fmla="*/ 1259420 w 3864074"/>
                <a:gd name="connsiteY23" fmla="*/ 979054 h 4701309"/>
                <a:gd name="connsiteX24" fmla="*/ 1361020 w 3864074"/>
                <a:gd name="connsiteY24" fmla="*/ 1016000 h 4701309"/>
                <a:gd name="connsiteX25" fmla="*/ 1471856 w 3864074"/>
                <a:gd name="connsiteY25" fmla="*/ 1062182 h 4701309"/>
                <a:gd name="connsiteX26" fmla="*/ 1564220 w 3864074"/>
                <a:gd name="connsiteY26" fmla="*/ 1034472 h 4701309"/>
                <a:gd name="connsiteX27" fmla="*/ 1628874 w 3864074"/>
                <a:gd name="connsiteY27" fmla="*/ 1089891 h 4701309"/>
                <a:gd name="connsiteX28" fmla="*/ 1628874 w 3864074"/>
                <a:gd name="connsiteY28" fmla="*/ 1089891 h 4701309"/>
                <a:gd name="connsiteX29" fmla="*/ 1758184 w 3864074"/>
                <a:gd name="connsiteY29" fmla="*/ 1173018 h 4701309"/>
                <a:gd name="connsiteX30" fmla="*/ 1859784 w 3864074"/>
                <a:gd name="connsiteY30" fmla="*/ 1117600 h 4701309"/>
                <a:gd name="connsiteX31" fmla="*/ 1896729 w 3864074"/>
                <a:gd name="connsiteY31" fmla="*/ 1209963 h 4701309"/>
                <a:gd name="connsiteX32" fmla="*/ 2016802 w 3864074"/>
                <a:gd name="connsiteY32" fmla="*/ 1200727 h 4701309"/>
                <a:gd name="connsiteX33" fmla="*/ 2072220 w 3864074"/>
                <a:gd name="connsiteY33" fmla="*/ 1265382 h 4701309"/>
                <a:gd name="connsiteX34" fmla="*/ 2155347 w 3864074"/>
                <a:gd name="connsiteY34" fmla="*/ 1339272 h 4701309"/>
                <a:gd name="connsiteX35" fmla="*/ 2238474 w 3864074"/>
                <a:gd name="connsiteY35" fmla="*/ 1256145 h 4701309"/>
                <a:gd name="connsiteX36" fmla="*/ 2303129 w 3864074"/>
                <a:gd name="connsiteY36" fmla="*/ 1330036 h 4701309"/>
                <a:gd name="connsiteX37" fmla="*/ 2377020 w 3864074"/>
                <a:gd name="connsiteY37" fmla="*/ 1330036 h 4701309"/>
                <a:gd name="connsiteX38" fmla="*/ 2432438 w 3864074"/>
                <a:gd name="connsiteY38" fmla="*/ 1385454 h 4701309"/>
                <a:gd name="connsiteX39" fmla="*/ 2561747 w 3864074"/>
                <a:gd name="connsiteY39" fmla="*/ 1330036 h 4701309"/>
                <a:gd name="connsiteX40" fmla="*/ 2626402 w 3864074"/>
                <a:gd name="connsiteY40" fmla="*/ 1376218 h 4701309"/>
                <a:gd name="connsiteX41" fmla="*/ 2949674 w 3864074"/>
                <a:gd name="connsiteY41" fmla="*/ 1330036 h 4701309"/>
                <a:gd name="connsiteX42" fmla="*/ 3226765 w 3864074"/>
                <a:gd name="connsiteY42" fmla="*/ 1283854 h 4701309"/>
                <a:gd name="connsiteX43" fmla="*/ 3559274 w 3864074"/>
                <a:gd name="connsiteY43" fmla="*/ 1440872 h 4701309"/>
                <a:gd name="connsiteX44" fmla="*/ 3651638 w 3864074"/>
                <a:gd name="connsiteY44" fmla="*/ 1477818 h 4701309"/>
                <a:gd name="connsiteX45" fmla="*/ 3697820 w 3864074"/>
                <a:gd name="connsiteY45" fmla="*/ 2216727 h 4701309"/>
                <a:gd name="connsiteX46" fmla="*/ 3854838 w 3864074"/>
                <a:gd name="connsiteY46" fmla="*/ 2475345 h 4701309"/>
                <a:gd name="connsiteX47" fmla="*/ 3864074 w 3864074"/>
                <a:gd name="connsiteY47" fmla="*/ 2687782 h 4701309"/>
                <a:gd name="connsiteX48" fmla="*/ 3836365 w 3864074"/>
                <a:gd name="connsiteY48" fmla="*/ 2789382 h 4701309"/>
                <a:gd name="connsiteX49" fmla="*/ 3836365 w 3864074"/>
                <a:gd name="connsiteY49" fmla="*/ 2974109 h 4701309"/>
                <a:gd name="connsiteX50" fmla="*/ 3836365 w 3864074"/>
                <a:gd name="connsiteY50" fmla="*/ 3066472 h 4701309"/>
                <a:gd name="connsiteX51" fmla="*/ 3744002 w 3864074"/>
                <a:gd name="connsiteY51" fmla="*/ 3278909 h 4701309"/>
                <a:gd name="connsiteX52" fmla="*/ 3531565 w 3864074"/>
                <a:gd name="connsiteY52" fmla="*/ 3380509 h 4701309"/>
                <a:gd name="connsiteX53" fmla="*/ 3383784 w 3864074"/>
                <a:gd name="connsiteY53" fmla="*/ 3491345 h 4701309"/>
                <a:gd name="connsiteX54" fmla="*/ 3383784 w 3864074"/>
                <a:gd name="connsiteY54" fmla="*/ 3491345 h 4701309"/>
                <a:gd name="connsiteX55" fmla="*/ 3365311 w 3864074"/>
                <a:gd name="connsiteY55" fmla="*/ 3463636 h 4701309"/>
                <a:gd name="connsiteX56" fmla="*/ 3457674 w 3864074"/>
                <a:gd name="connsiteY56" fmla="*/ 3362036 h 4701309"/>
                <a:gd name="connsiteX57" fmla="*/ 3365311 w 3864074"/>
                <a:gd name="connsiteY57" fmla="*/ 3371272 h 4701309"/>
                <a:gd name="connsiteX58" fmla="*/ 3365311 w 3864074"/>
                <a:gd name="connsiteY58" fmla="*/ 3260436 h 4701309"/>
                <a:gd name="connsiteX59" fmla="*/ 3328365 w 3864074"/>
                <a:gd name="connsiteY59" fmla="*/ 3260436 h 4701309"/>
                <a:gd name="connsiteX60" fmla="*/ 3254474 w 3864074"/>
                <a:gd name="connsiteY60" fmla="*/ 3315854 h 4701309"/>
                <a:gd name="connsiteX61" fmla="*/ 3282184 w 3864074"/>
                <a:gd name="connsiteY61" fmla="*/ 3417454 h 4701309"/>
                <a:gd name="connsiteX62" fmla="*/ 3282184 w 3864074"/>
                <a:gd name="connsiteY62" fmla="*/ 3417454 h 4701309"/>
                <a:gd name="connsiteX63" fmla="*/ 3319129 w 3864074"/>
                <a:gd name="connsiteY63" fmla="*/ 3574472 h 4701309"/>
                <a:gd name="connsiteX64" fmla="*/ 3189820 w 3864074"/>
                <a:gd name="connsiteY64" fmla="*/ 3648363 h 4701309"/>
                <a:gd name="connsiteX65" fmla="*/ 2968147 w 3864074"/>
                <a:gd name="connsiteY65" fmla="*/ 3879272 h 4701309"/>
                <a:gd name="connsiteX66" fmla="*/ 2958911 w 3864074"/>
                <a:gd name="connsiteY66" fmla="*/ 3805382 h 4701309"/>
                <a:gd name="connsiteX67" fmla="*/ 2894256 w 3864074"/>
                <a:gd name="connsiteY67" fmla="*/ 3759200 h 4701309"/>
                <a:gd name="connsiteX68" fmla="*/ 2755711 w 3864074"/>
                <a:gd name="connsiteY68" fmla="*/ 3786909 h 4701309"/>
                <a:gd name="connsiteX69" fmla="*/ 2885020 w 3864074"/>
                <a:gd name="connsiteY69" fmla="*/ 3860800 h 4701309"/>
                <a:gd name="connsiteX70" fmla="*/ 2755711 w 3864074"/>
                <a:gd name="connsiteY70" fmla="*/ 3962400 h 4701309"/>
                <a:gd name="connsiteX71" fmla="*/ 2663347 w 3864074"/>
                <a:gd name="connsiteY71" fmla="*/ 3888509 h 4701309"/>
                <a:gd name="connsiteX72" fmla="*/ 2626402 w 3864074"/>
                <a:gd name="connsiteY72" fmla="*/ 3980872 h 4701309"/>
                <a:gd name="connsiteX73" fmla="*/ 2506329 w 3864074"/>
                <a:gd name="connsiteY73" fmla="*/ 4008582 h 4701309"/>
                <a:gd name="connsiteX74" fmla="*/ 2506329 w 3864074"/>
                <a:gd name="connsiteY74" fmla="*/ 4128654 h 4701309"/>
                <a:gd name="connsiteX75" fmla="*/ 2413965 w 3864074"/>
                <a:gd name="connsiteY75" fmla="*/ 4165600 h 4701309"/>
                <a:gd name="connsiteX76" fmla="*/ 2367784 w 3864074"/>
                <a:gd name="connsiteY76" fmla="*/ 4128654 h 4701309"/>
                <a:gd name="connsiteX77" fmla="*/ 2330838 w 3864074"/>
                <a:gd name="connsiteY77" fmla="*/ 4294909 h 4701309"/>
                <a:gd name="connsiteX78" fmla="*/ 2395493 w 3864074"/>
                <a:gd name="connsiteY78" fmla="*/ 4239491 h 4701309"/>
                <a:gd name="connsiteX79" fmla="*/ 2432438 w 3864074"/>
                <a:gd name="connsiteY79" fmla="*/ 4267200 h 4701309"/>
                <a:gd name="connsiteX80" fmla="*/ 2330838 w 3864074"/>
                <a:gd name="connsiteY80" fmla="*/ 4433454 h 4701309"/>
                <a:gd name="connsiteX81" fmla="*/ 2256947 w 3864074"/>
                <a:gd name="connsiteY81" fmla="*/ 4442691 h 4701309"/>
                <a:gd name="connsiteX82" fmla="*/ 2256947 w 3864074"/>
                <a:gd name="connsiteY82" fmla="*/ 4488872 h 4701309"/>
                <a:gd name="connsiteX83" fmla="*/ 2340074 w 3864074"/>
                <a:gd name="connsiteY83" fmla="*/ 4451927 h 4701309"/>
                <a:gd name="connsiteX84" fmla="*/ 2349311 w 3864074"/>
                <a:gd name="connsiteY84" fmla="*/ 4636654 h 4701309"/>
                <a:gd name="connsiteX85" fmla="*/ 2266184 w 3864074"/>
                <a:gd name="connsiteY85" fmla="*/ 4701309 h 4701309"/>
                <a:gd name="connsiteX0" fmla="*/ 3397638 w 3864074"/>
                <a:gd name="connsiteY0" fmla="*/ 1356013 h 4636654"/>
                <a:gd name="connsiteX1" fmla="*/ 3224456 w 3864074"/>
                <a:gd name="connsiteY1" fmla="*/ 1550554 h 4636654"/>
                <a:gd name="connsiteX2" fmla="*/ 3184047 w 3864074"/>
                <a:gd name="connsiteY2" fmla="*/ 1615786 h 4636654"/>
                <a:gd name="connsiteX3" fmla="*/ 3149988 w 3864074"/>
                <a:gd name="connsiteY3" fmla="*/ 1704686 h 4636654"/>
                <a:gd name="connsiteX4" fmla="*/ 3024143 w 3864074"/>
                <a:gd name="connsiteY4" fmla="*/ 1878445 h 4636654"/>
                <a:gd name="connsiteX5" fmla="*/ 2926006 w 3864074"/>
                <a:gd name="connsiteY5" fmla="*/ 2058554 h 4636654"/>
                <a:gd name="connsiteX6" fmla="*/ 2724538 w 3864074"/>
                <a:gd name="connsiteY6" fmla="*/ 2245013 h 4636654"/>
                <a:gd name="connsiteX7" fmla="*/ 2585415 w 3864074"/>
                <a:gd name="connsiteY7" fmla="*/ 2466686 h 4636654"/>
                <a:gd name="connsiteX8" fmla="*/ 2398379 w 3864074"/>
                <a:gd name="connsiteY8" fmla="*/ 2701059 h 4636654"/>
                <a:gd name="connsiteX9" fmla="*/ 2280038 w 3864074"/>
                <a:gd name="connsiteY9" fmla="*/ 2938895 h 4636654"/>
                <a:gd name="connsiteX10" fmla="*/ 2028347 w 3864074"/>
                <a:gd name="connsiteY10" fmla="*/ 3164032 h 4636654"/>
                <a:gd name="connsiteX11" fmla="*/ 1912893 w 3864074"/>
                <a:gd name="connsiteY11" fmla="*/ 2997777 h 4636654"/>
                <a:gd name="connsiteX12" fmla="*/ 1790511 w 3864074"/>
                <a:gd name="connsiteY12" fmla="*/ 2841336 h 4636654"/>
                <a:gd name="connsiteX13" fmla="*/ 1667552 w 3864074"/>
                <a:gd name="connsiteY13" fmla="*/ 2622550 h 4636654"/>
                <a:gd name="connsiteX14" fmla="*/ 1483402 w 3864074"/>
                <a:gd name="connsiteY14" fmla="*/ 2400877 h 4636654"/>
                <a:gd name="connsiteX15" fmla="*/ 1351206 w 3864074"/>
                <a:gd name="connsiteY15" fmla="*/ 2202872 h 4636654"/>
                <a:gd name="connsiteX16" fmla="*/ 1193034 w 3864074"/>
                <a:gd name="connsiteY16" fmla="*/ 1997363 h 4636654"/>
                <a:gd name="connsiteX17" fmla="*/ 962702 w 3864074"/>
                <a:gd name="connsiteY17" fmla="*/ 1693718 h 4636654"/>
                <a:gd name="connsiteX18" fmla="*/ 842629 w 3864074"/>
                <a:gd name="connsiteY18" fmla="*/ 1416050 h 4636654"/>
                <a:gd name="connsiteX19" fmla="*/ 275170 w 3864074"/>
                <a:gd name="connsiteY19" fmla="*/ 876877 h 4636654"/>
                <a:gd name="connsiteX20" fmla="*/ 0 w 3864074"/>
                <a:gd name="connsiteY20" fmla="*/ 428711 h 4636654"/>
                <a:gd name="connsiteX21" fmla="*/ 3274 w 3864074"/>
                <a:gd name="connsiteY21" fmla="*/ 0 h 4636654"/>
                <a:gd name="connsiteX22" fmla="*/ 1240947 w 3864074"/>
                <a:gd name="connsiteY22" fmla="*/ 9236 h 4636654"/>
                <a:gd name="connsiteX23" fmla="*/ 1259420 w 3864074"/>
                <a:gd name="connsiteY23" fmla="*/ 979054 h 4636654"/>
                <a:gd name="connsiteX24" fmla="*/ 1361020 w 3864074"/>
                <a:gd name="connsiteY24" fmla="*/ 1016000 h 4636654"/>
                <a:gd name="connsiteX25" fmla="*/ 1471856 w 3864074"/>
                <a:gd name="connsiteY25" fmla="*/ 1062182 h 4636654"/>
                <a:gd name="connsiteX26" fmla="*/ 1564220 w 3864074"/>
                <a:gd name="connsiteY26" fmla="*/ 1034472 h 4636654"/>
                <a:gd name="connsiteX27" fmla="*/ 1628874 w 3864074"/>
                <a:gd name="connsiteY27" fmla="*/ 1089891 h 4636654"/>
                <a:gd name="connsiteX28" fmla="*/ 1628874 w 3864074"/>
                <a:gd name="connsiteY28" fmla="*/ 1089891 h 4636654"/>
                <a:gd name="connsiteX29" fmla="*/ 1758184 w 3864074"/>
                <a:gd name="connsiteY29" fmla="*/ 1173018 h 4636654"/>
                <a:gd name="connsiteX30" fmla="*/ 1859784 w 3864074"/>
                <a:gd name="connsiteY30" fmla="*/ 1117600 h 4636654"/>
                <a:gd name="connsiteX31" fmla="*/ 1896729 w 3864074"/>
                <a:gd name="connsiteY31" fmla="*/ 1209963 h 4636654"/>
                <a:gd name="connsiteX32" fmla="*/ 2016802 w 3864074"/>
                <a:gd name="connsiteY32" fmla="*/ 1200727 h 4636654"/>
                <a:gd name="connsiteX33" fmla="*/ 2072220 w 3864074"/>
                <a:gd name="connsiteY33" fmla="*/ 1265382 h 4636654"/>
                <a:gd name="connsiteX34" fmla="*/ 2155347 w 3864074"/>
                <a:gd name="connsiteY34" fmla="*/ 1339272 h 4636654"/>
                <a:gd name="connsiteX35" fmla="*/ 2238474 w 3864074"/>
                <a:gd name="connsiteY35" fmla="*/ 1256145 h 4636654"/>
                <a:gd name="connsiteX36" fmla="*/ 2303129 w 3864074"/>
                <a:gd name="connsiteY36" fmla="*/ 1330036 h 4636654"/>
                <a:gd name="connsiteX37" fmla="*/ 2377020 w 3864074"/>
                <a:gd name="connsiteY37" fmla="*/ 1330036 h 4636654"/>
                <a:gd name="connsiteX38" fmla="*/ 2432438 w 3864074"/>
                <a:gd name="connsiteY38" fmla="*/ 1385454 h 4636654"/>
                <a:gd name="connsiteX39" fmla="*/ 2561747 w 3864074"/>
                <a:gd name="connsiteY39" fmla="*/ 1330036 h 4636654"/>
                <a:gd name="connsiteX40" fmla="*/ 2626402 w 3864074"/>
                <a:gd name="connsiteY40" fmla="*/ 1376218 h 4636654"/>
                <a:gd name="connsiteX41" fmla="*/ 2949674 w 3864074"/>
                <a:gd name="connsiteY41" fmla="*/ 1330036 h 4636654"/>
                <a:gd name="connsiteX42" fmla="*/ 3226765 w 3864074"/>
                <a:gd name="connsiteY42" fmla="*/ 1283854 h 4636654"/>
                <a:gd name="connsiteX43" fmla="*/ 3559274 w 3864074"/>
                <a:gd name="connsiteY43" fmla="*/ 1440872 h 4636654"/>
                <a:gd name="connsiteX44" fmla="*/ 3651638 w 3864074"/>
                <a:gd name="connsiteY44" fmla="*/ 1477818 h 4636654"/>
                <a:gd name="connsiteX45" fmla="*/ 3697820 w 3864074"/>
                <a:gd name="connsiteY45" fmla="*/ 2216727 h 4636654"/>
                <a:gd name="connsiteX46" fmla="*/ 3854838 w 3864074"/>
                <a:gd name="connsiteY46" fmla="*/ 2475345 h 4636654"/>
                <a:gd name="connsiteX47" fmla="*/ 3864074 w 3864074"/>
                <a:gd name="connsiteY47" fmla="*/ 2687782 h 4636654"/>
                <a:gd name="connsiteX48" fmla="*/ 3836365 w 3864074"/>
                <a:gd name="connsiteY48" fmla="*/ 2789382 h 4636654"/>
                <a:gd name="connsiteX49" fmla="*/ 3836365 w 3864074"/>
                <a:gd name="connsiteY49" fmla="*/ 2974109 h 4636654"/>
                <a:gd name="connsiteX50" fmla="*/ 3836365 w 3864074"/>
                <a:gd name="connsiteY50" fmla="*/ 3066472 h 4636654"/>
                <a:gd name="connsiteX51" fmla="*/ 3744002 w 3864074"/>
                <a:gd name="connsiteY51" fmla="*/ 3278909 h 4636654"/>
                <a:gd name="connsiteX52" fmla="*/ 3531565 w 3864074"/>
                <a:gd name="connsiteY52" fmla="*/ 3380509 h 4636654"/>
                <a:gd name="connsiteX53" fmla="*/ 3383784 w 3864074"/>
                <a:gd name="connsiteY53" fmla="*/ 3491345 h 4636654"/>
                <a:gd name="connsiteX54" fmla="*/ 3383784 w 3864074"/>
                <a:gd name="connsiteY54" fmla="*/ 3491345 h 4636654"/>
                <a:gd name="connsiteX55" fmla="*/ 3365311 w 3864074"/>
                <a:gd name="connsiteY55" fmla="*/ 3463636 h 4636654"/>
                <a:gd name="connsiteX56" fmla="*/ 3457674 w 3864074"/>
                <a:gd name="connsiteY56" fmla="*/ 3362036 h 4636654"/>
                <a:gd name="connsiteX57" fmla="*/ 3365311 w 3864074"/>
                <a:gd name="connsiteY57" fmla="*/ 3371272 h 4636654"/>
                <a:gd name="connsiteX58" fmla="*/ 3365311 w 3864074"/>
                <a:gd name="connsiteY58" fmla="*/ 3260436 h 4636654"/>
                <a:gd name="connsiteX59" fmla="*/ 3328365 w 3864074"/>
                <a:gd name="connsiteY59" fmla="*/ 3260436 h 4636654"/>
                <a:gd name="connsiteX60" fmla="*/ 3254474 w 3864074"/>
                <a:gd name="connsiteY60" fmla="*/ 3315854 h 4636654"/>
                <a:gd name="connsiteX61" fmla="*/ 3282184 w 3864074"/>
                <a:gd name="connsiteY61" fmla="*/ 3417454 h 4636654"/>
                <a:gd name="connsiteX62" fmla="*/ 3282184 w 3864074"/>
                <a:gd name="connsiteY62" fmla="*/ 3417454 h 4636654"/>
                <a:gd name="connsiteX63" fmla="*/ 3319129 w 3864074"/>
                <a:gd name="connsiteY63" fmla="*/ 3574472 h 4636654"/>
                <a:gd name="connsiteX64" fmla="*/ 3189820 w 3864074"/>
                <a:gd name="connsiteY64" fmla="*/ 3648363 h 4636654"/>
                <a:gd name="connsiteX65" fmla="*/ 2968147 w 3864074"/>
                <a:gd name="connsiteY65" fmla="*/ 3879272 h 4636654"/>
                <a:gd name="connsiteX66" fmla="*/ 2958911 w 3864074"/>
                <a:gd name="connsiteY66" fmla="*/ 3805382 h 4636654"/>
                <a:gd name="connsiteX67" fmla="*/ 2894256 w 3864074"/>
                <a:gd name="connsiteY67" fmla="*/ 3759200 h 4636654"/>
                <a:gd name="connsiteX68" fmla="*/ 2755711 w 3864074"/>
                <a:gd name="connsiteY68" fmla="*/ 3786909 h 4636654"/>
                <a:gd name="connsiteX69" fmla="*/ 2885020 w 3864074"/>
                <a:gd name="connsiteY69" fmla="*/ 3860800 h 4636654"/>
                <a:gd name="connsiteX70" fmla="*/ 2755711 w 3864074"/>
                <a:gd name="connsiteY70" fmla="*/ 3962400 h 4636654"/>
                <a:gd name="connsiteX71" fmla="*/ 2663347 w 3864074"/>
                <a:gd name="connsiteY71" fmla="*/ 3888509 h 4636654"/>
                <a:gd name="connsiteX72" fmla="*/ 2626402 w 3864074"/>
                <a:gd name="connsiteY72" fmla="*/ 3980872 h 4636654"/>
                <a:gd name="connsiteX73" fmla="*/ 2506329 w 3864074"/>
                <a:gd name="connsiteY73" fmla="*/ 4008582 h 4636654"/>
                <a:gd name="connsiteX74" fmla="*/ 2506329 w 3864074"/>
                <a:gd name="connsiteY74" fmla="*/ 4128654 h 4636654"/>
                <a:gd name="connsiteX75" fmla="*/ 2413965 w 3864074"/>
                <a:gd name="connsiteY75" fmla="*/ 4165600 h 4636654"/>
                <a:gd name="connsiteX76" fmla="*/ 2367784 w 3864074"/>
                <a:gd name="connsiteY76" fmla="*/ 4128654 h 4636654"/>
                <a:gd name="connsiteX77" fmla="*/ 2330838 w 3864074"/>
                <a:gd name="connsiteY77" fmla="*/ 4294909 h 4636654"/>
                <a:gd name="connsiteX78" fmla="*/ 2395493 w 3864074"/>
                <a:gd name="connsiteY78" fmla="*/ 4239491 h 4636654"/>
                <a:gd name="connsiteX79" fmla="*/ 2432438 w 3864074"/>
                <a:gd name="connsiteY79" fmla="*/ 4267200 h 4636654"/>
                <a:gd name="connsiteX80" fmla="*/ 2330838 w 3864074"/>
                <a:gd name="connsiteY80" fmla="*/ 4433454 h 4636654"/>
                <a:gd name="connsiteX81" fmla="*/ 2256947 w 3864074"/>
                <a:gd name="connsiteY81" fmla="*/ 4442691 h 4636654"/>
                <a:gd name="connsiteX82" fmla="*/ 2256947 w 3864074"/>
                <a:gd name="connsiteY82" fmla="*/ 4488872 h 4636654"/>
                <a:gd name="connsiteX83" fmla="*/ 2340074 w 3864074"/>
                <a:gd name="connsiteY83" fmla="*/ 4451927 h 4636654"/>
                <a:gd name="connsiteX84" fmla="*/ 2349311 w 3864074"/>
                <a:gd name="connsiteY84" fmla="*/ 4636654 h 4636654"/>
                <a:gd name="connsiteX0" fmla="*/ 3397638 w 3864074"/>
                <a:gd name="connsiteY0" fmla="*/ 1356013 h 4488872"/>
                <a:gd name="connsiteX1" fmla="*/ 3224456 w 3864074"/>
                <a:gd name="connsiteY1" fmla="*/ 1550554 h 4488872"/>
                <a:gd name="connsiteX2" fmla="*/ 3184047 w 3864074"/>
                <a:gd name="connsiteY2" fmla="*/ 1615786 h 4488872"/>
                <a:gd name="connsiteX3" fmla="*/ 3149988 w 3864074"/>
                <a:gd name="connsiteY3" fmla="*/ 1704686 h 4488872"/>
                <a:gd name="connsiteX4" fmla="*/ 3024143 w 3864074"/>
                <a:gd name="connsiteY4" fmla="*/ 1878445 h 4488872"/>
                <a:gd name="connsiteX5" fmla="*/ 2926006 w 3864074"/>
                <a:gd name="connsiteY5" fmla="*/ 2058554 h 4488872"/>
                <a:gd name="connsiteX6" fmla="*/ 2724538 w 3864074"/>
                <a:gd name="connsiteY6" fmla="*/ 2245013 h 4488872"/>
                <a:gd name="connsiteX7" fmla="*/ 2585415 w 3864074"/>
                <a:gd name="connsiteY7" fmla="*/ 2466686 h 4488872"/>
                <a:gd name="connsiteX8" fmla="*/ 2398379 w 3864074"/>
                <a:gd name="connsiteY8" fmla="*/ 2701059 h 4488872"/>
                <a:gd name="connsiteX9" fmla="*/ 2280038 w 3864074"/>
                <a:gd name="connsiteY9" fmla="*/ 2938895 h 4488872"/>
                <a:gd name="connsiteX10" fmla="*/ 2028347 w 3864074"/>
                <a:gd name="connsiteY10" fmla="*/ 3164032 h 4488872"/>
                <a:gd name="connsiteX11" fmla="*/ 1912893 w 3864074"/>
                <a:gd name="connsiteY11" fmla="*/ 2997777 h 4488872"/>
                <a:gd name="connsiteX12" fmla="*/ 1790511 w 3864074"/>
                <a:gd name="connsiteY12" fmla="*/ 2841336 h 4488872"/>
                <a:gd name="connsiteX13" fmla="*/ 1667552 w 3864074"/>
                <a:gd name="connsiteY13" fmla="*/ 2622550 h 4488872"/>
                <a:gd name="connsiteX14" fmla="*/ 1483402 w 3864074"/>
                <a:gd name="connsiteY14" fmla="*/ 2400877 h 4488872"/>
                <a:gd name="connsiteX15" fmla="*/ 1351206 w 3864074"/>
                <a:gd name="connsiteY15" fmla="*/ 2202872 h 4488872"/>
                <a:gd name="connsiteX16" fmla="*/ 1193034 w 3864074"/>
                <a:gd name="connsiteY16" fmla="*/ 1997363 h 4488872"/>
                <a:gd name="connsiteX17" fmla="*/ 962702 w 3864074"/>
                <a:gd name="connsiteY17" fmla="*/ 1693718 h 4488872"/>
                <a:gd name="connsiteX18" fmla="*/ 842629 w 3864074"/>
                <a:gd name="connsiteY18" fmla="*/ 1416050 h 4488872"/>
                <a:gd name="connsiteX19" fmla="*/ 275170 w 3864074"/>
                <a:gd name="connsiteY19" fmla="*/ 876877 h 4488872"/>
                <a:gd name="connsiteX20" fmla="*/ 0 w 3864074"/>
                <a:gd name="connsiteY20" fmla="*/ 428711 h 4488872"/>
                <a:gd name="connsiteX21" fmla="*/ 3274 w 3864074"/>
                <a:gd name="connsiteY21" fmla="*/ 0 h 4488872"/>
                <a:gd name="connsiteX22" fmla="*/ 1240947 w 3864074"/>
                <a:gd name="connsiteY22" fmla="*/ 9236 h 4488872"/>
                <a:gd name="connsiteX23" fmla="*/ 1259420 w 3864074"/>
                <a:gd name="connsiteY23" fmla="*/ 979054 h 4488872"/>
                <a:gd name="connsiteX24" fmla="*/ 1361020 w 3864074"/>
                <a:gd name="connsiteY24" fmla="*/ 1016000 h 4488872"/>
                <a:gd name="connsiteX25" fmla="*/ 1471856 w 3864074"/>
                <a:gd name="connsiteY25" fmla="*/ 1062182 h 4488872"/>
                <a:gd name="connsiteX26" fmla="*/ 1564220 w 3864074"/>
                <a:gd name="connsiteY26" fmla="*/ 1034472 h 4488872"/>
                <a:gd name="connsiteX27" fmla="*/ 1628874 w 3864074"/>
                <a:gd name="connsiteY27" fmla="*/ 1089891 h 4488872"/>
                <a:gd name="connsiteX28" fmla="*/ 1628874 w 3864074"/>
                <a:gd name="connsiteY28" fmla="*/ 1089891 h 4488872"/>
                <a:gd name="connsiteX29" fmla="*/ 1758184 w 3864074"/>
                <a:gd name="connsiteY29" fmla="*/ 1173018 h 4488872"/>
                <a:gd name="connsiteX30" fmla="*/ 1859784 w 3864074"/>
                <a:gd name="connsiteY30" fmla="*/ 1117600 h 4488872"/>
                <a:gd name="connsiteX31" fmla="*/ 1896729 w 3864074"/>
                <a:gd name="connsiteY31" fmla="*/ 1209963 h 4488872"/>
                <a:gd name="connsiteX32" fmla="*/ 2016802 w 3864074"/>
                <a:gd name="connsiteY32" fmla="*/ 1200727 h 4488872"/>
                <a:gd name="connsiteX33" fmla="*/ 2072220 w 3864074"/>
                <a:gd name="connsiteY33" fmla="*/ 1265382 h 4488872"/>
                <a:gd name="connsiteX34" fmla="*/ 2155347 w 3864074"/>
                <a:gd name="connsiteY34" fmla="*/ 1339272 h 4488872"/>
                <a:gd name="connsiteX35" fmla="*/ 2238474 w 3864074"/>
                <a:gd name="connsiteY35" fmla="*/ 1256145 h 4488872"/>
                <a:gd name="connsiteX36" fmla="*/ 2303129 w 3864074"/>
                <a:gd name="connsiteY36" fmla="*/ 1330036 h 4488872"/>
                <a:gd name="connsiteX37" fmla="*/ 2377020 w 3864074"/>
                <a:gd name="connsiteY37" fmla="*/ 1330036 h 4488872"/>
                <a:gd name="connsiteX38" fmla="*/ 2432438 w 3864074"/>
                <a:gd name="connsiteY38" fmla="*/ 1385454 h 4488872"/>
                <a:gd name="connsiteX39" fmla="*/ 2561747 w 3864074"/>
                <a:gd name="connsiteY39" fmla="*/ 1330036 h 4488872"/>
                <a:gd name="connsiteX40" fmla="*/ 2626402 w 3864074"/>
                <a:gd name="connsiteY40" fmla="*/ 1376218 h 4488872"/>
                <a:gd name="connsiteX41" fmla="*/ 2949674 w 3864074"/>
                <a:gd name="connsiteY41" fmla="*/ 1330036 h 4488872"/>
                <a:gd name="connsiteX42" fmla="*/ 3226765 w 3864074"/>
                <a:gd name="connsiteY42" fmla="*/ 1283854 h 4488872"/>
                <a:gd name="connsiteX43" fmla="*/ 3559274 w 3864074"/>
                <a:gd name="connsiteY43" fmla="*/ 1440872 h 4488872"/>
                <a:gd name="connsiteX44" fmla="*/ 3651638 w 3864074"/>
                <a:gd name="connsiteY44" fmla="*/ 1477818 h 4488872"/>
                <a:gd name="connsiteX45" fmla="*/ 3697820 w 3864074"/>
                <a:gd name="connsiteY45" fmla="*/ 2216727 h 4488872"/>
                <a:gd name="connsiteX46" fmla="*/ 3854838 w 3864074"/>
                <a:gd name="connsiteY46" fmla="*/ 2475345 h 4488872"/>
                <a:gd name="connsiteX47" fmla="*/ 3864074 w 3864074"/>
                <a:gd name="connsiteY47" fmla="*/ 2687782 h 4488872"/>
                <a:gd name="connsiteX48" fmla="*/ 3836365 w 3864074"/>
                <a:gd name="connsiteY48" fmla="*/ 2789382 h 4488872"/>
                <a:gd name="connsiteX49" fmla="*/ 3836365 w 3864074"/>
                <a:gd name="connsiteY49" fmla="*/ 2974109 h 4488872"/>
                <a:gd name="connsiteX50" fmla="*/ 3836365 w 3864074"/>
                <a:gd name="connsiteY50" fmla="*/ 3066472 h 4488872"/>
                <a:gd name="connsiteX51" fmla="*/ 3744002 w 3864074"/>
                <a:gd name="connsiteY51" fmla="*/ 3278909 h 4488872"/>
                <a:gd name="connsiteX52" fmla="*/ 3531565 w 3864074"/>
                <a:gd name="connsiteY52" fmla="*/ 3380509 h 4488872"/>
                <a:gd name="connsiteX53" fmla="*/ 3383784 w 3864074"/>
                <a:gd name="connsiteY53" fmla="*/ 3491345 h 4488872"/>
                <a:gd name="connsiteX54" fmla="*/ 3383784 w 3864074"/>
                <a:gd name="connsiteY54" fmla="*/ 3491345 h 4488872"/>
                <a:gd name="connsiteX55" fmla="*/ 3365311 w 3864074"/>
                <a:gd name="connsiteY55" fmla="*/ 3463636 h 4488872"/>
                <a:gd name="connsiteX56" fmla="*/ 3457674 w 3864074"/>
                <a:gd name="connsiteY56" fmla="*/ 3362036 h 4488872"/>
                <a:gd name="connsiteX57" fmla="*/ 3365311 w 3864074"/>
                <a:gd name="connsiteY57" fmla="*/ 3371272 h 4488872"/>
                <a:gd name="connsiteX58" fmla="*/ 3365311 w 3864074"/>
                <a:gd name="connsiteY58" fmla="*/ 3260436 h 4488872"/>
                <a:gd name="connsiteX59" fmla="*/ 3328365 w 3864074"/>
                <a:gd name="connsiteY59" fmla="*/ 3260436 h 4488872"/>
                <a:gd name="connsiteX60" fmla="*/ 3254474 w 3864074"/>
                <a:gd name="connsiteY60" fmla="*/ 3315854 h 4488872"/>
                <a:gd name="connsiteX61" fmla="*/ 3282184 w 3864074"/>
                <a:gd name="connsiteY61" fmla="*/ 3417454 h 4488872"/>
                <a:gd name="connsiteX62" fmla="*/ 3282184 w 3864074"/>
                <a:gd name="connsiteY62" fmla="*/ 3417454 h 4488872"/>
                <a:gd name="connsiteX63" fmla="*/ 3319129 w 3864074"/>
                <a:gd name="connsiteY63" fmla="*/ 3574472 h 4488872"/>
                <a:gd name="connsiteX64" fmla="*/ 3189820 w 3864074"/>
                <a:gd name="connsiteY64" fmla="*/ 3648363 h 4488872"/>
                <a:gd name="connsiteX65" fmla="*/ 2968147 w 3864074"/>
                <a:gd name="connsiteY65" fmla="*/ 3879272 h 4488872"/>
                <a:gd name="connsiteX66" fmla="*/ 2958911 w 3864074"/>
                <a:gd name="connsiteY66" fmla="*/ 3805382 h 4488872"/>
                <a:gd name="connsiteX67" fmla="*/ 2894256 w 3864074"/>
                <a:gd name="connsiteY67" fmla="*/ 3759200 h 4488872"/>
                <a:gd name="connsiteX68" fmla="*/ 2755711 w 3864074"/>
                <a:gd name="connsiteY68" fmla="*/ 3786909 h 4488872"/>
                <a:gd name="connsiteX69" fmla="*/ 2885020 w 3864074"/>
                <a:gd name="connsiteY69" fmla="*/ 3860800 h 4488872"/>
                <a:gd name="connsiteX70" fmla="*/ 2755711 w 3864074"/>
                <a:gd name="connsiteY70" fmla="*/ 3962400 h 4488872"/>
                <a:gd name="connsiteX71" fmla="*/ 2663347 w 3864074"/>
                <a:gd name="connsiteY71" fmla="*/ 3888509 h 4488872"/>
                <a:gd name="connsiteX72" fmla="*/ 2626402 w 3864074"/>
                <a:gd name="connsiteY72" fmla="*/ 3980872 h 4488872"/>
                <a:gd name="connsiteX73" fmla="*/ 2506329 w 3864074"/>
                <a:gd name="connsiteY73" fmla="*/ 4008582 h 4488872"/>
                <a:gd name="connsiteX74" fmla="*/ 2506329 w 3864074"/>
                <a:gd name="connsiteY74" fmla="*/ 4128654 h 4488872"/>
                <a:gd name="connsiteX75" fmla="*/ 2413965 w 3864074"/>
                <a:gd name="connsiteY75" fmla="*/ 4165600 h 4488872"/>
                <a:gd name="connsiteX76" fmla="*/ 2367784 w 3864074"/>
                <a:gd name="connsiteY76" fmla="*/ 4128654 h 4488872"/>
                <a:gd name="connsiteX77" fmla="*/ 2330838 w 3864074"/>
                <a:gd name="connsiteY77" fmla="*/ 4294909 h 4488872"/>
                <a:gd name="connsiteX78" fmla="*/ 2395493 w 3864074"/>
                <a:gd name="connsiteY78" fmla="*/ 4239491 h 4488872"/>
                <a:gd name="connsiteX79" fmla="*/ 2432438 w 3864074"/>
                <a:gd name="connsiteY79" fmla="*/ 4267200 h 4488872"/>
                <a:gd name="connsiteX80" fmla="*/ 2330838 w 3864074"/>
                <a:gd name="connsiteY80" fmla="*/ 4433454 h 4488872"/>
                <a:gd name="connsiteX81" fmla="*/ 2256947 w 3864074"/>
                <a:gd name="connsiteY81" fmla="*/ 4442691 h 4488872"/>
                <a:gd name="connsiteX82" fmla="*/ 2256947 w 3864074"/>
                <a:gd name="connsiteY82" fmla="*/ 4488872 h 4488872"/>
                <a:gd name="connsiteX83" fmla="*/ 2340074 w 3864074"/>
                <a:gd name="connsiteY83" fmla="*/ 4451927 h 4488872"/>
                <a:gd name="connsiteX0" fmla="*/ 3397638 w 3864074"/>
                <a:gd name="connsiteY0" fmla="*/ 1356013 h 4488872"/>
                <a:gd name="connsiteX1" fmla="*/ 3224456 w 3864074"/>
                <a:gd name="connsiteY1" fmla="*/ 1550554 h 4488872"/>
                <a:gd name="connsiteX2" fmla="*/ 3184047 w 3864074"/>
                <a:gd name="connsiteY2" fmla="*/ 1615786 h 4488872"/>
                <a:gd name="connsiteX3" fmla="*/ 3149988 w 3864074"/>
                <a:gd name="connsiteY3" fmla="*/ 1704686 h 4488872"/>
                <a:gd name="connsiteX4" fmla="*/ 3024143 w 3864074"/>
                <a:gd name="connsiteY4" fmla="*/ 1878445 h 4488872"/>
                <a:gd name="connsiteX5" fmla="*/ 2926006 w 3864074"/>
                <a:gd name="connsiteY5" fmla="*/ 2058554 h 4488872"/>
                <a:gd name="connsiteX6" fmla="*/ 2724538 w 3864074"/>
                <a:gd name="connsiteY6" fmla="*/ 2245013 h 4488872"/>
                <a:gd name="connsiteX7" fmla="*/ 2585415 w 3864074"/>
                <a:gd name="connsiteY7" fmla="*/ 2466686 h 4488872"/>
                <a:gd name="connsiteX8" fmla="*/ 2398379 w 3864074"/>
                <a:gd name="connsiteY8" fmla="*/ 2701059 h 4488872"/>
                <a:gd name="connsiteX9" fmla="*/ 2280038 w 3864074"/>
                <a:gd name="connsiteY9" fmla="*/ 2938895 h 4488872"/>
                <a:gd name="connsiteX10" fmla="*/ 2028347 w 3864074"/>
                <a:gd name="connsiteY10" fmla="*/ 3164032 h 4488872"/>
                <a:gd name="connsiteX11" fmla="*/ 1912893 w 3864074"/>
                <a:gd name="connsiteY11" fmla="*/ 2997777 h 4488872"/>
                <a:gd name="connsiteX12" fmla="*/ 1790511 w 3864074"/>
                <a:gd name="connsiteY12" fmla="*/ 2841336 h 4488872"/>
                <a:gd name="connsiteX13" fmla="*/ 1667552 w 3864074"/>
                <a:gd name="connsiteY13" fmla="*/ 2622550 h 4488872"/>
                <a:gd name="connsiteX14" fmla="*/ 1483402 w 3864074"/>
                <a:gd name="connsiteY14" fmla="*/ 2400877 h 4488872"/>
                <a:gd name="connsiteX15" fmla="*/ 1351206 w 3864074"/>
                <a:gd name="connsiteY15" fmla="*/ 2202872 h 4488872"/>
                <a:gd name="connsiteX16" fmla="*/ 1193034 w 3864074"/>
                <a:gd name="connsiteY16" fmla="*/ 1997363 h 4488872"/>
                <a:gd name="connsiteX17" fmla="*/ 962702 w 3864074"/>
                <a:gd name="connsiteY17" fmla="*/ 1693718 h 4488872"/>
                <a:gd name="connsiteX18" fmla="*/ 842629 w 3864074"/>
                <a:gd name="connsiteY18" fmla="*/ 1416050 h 4488872"/>
                <a:gd name="connsiteX19" fmla="*/ 275170 w 3864074"/>
                <a:gd name="connsiteY19" fmla="*/ 876877 h 4488872"/>
                <a:gd name="connsiteX20" fmla="*/ 0 w 3864074"/>
                <a:gd name="connsiteY20" fmla="*/ 428711 h 4488872"/>
                <a:gd name="connsiteX21" fmla="*/ 3274 w 3864074"/>
                <a:gd name="connsiteY21" fmla="*/ 0 h 4488872"/>
                <a:gd name="connsiteX22" fmla="*/ 1240947 w 3864074"/>
                <a:gd name="connsiteY22" fmla="*/ 9236 h 4488872"/>
                <a:gd name="connsiteX23" fmla="*/ 1259420 w 3864074"/>
                <a:gd name="connsiteY23" fmla="*/ 979054 h 4488872"/>
                <a:gd name="connsiteX24" fmla="*/ 1361020 w 3864074"/>
                <a:gd name="connsiteY24" fmla="*/ 1016000 h 4488872"/>
                <a:gd name="connsiteX25" fmla="*/ 1471856 w 3864074"/>
                <a:gd name="connsiteY25" fmla="*/ 1062182 h 4488872"/>
                <a:gd name="connsiteX26" fmla="*/ 1564220 w 3864074"/>
                <a:gd name="connsiteY26" fmla="*/ 1034472 h 4488872"/>
                <a:gd name="connsiteX27" fmla="*/ 1628874 w 3864074"/>
                <a:gd name="connsiteY27" fmla="*/ 1089891 h 4488872"/>
                <a:gd name="connsiteX28" fmla="*/ 1628874 w 3864074"/>
                <a:gd name="connsiteY28" fmla="*/ 1089891 h 4488872"/>
                <a:gd name="connsiteX29" fmla="*/ 1758184 w 3864074"/>
                <a:gd name="connsiteY29" fmla="*/ 1173018 h 4488872"/>
                <a:gd name="connsiteX30" fmla="*/ 1859784 w 3864074"/>
                <a:gd name="connsiteY30" fmla="*/ 1117600 h 4488872"/>
                <a:gd name="connsiteX31" fmla="*/ 1896729 w 3864074"/>
                <a:gd name="connsiteY31" fmla="*/ 1209963 h 4488872"/>
                <a:gd name="connsiteX32" fmla="*/ 2016802 w 3864074"/>
                <a:gd name="connsiteY32" fmla="*/ 1200727 h 4488872"/>
                <a:gd name="connsiteX33" fmla="*/ 2072220 w 3864074"/>
                <a:gd name="connsiteY33" fmla="*/ 1265382 h 4488872"/>
                <a:gd name="connsiteX34" fmla="*/ 2155347 w 3864074"/>
                <a:gd name="connsiteY34" fmla="*/ 1339272 h 4488872"/>
                <a:gd name="connsiteX35" fmla="*/ 2238474 w 3864074"/>
                <a:gd name="connsiteY35" fmla="*/ 1256145 h 4488872"/>
                <a:gd name="connsiteX36" fmla="*/ 2303129 w 3864074"/>
                <a:gd name="connsiteY36" fmla="*/ 1330036 h 4488872"/>
                <a:gd name="connsiteX37" fmla="*/ 2377020 w 3864074"/>
                <a:gd name="connsiteY37" fmla="*/ 1330036 h 4488872"/>
                <a:gd name="connsiteX38" fmla="*/ 2432438 w 3864074"/>
                <a:gd name="connsiteY38" fmla="*/ 1385454 h 4488872"/>
                <a:gd name="connsiteX39" fmla="*/ 2561747 w 3864074"/>
                <a:gd name="connsiteY39" fmla="*/ 1330036 h 4488872"/>
                <a:gd name="connsiteX40" fmla="*/ 2626402 w 3864074"/>
                <a:gd name="connsiteY40" fmla="*/ 1376218 h 4488872"/>
                <a:gd name="connsiteX41" fmla="*/ 2949674 w 3864074"/>
                <a:gd name="connsiteY41" fmla="*/ 1330036 h 4488872"/>
                <a:gd name="connsiteX42" fmla="*/ 3226765 w 3864074"/>
                <a:gd name="connsiteY42" fmla="*/ 1283854 h 4488872"/>
                <a:gd name="connsiteX43" fmla="*/ 3559274 w 3864074"/>
                <a:gd name="connsiteY43" fmla="*/ 1440872 h 4488872"/>
                <a:gd name="connsiteX44" fmla="*/ 3651638 w 3864074"/>
                <a:gd name="connsiteY44" fmla="*/ 1477818 h 4488872"/>
                <a:gd name="connsiteX45" fmla="*/ 3697820 w 3864074"/>
                <a:gd name="connsiteY45" fmla="*/ 2216727 h 4488872"/>
                <a:gd name="connsiteX46" fmla="*/ 3854838 w 3864074"/>
                <a:gd name="connsiteY46" fmla="*/ 2475345 h 4488872"/>
                <a:gd name="connsiteX47" fmla="*/ 3864074 w 3864074"/>
                <a:gd name="connsiteY47" fmla="*/ 2687782 h 4488872"/>
                <a:gd name="connsiteX48" fmla="*/ 3836365 w 3864074"/>
                <a:gd name="connsiteY48" fmla="*/ 2789382 h 4488872"/>
                <a:gd name="connsiteX49" fmla="*/ 3836365 w 3864074"/>
                <a:gd name="connsiteY49" fmla="*/ 2974109 h 4488872"/>
                <a:gd name="connsiteX50" fmla="*/ 3836365 w 3864074"/>
                <a:gd name="connsiteY50" fmla="*/ 3066472 h 4488872"/>
                <a:gd name="connsiteX51" fmla="*/ 3744002 w 3864074"/>
                <a:gd name="connsiteY51" fmla="*/ 3278909 h 4488872"/>
                <a:gd name="connsiteX52" fmla="*/ 3531565 w 3864074"/>
                <a:gd name="connsiteY52" fmla="*/ 3380509 h 4488872"/>
                <a:gd name="connsiteX53" fmla="*/ 3383784 w 3864074"/>
                <a:gd name="connsiteY53" fmla="*/ 3491345 h 4488872"/>
                <a:gd name="connsiteX54" fmla="*/ 3383784 w 3864074"/>
                <a:gd name="connsiteY54" fmla="*/ 3491345 h 4488872"/>
                <a:gd name="connsiteX55" fmla="*/ 3365311 w 3864074"/>
                <a:gd name="connsiteY55" fmla="*/ 3463636 h 4488872"/>
                <a:gd name="connsiteX56" fmla="*/ 3457674 w 3864074"/>
                <a:gd name="connsiteY56" fmla="*/ 3362036 h 4488872"/>
                <a:gd name="connsiteX57" fmla="*/ 3365311 w 3864074"/>
                <a:gd name="connsiteY57" fmla="*/ 3371272 h 4488872"/>
                <a:gd name="connsiteX58" fmla="*/ 3365311 w 3864074"/>
                <a:gd name="connsiteY58" fmla="*/ 3260436 h 4488872"/>
                <a:gd name="connsiteX59" fmla="*/ 3328365 w 3864074"/>
                <a:gd name="connsiteY59" fmla="*/ 3260436 h 4488872"/>
                <a:gd name="connsiteX60" fmla="*/ 3254474 w 3864074"/>
                <a:gd name="connsiteY60" fmla="*/ 3315854 h 4488872"/>
                <a:gd name="connsiteX61" fmla="*/ 3282184 w 3864074"/>
                <a:gd name="connsiteY61" fmla="*/ 3417454 h 4488872"/>
                <a:gd name="connsiteX62" fmla="*/ 3282184 w 3864074"/>
                <a:gd name="connsiteY62" fmla="*/ 3417454 h 4488872"/>
                <a:gd name="connsiteX63" fmla="*/ 3319129 w 3864074"/>
                <a:gd name="connsiteY63" fmla="*/ 3574472 h 4488872"/>
                <a:gd name="connsiteX64" fmla="*/ 3189820 w 3864074"/>
                <a:gd name="connsiteY64" fmla="*/ 3648363 h 4488872"/>
                <a:gd name="connsiteX65" fmla="*/ 2968147 w 3864074"/>
                <a:gd name="connsiteY65" fmla="*/ 3879272 h 4488872"/>
                <a:gd name="connsiteX66" fmla="*/ 2958911 w 3864074"/>
                <a:gd name="connsiteY66" fmla="*/ 3805382 h 4488872"/>
                <a:gd name="connsiteX67" fmla="*/ 2894256 w 3864074"/>
                <a:gd name="connsiteY67" fmla="*/ 3759200 h 4488872"/>
                <a:gd name="connsiteX68" fmla="*/ 2755711 w 3864074"/>
                <a:gd name="connsiteY68" fmla="*/ 3786909 h 4488872"/>
                <a:gd name="connsiteX69" fmla="*/ 2885020 w 3864074"/>
                <a:gd name="connsiteY69" fmla="*/ 3860800 h 4488872"/>
                <a:gd name="connsiteX70" fmla="*/ 2755711 w 3864074"/>
                <a:gd name="connsiteY70" fmla="*/ 3962400 h 4488872"/>
                <a:gd name="connsiteX71" fmla="*/ 2663347 w 3864074"/>
                <a:gd name="connsiteY71" fmla="*/ 3888509 h 4488872"/>
                <a:gd name="connsiteX72" fmla="*/ 2626402 w 3864074"/>
                <a:gd name="connsiteY72" fmla="*/ 3980872 h 4488872"/>
                <a:gd name="connsiteX73" fmla="*/ 2506329 w 3864074"/>
                <a:gd name="connsiteY73" fmla="*/ 4008582 h 4488872"/>
                <a:gd name="connsiteX74" fmla="*/ 2506329 w 3864074"/>
                <a:gd name="connsiteY74" fmla="*/ 4128654 h 4488872"/>
                <a:gd name="connsiteX75" fmla="*/ 2413965 w 3864074"/>
                <a:gd name="connsiteY75" fmla="*/ 4165600 h 4488872"/>
                <a:gd name="connsiteX76" fmla="*/ 2367784 w 3864074"/>
                <a:gd name="connsiteY76" fmla="*/ 4128654 h 4488872"/>
                <a:gd name="connsiteX77" fmla="*/ 2330838 w 3864074"/>
                <a:gd name="connsiteY77" fmla="*/ 4294909 h 4488872"/>
                <a:gd name="connsiteX78" fmla="*/ 2395493 w 3864074"/>
                <a:gd name="connsiteY78" fmla="*/ 4239491 h 4488872"/>
                <a:gd name="connsiteX79" fmla="*/ 2432438 w 3864074"/>
                <a:gd name="connsiteY79" fmla="*/ 4267200 h 4488872"/>
                <a:gd name="connsiteX80" fmla="*/ 2330838 w 3864074"/>
                <a:gd name="connsiteY80" fmla="*/ 4433454 h 4488872"/>
                <a:gd name="connsiteX81" fmla="*/ 2256947 w 3864074"/>
                <a:gd name="connsiteY81" fmla="*/ 4442691 h 4488872"/>
                <a:gd name="connsiteX82" fmla="*/ 2256947 w 3864074"/>
                <a:gd name="connsiteY82" fmla="*/ 4488872 h 4488872"/>
                <a:gd name="connsiteX0" fmla="*/ 3397638 w 3864074"/>
                <a:gd name="connsiteY0" fmla="*/ 1356013 h 4442691"/>
                <a:gd name="connsiteX1" fmla="*/ 3224456 w 3864074"/>
                <a:gd name="connsiteY1" fmla="*/ 1550554 h 4442691"/>
                <a:gd name="connsiteX2" fmla="*/ 3184047 w 3864074"/>
                <a:gd name="connsiteY2" fmla="*/ 1615786 h 4442691"/>
                <a:gd name="connsiteX3" fmla="*/ 3149988 w 3864074"/>
                <a:gd name="connsiteY3" fmla="*/ 1704686 h 4442691"/>
                <a:gd name="connsiteX4" fmla="*/ 3024143 w 3864074"/>
                <a:gd name="connsiteY4" fmla="*/ 1878445 h 4442691"/>
                <a:gd name="connsiteX5" fmla="*/ 2926006 w 3864074"/>
                <a:gd name="connsiteY5" fmla="*/ 2058554 h 4442691"/>
                <a:gd name="connsiteX6" fmla="*/ 2724538 w 3864074"/>
                <a:gd name="connsiteY6" fmla="*/ 2245013 h 4442691"/>
                <a:gd name="connsiteX7" fmla="*/ 2585415 w 3864074"/>
                <a:gd name="connsiteY7" fmla="*/ 2466686 h 4442691"/>
                <a:gd name="connsiteX8" fmla="*/ 2398379 w 3864074"/>
                <a:gd name="connsiteY8" fmla="*/ 2701059 h 4442691"/>
                <a:gd name="connsiteX9" fmla="*/ 2280038 w 3864074"/>
                <a:gd name="connsiteY9" fmla="*/ 2938895 h 4442691"/>
                <a:gd name="connsiteX10" fmla="*/ 2028347 w 3864074"/>
                <a:gd name="connsiteY10" fmla="*/ 3164032 h 4442691"/>
                <a:gd name="connsiteX11" fmla="*/ 1912893 w 3864074"/>
                <a:gd name="connsiteY11" fmla="*/ 2997777 h 4442691"/>
                <a:gd name="connsiteX12" fmla="*/ 1790511 w 3864074"/>
                <a:gd name="connsiteY12" fmla="*/ 2841336 h 4442691"/>
                <a:gd name="connsiteX13" fmla="*/ 1667552 w 3864074"/>
                <a:gd name="connsiteY13" fmla="*/ 2622550 h 4442691"/>
                <a:gd name="connsiteX14" fmla="*/ 1483402 w 3864074"/>
                <a:gd name="connsiteY14" fmla="*/ 2400877 h 4442691"/>
                <a:gd name="connsiteX15" fmla="*/ 1351206 w 3864074"/>
                <a:gd name="connsiteY15" fmla="*/ 2202872 h 4442691"/>
                <a:gd name="connsiteX16" fmla="*/ 1193034 w 3864074"/>
                <a:gd name="connsiteY16" fmla="*/ 1997363 h 4442691"/>
                <a:gd name="connsiteX17" fmla="*/ 962702 w 3864074"/>
                <a:gd name="connsiteY17" fmla="*/ 1693718 h 4442691"/>
                <a:gd name="connsiteX18" fmla="*/ 842629 w 3864074"/>
                <a:gd name="connsiteY18" fmla="*/ 1416050 h 4442691"/>
                <a:gd name="connsiteX19" fmla="*/ 275170 w 3864074"/>
                <a:gd name="connsiteY19" fmla="*/ 876877 h 4442691"/>
                <a:gd name="connsiteX20" fmla="*/ 0 w 3864074"/>
                <a:gd name="connsiteY20" fmla="*/ 428711 h 4442691"/>
                <a:gd name="connsiteX21" fmla="*/ 3274 w 3864074"/>
                <a:gd name="connsiteY21" fmla="*/ 0 h 4442691"/>
                <a:gd name="connsiteX22" fmla="*/ 1240947 w 3864074"/>
                <a:gd name="connsiteY22" fmla="*/ 9236 h 4442691"/>
                <a:gd name="connsiteX23" fmla="*/ 1259420 w 3864074"/>
                <a:gd name="connsiteY23" fmla="*/ 979054 h 4442691"/>
                <a:gd name="connsiteX24" fmla="*/ 1361020 w 3864074"/>
                <a:gd name="connsiteY24" fmla="*/ 1016000 h 4442691"/>
                <a:gd name="connsiteX25" fmla="*/ 1471856 w 3864074"/>
                <a:gd name="connsiteY25" fmla="*/ 1062182 h 4442691"/>
                <a:gd name="connsiteX26" fmla="*/ 1564220 w 3864074"/>
                <a:gd name="connsiteY26" fmla="*/ 1034472 h 4442691"/>
                <a:gd name="connsiteX27" fmla="*/ 1628874 w 3864074"/>
                <a:gd name="connsiteY27" fmla="*/ 1089891 h 4442691"/>
                <a:gd name="connsiteX28" fmla="*/ 1628874 w 3864074"/>
                <a:gd name="connsiteY28" fmla="*/ 1089891 h 4442691"/>
                <a:gd name="connsiteX29" fmla="*/ 1758184 w 3864074"/>
                <a:gd name="connsiteY29" fmla="*/ 1173018 h 4442691"/>
                <a:gd name="connsiteX30" fmla="*/ 1859784 w 3864074"/>
                <a:gd name="connsiteY30" fmla="*/ 1117600 h 4442691"/>
                <a:gd name="connsiteX31" fmla="*/ 1896729 w 3864074"/>
                <a:gd name="connsiteY31" fmla="*/ 1209963 h 4442691"/>
                <a:gd name="connsiteX32" fmla="*/ 2016802 w 3864074"/>
                <a:gd name="connsiteY32" fmla="*/ 1200727 h 4442691"/>
                <a:gd name="connsiteX33" fmla="*/ 2072220 w 3864074"/>
                <a:gd name="connsiteY33" fmla="*/ 1265382 h 4442691"/>
                <a:gd name="connsiteX34" fmla="*/ 2155347 w 3864074"/>
                <a:gd name="connsiteY34" fmla="*/ 1339272 h 4442691"/>
                <a:gd name="connsiteX35" fmla="*/ 2238474 w 3864074"/>
                <a:gd name="connsiteY35" fmla="*/ 1256145 h 4442691"/>
                <a:gd name="connsiteX36" fmla="*/ 2303129 w 3864074"/>
                <a:gd name="connsiteY36" fmla="*/ 1330036 h 4442691"/>
                <a:gd name="connsiteX37" fmla="*/ 2377020 w 3864074"/>
                <a:gd name="connsiteY37" fmla="*/ 1330036 h 4442691"/>
                <a:gd name="connsiteX38" fmla="*/ 2432438 w 3864074"/>
                <a:gd name="connsiteY38" fmla="*/ 1385454 h 4442691"/>
                <a:gd name="connsiteX39" fmla="*/ 2561747 w 3864074"/>
                <a:gd name="connsiteY39" fmla="*/ 1330036 h 4442691"/>
                <a:gd name="connsiteX40" fmla="*/ 2626402 w 3864074"/>
                <a:gd name="connsiteY40" fmla="*/ 1376218 h 4442691"/>
                <a:gd name="connsiteX41" fmla="*/ 2949674 w 3864074"/>
                <a:gd name="connsiteY41" fmla="*/ 1330036 h 4442691"/>
                <a:gd name="connsiteX42" fmla="*/ 3226765 w 3864074"/>
                <a:gd name="connsiteY42" fmla="*/ 1283854 h 4442691"/>
                <a:gd name="connsiteX43" fmla="*/ 3559274 w 3864074"/>
                <a:gd name="connsiteY43" fmla="*/ 1440872 h 4442691"/>
                <a:gd name="connsiteX44" fmla="*/ 3651638 w 3864074"/>
                <a:gd name="connsiteY44" fmla="*/ 1477818 h 4442691"/>
                <a:gd name="connsiteX45" fmla="*/ 3697820 w 3864074"/>
                <a:gd name="connsiteY45" fmla="*/ 2216727 h 4442691"/>
                <a:gd name="connsiteX46" fmla="*/ 3854838 w 3864074"/>
                <a:gd name="connsiteY46" fmla="*/ 2475345 h 4442691"/>
                <a:gd name="connsiteX47" fmla="*/ 3864074 w 3864074"/>
                <a:gd name="connsiteY47" fmla="*/ 2687782 h 4442691"/>
                <a:gd name="connsiteX48" fmla="*/ 3836365 w 3864074"/>
                <a:gd name="connsiteY48" fmla="*/ 2789382 h 4442691"/>
                <a:gd name="connsiteX49" fmla="*/ 3836365 w 3864074"/>
                <a:gd name="connsiteY49" fmla="*/ 2974109 h 4442691"/>
                <a:gd name="connsiteX50" fmla="*/ 3836365 w 3864074"/>
                <a:gd name="connsiteY50" fmla="*/ 3066472 h 4442691"/>
                <a:gd name="connsiteX51" fmla="*/ 3744002 w 3864074"/>
                <a:gd name="connsiteY51" fmla="*/ 3278909 h 4442691"/>
                <a:gd name="connsiteX52" fmla="*/ 3531565 w 3864074"/>
                <a:gd name="connsiteY52" fmla="*/ 3380509 h 4442691"/>
                <a:gd name="connsiteX53" fmla="*/ 3383784 w 3864074"/>
                <a:gd name="connsiteY53" fmla="*/ 3491345 h 4442691"/>
                <a:gd name="connsiteX54" fmla="*/ 3383784 w 3864074"/>
                <a:gd name="connsiteY54" fmla="*/ 3491345 h 4442691"/>
                <a:gd name="connsiteX55" fmla="*/ 3365311 w 3864074"/>
                <a:gd name="connsiteY55" fmla="*/ 3463636 h 4442691"/>
                <a:gd name="connsiteX56" fmla="*/ 3457674 w 3864074"/>
                <a:gd name="connsiteY56" fmla="*/ 3362036 h 4442691"/>
                <a:gd name="connsiteX57" fmla="*/ 3365311 w 3864074"/>
                <a:gd name="connsiteY57" fmla="*/ 3371272 h 4442691"/>
                <a:gd name="connsiteX58" fmla="*/ 3365311 w 3864074"/>
                <a:gd name="connsiteY58" fmla="*/ 3260436 h 4442691"/>
                <a:gd name="connsiteX59" fmla="*/ 3328365 w 3864074"/>
                <a:gd name="connsiteY59" fmla="*/ 3260436 h 4442691"/>
                <a:gd name="connsiteX60" fmla="*/ 3254474 w 3864074"/>
                <a:gd name="connsiteY60" fmla="*/ 3315854 h 4442691"/>
                <a:gd name="connsiteX61" fmla="*/ 3282184 w 3864074"/>
                <a:gd name="connsiteY61" fmla="*/ 3417454 h 4442691"/>
                <a:gd name="connsiteX62" fmla="*/ 3282184 w 3864074"/>
                <a:gd name="connsiteY62" fmla="*/ 3417454 h 4442691"/>
                <a:gd name="connsiteX63" fmla="*/ 3319129 w 3864074"/>
                <a:gd name="connsiteY63" fmla="*/ 3574472 h 4442691"/>
                <a:gd name="connsiteX64" fmla="*/ 3189820 w 3864074"/>
                <a:gd name="connsiteY64" fmla="*/ 3648363 h 4442691"/>
                <a:gd name="connsiteX65" fmla="*/ 2968147 w 3864074"/>
                <a:gd name="connsiteY65" fmla="*/ 3879272 h 4442691"/>
                <a:gd name="connsiteX66" fmla="*/ 2958911 w 3864074"/>
                <a:gd name="connsiteY66" fmla="*/ 3805382 h 4442691"/>
                <a:gd name="connsiteX67" fmla="*/ 2894256 w 3864074"/>
                <a:gd name="connsiteY67" fmla="*/ 3759200 h 4442691"/>
                <a:gd name="connsiteX68" fmla="*/ 2755711 w 3864074"/>
                <a:gd name="connsiteY68" fmla="*/ 3786909 h 4442691"/>
                <a:gd name="connsiteX69" fmla="*/ 2885020 w 3864074"/>
                <a:gd name="connsiteY69" fmla="*/ 3860800 h 4442691"/>
                <a:gd name="connsiteX70" fmla="*/ 2755711 w 3864074"/>
                <a:gd name="connsiteY70" fmla="*/ 3962400 h 4442691"/>
                <a:gd name="connsiteX71" fmla="*/ 2663347 w 3864074"/>
                <a:gd name="connsiteY71" fmla="*/ 3888509 h 4442691"/>
                <a:gd name="connsiteX72" fmla="*/ 2626402 w 3864074"/>
                <a:gd name="connsiteY72" fmla="*/ 3980872 h 4442691"/>
                <a:gd name="connsiteX73" fmla="*/ 2506329 w 3864074"/>
                <a:gd name="connsiteY73" fmla="*/ 4008582 h 4442691"/>
                <a:gd name="connsiteX74" fmla="*/ 2506329 w 3864074"/>
                <a:gd name="connsiteY74" fmla="*/ 4128654 h 4442691"/>
                <a:gd name="connsiteX75" fmla="*/ 2413965 w 3864074"/>
                <a:gd name="connsiteY75" fmla="*/ 4165600 h 4442691"/>
                <a:gd name="connsiteX76" fmla="*/ 2367784 w 3864074"/>
                <a:gd name="connsiteY76" fmla="*/ 4128654 h 4442691"/>
                <a:gd name="connsiteX77" fmla="*/ 2330838 w 3864074"/>
                <a:gd name="connsiteY77" fmla="*/ 4294909 h 4442691"/>
                <a:gd name="connsiteX78" fmla="*/ 2395493 w 3864074"/>
                <a:gd name="connsiteY78" fmla="*/ 4239491 h 4442691"/>
                <a:gd name="connsiteX79" fmla="*/ 2432438 w 3864074"/>
                <a:gd name="connsiteY79" fmla="*/ 4267200 h 4442691"/>
                <a:gd name="connsiteX80" fmla="*/ 2330838 w 3864074"/>
                <a:gd name="connsiteY80" fmla="*/ 4433454 h 4442691"/>
                <a:gd name="connsiteX81" fmla="*/ 2256947 w 3864074"/>
                <a:gd name="connsiteY81" fmla="*/ 4442691 h 4442691"/>
                <a:gd name="connsiteX0" fmla="*/ 3397638 w 3864074"/>
                <a:gd name="connsiteY0" fmla="*/ 1356013 h 4433454"/>
                <a:gd name="connsiteX1" fmla="*/ 3224456 w 3864074"/>
                <a:gd name="connsiteY1" fmla="*/ 1550554 h 4433454"/>
                <a:gd name="connsiteX2" fmla="*/ 3184047 w 3864074"/>
                <a:gd name="connsiteY2" fmla="*/ 1615786 h 4433454"/>
                <a:gd name="connsiteX3" fmla="*/ 3149988 w 3864074"/>
                <a:gd name="connsiteY3" fmla="*/ 1704686 h 4433454"/>
                <a:gd name="connsiteX4" fmla="*/ 3024143 w 3864074"/>
                <a:gd name="connsiteY4" fmla="*/ 1878445 h 4433454"/>
                <a:gd name="connsiteX5" fmla="*/ 2926006 w 3864074"/>
                <a:gd name="connsiteY5" fmla="*/ 2058554 h 4433454"/>
                <a:gd name="connsiteX6" fmla="*/ 2724538 w 3864074"/>
                <a:gd name="connsiteY6" fmla="*/ 2245013 h 4433454"/>
                <a:gd name="connsiteX7" fmla="*/ 2585415 w 3864074"/>
                <a:gd name="connsiteY7" fmla="*/ 2466686 h 4433454"/>
                <a:gd name="connsiteX8" fmla="*/ 2398379 w 3864074"/>
                <a:gd name="connsiteY8" fmla="*/ 2701059 h 4433454"/>
                <a:gd name="connsiteX9" fmla="*/ 2280038 w 3864074"/>
                <a:gd name="connsiteY9" fmla="*/ 2938895 h 4433454"/>
                <a:gd name="connsiteX10" fmla="*/ 2028347 w 3864074"/>
                <a:gd name="connsiteY10" fmla="*/ 3164032 h 4433454"/>
                <a:gd name="connsiteX11" fmla="*/ 1912893 w 3864074"/>
                <a:gd name="connsiteY11" fmla="*/ 2997777 h 4433454"/>
                <a:gd name="connsiteX12" fmla="*/ 1790511 w 3864074"/>
                <a:gd name="connsiteY12" fmla="*/ 2841336 h 4433454"/>
                <a:gd name="connsiteX13" fmla="*/ 1667552 w 3864074"/>
                <a:gd name="connsiteY13" fmla="*/ 2622550 h 4433454"/>
                <a:gd name="connsiteX14" fmla="*/ 1483402 w 3864074"/>
                <a:gd name="connsiteY14" fmla="*/ 2400877 h 4433454"/>
                <a:gd name="connsiteX15" fmla="*/ 1351206 w 3864074"/>
                <a:gd name="connsiteY15" fmla="*/ 2202872 h 4433454"/>
                <a:gd name="connsiteX16" fmla="*/ 1193034 w 3864074"/>
                <a:gd name="connsiteY16" fmla="*/ 1997363 h 4433454"/>
                <a:gd name="connsiteX17" fmla="*/ 962702 w 3864074"/>
                <a:gd name="connsiteY17" fmla="*/ 1693718 h 4433454"/>
                <a:gd name="connsiteX18" fmla="*/ 842629 w 3864074"/>
                <a:gd name="connsiteY18" fmla="*/ 1416050 h 4433454"/>
                <a:gd name="connsiteX19" fmla="*/ 275170 w 3864074"/>
                <a:gd name="connsiteY19" fmla="*/ 876877 h 4433454"/>
                <a:gd name="connsiteX20" fmla="*/ 0 w 3864074"/>
                <a:gd name="connsiteY20" fmla="*/ 428711 h 4433454"/>
                <a:gd name="connsiteX21" fmla="*/ 3274 w 3864074"/>
                <a:gd name="connsiteY21" fmla="*/ 0 h 4433454"/>
                <a:gd name="connsiteX22" fmla="*/ 1240947 w 3864074"/>
                <a:gd name="connsiteY22" fmla="*/ 9236 h 4433454"/>
                <a:gd name="connsiteX23" fmla="*/ 1259420 w 3864074"/>
                <a:gd name="connsiteY23" fmla="*/ 979054 h 4433454"/>
                <a:gd name="connsiteX24" fmla="*/ 1361020 w 3864074"/>
                <a:gd name="connsiteY24" fmla="*/ 1016000 h 4433454"/>
                <a:gd name="connsiteX25" fmla="*/ 1471856 w 3864074"/>
                <a:gd name="connsiteY25" fmla="*/ 1062182 h 4433454"/>
                <a:gd name="connsiteX26" fmla="*/ 1564220 w 3864074"/>
                <a:gd name="connsiteY26" fmla="*/ 1034472 h 4433454"/>
                <a:gd name="connsiteX27" fmla="*/ 1628874 w 3864074"/>
                <a:gd name="connsiteY27" fmla="*/ 1089891 h 4433454"/>
                <a:gd name="connsiteX28" fmla="*/ 1628874 w 3864074"/>
                <a:gd name="connsiteY28" fmla="*/ 1089891 h 4433454"/>
                <a:gd name="connsiteX29" fmla="*/ 1758184 w 3864074"/>
                <a:gd name="connsiteY29" fmla="*/ 1173018 h 4433454"/>
                <a:gd name="connsiteX30" fmla="*/ 1859784 w 3864074"/>
                <a:gd name="connsiteY30" fmla="*/ 1117600 h 4433454"/>
                <a:gd name="connsiteX31" fmla="*/ 1896729 w 3864074"/>
                <a:gd name="connsiteY31" fmla="*/ 1209963 h 4433454"/>
                <a:gd name="connsiteX32" fmla="*/ 2016802 w 3864074"/>
                <a:gd name="connsiteY32" fmla="*/ 1200727 h 4433454"/>
                <a:gd name="connsiteX33" fmla="*/ 2072220 w 3864074"/>
                <a:gd name="connsiteY33" fmla="*/ 1265382 h 4433454"/>
                <a:gd name="connsiteX34" fmla="*/ 2155347 w 3864074"/>
                <a:gd name="connsiteY34" fmla="*/ 1339272 h 4433454"/>
                <a:gd name="connsiteX35" fmla="*/ 2238474 w 3864074"/>
                <a:gd name="connsiteY35" fmla="*/ 1256145 h 4433454"/>
                <a:gd name="connsiteX36" fmla="*/ 2303129 w 3864074"/>
                <a:gd name="connsiteY36" fmla="*/ 1330036 h 4433454"/>
                <a:gd name="connsiteX37" fmla="*/ 2377020 w 3864074"/>
                <a:gd name="connsiteY37" fmla="*/ 1330036 h 4433454"/>
                <a:gd name="connsiteX38" fmla="*/ 2432438 w 3864074"/>
                <a:gd name="connsiteY38" fmla="*/ 1385454 h 4433454"/>
                <a:gd name="connsiteX39" fmla="*/ 2561747 w 3864074"/>
                <a:gd name="connsiteY39" fmla="*/ 1330036 h 4433454"/>
                <a:gd name="connsiteX40" fmla="*/ 2626402 w 3864074"/>
                <a:gd name="connsiteY40" fmla="*/ 1376218 h 4433454"/>
                <a:gd name="connsiteX41" fmla="*/ 2949674 w 3864074"/>
                <a:gd name="connsiteY41" fmla="*/ 1330036 h 4433454"/>
                <a:gd name="connsiteX42" fmla="*/ 3226765 w 3864074"/>
                <a:gd name="connsiteY42" fmla="*/ 1283854 h 4433454"/>
                <a:gd name="connsiteX43" fmla="*/ 3559274 w 3864074"/>
                <a:gd name="connsiteY43" fmla="*/ 1440872 h 4433454"/>
                <a:gd name="connsiteX44" fmla="*/ 3651638 w 3864074"/>
                <a:gd name="connsiteY44" fmla="*/ 1477818 h 4433454"/>
                <a:gd name="connsiteX45" fmla="*/ 3697820 w 3864074"/>
                <a:gd name="connsiteY45" fmla="*/ 2216727 h 4433454"/>
                <a:gd name="connsiteX46" fmla="*/ 3854838 w 3864074"/>
                <a:gd name="connsiteY46" fmla="*/ 2475345 h 4433454"/>
                <a:gd name="connsiteX47" fmla="*/ 3864074 w 3864074"/>
                <a:gd name="connsiteY47" fmla="*/ 2687782 h 4433454"/>
                <a:gd name="connsiteX48" fmla="*/ 3836365 w 3864074"/>
                <a:gd name="connsiteY48" fmla="*/ 2789382 h 4433454"/>
                <a:gd name="connsiteX49" fmla="*/ 3836365 w 3864074"/>
                <a:gd name="connsiteY49" fmla="*/ 2974109 h 4433454"/>
                <a:gd name="connsiteX50" fmla="*/ 3836365 w 3864074"/>
                <a:gd name="connsiteY50" fmla="*/ 3066472 h 4433454"/>
                <a:gd name="connsiteX51" fmla="*/ 3744002 w 3864074"/>
                <a:gd name="connsiteY51" fmla="*/ 3278909 h 4433454"/>
                <a:gd name="connsiteX52" fmla="*/ 3531565 w 3864074"/>
                <a:gd name="connsiteY52" fmla="*/ 3380509 h 4433454"/>
                <a:gd name="connsiteX53" fmla="*/ 3383784 w 3864074"/>
                <a:gd name="connsiteY53" fmla="*/ 3491345 h 4433454"/>
                <a:gd name="connsiteX54" fmla="*/ 3383784 w 3864074"/>
                <a:gd name="connsiteY54" fmla="*/ 3491345 h 4433454"/>
                <a:gd name="connsiteX55" fmla="*/ 3365311 w 3864074"/>
                <a:gd name="connsiteY55" fmla="*/ 3463636 h 4433454"/>
                <a:gd name="connsiteX56" fmla="*/ 3457674 w 3864074"/>
                <a:gd name="connsiteY56" fmla="*/ 3362036 h 4433454"/>
                <a:gd name="connsiteX57" fmla="*/ 3365311 w 3864074"/>
                <a:gd name="connsiteY57" fmla="*/ 3371272 h 4433454"/>
                <a:gd name="connsiteX58" fmla="*/ 3365311 w 3864074"/>
                <a:gd name="connsiteY58" fmla="*/ 3260436 h 4433454"/>
                <a:gd name="connsiteX59" fmla="*/ 3328365 w 3864074"/>
                <a:gd name="connsiteY59" fmla="*/ 3260436 h 4433454"/>
                <a:gd name="connsiteX60" fmla="*/ 3254474 w 3864074"/>
                <a:gd name="connsiteY60" fmla="*/ 3315854 h 4433454"/>
                <a:gd name="connsiteX61" fmla="*/ 3282184 w 3864074"/>
                <a:gd name="connsiteY61" fmla="*/ 3417454 h 4433454"/>
                <a:gd name="connsiteX62" fmla="*/ 3282184 w 3864074"/>
                <a:gd name="connsiteY62" fmla="*/ 3417454 h 4433454"/>
                <a:gd name="connsiteX63" fmla="*/ 3319129 w 3864074"/>
                <a:gd name="connsiteY63" fmla="*/ 3574472 h 4433454"/>
                <a:gd name="connsiteX64" fmla="*/ 3189820 w 3864074"/>
                <a:gd name="connsiteY64" fmla="*/ 3648363 h 4433454"/>
                <a:gd name="connsiteX65" fmla="*/ 2968147 w 3864074"/>
                <a:gd name="connsiteY65" fmla="*/ 3879272 h 4433454"/>
                <a:gd name="connsiteX66" fmla="*/ 2958911 w 3864074"/>
                <a:gd name="connsiteY66" fmla="*/ 3805382 h 4433454"/>
                <a:gd name="connsiteX67" fmla="*/ 2894256 w 3864074"/>
                <a:gd name="connsiteY67" fmla="*/ 3759200 h 4433454"/>
                <a:gd name="connsiteX68" fmla="*/ 2755711 w 3864074"/>
                <a:gd name="connsiteY68" fmla="*/ 3786909 h 4433454"/>
                <a:gd name="connsiteX69" fmla="*/ 2885020 w 3864074"/>
                <a:gd name="connsiteY69" fmla="*/ 3860800 h 4433454"/>
                <a:gd name="connsiteX70" fmla="*/ 2755711 w 3864074"/>
                <a:gd name="connsiteY70" fmla="*/ 3962400 h 4433454"/>
                <a:gd name="connsiteX71" fmla="*/ 2663347 w 3864074"/>
                <a:gd name="connsiteY71" fmla="*/ 3888509 h 4433454"/>
                <a:gd name="connsiteX72" fmla="*/ 2626402 w 3864074"/>
                <a:gd name="connsiteY72" fmla="*/ 3980872 h 4433454"/>
                <a:gd name="connsiteX73" fmla="*/ 2506329 w 3864074"/>
                <a:gd name="connsiteY73" fmla="*/ 4008582 h 4433454"/>
                <a:gd name="connsiteX74" fmla="*/ 2506329 w 3864074"/>
                <a:gd name="connsiteY74" fmla="*/ 4128654 h 4433454"/>
                <a:gd name="connsiteX75" fmla="*/ 2413965 w 3864074"/>
                <a:gd name="connsiteY75" fmla="*/ 4165600 h 4433454"/>
                <a:gd name="connsiteX76" fmla="*/ 2367784 w 3864074"/>
                <a:gd name="connsiteY76" fmla="*/ 4128654 h 4433454"/>
                <a:gd name="connsiteX77" fmla="*/ 2330838 w 3864074"/>
                <a:gd name="connsiteY77" fmla="*/ 4294909 h 4433454"/>
                <a:gd name="connsiteX78" fmla="*/ 2395493 w 3864074"/>
                <a:gd name="connsiteY78" fmla="*/ 4239491 h 4433454"/>
                <a:gd name="connsiteX79" fmla="*/ 2432438 w 3864074"/>
                <a:gd name="connsiteY79" fmla="*/ 4267200 h 4433454"/>
                <a:gd name="connsiteX80" fmla="*/ 2330838 w 3864074"/>
                <a:gd name="connsiteY80" fmla="*/ 4433454 h 4433454"/>
                <a:gd name="connsiteX0" fmla="*/ 3397638 w 3864074"/>
                <a:gd name="connsiteY0" fmla="*/ 1356013 h 4294909"/>
                <a:gd name="connsiteX1" fmla="*/ 3224456 w 3864074"/>
                <a:gd name="connsiteY1" fmla="*/ 1550554 h 4294909"/>
                <a:gd name="connsiteX2" fmla="*/ 3184047 w 3864074"/>
                <a:gd name="connsiteY2" fmla="*/ 1615786 h 4294909"/>
                <a:gd name="connsiteX3" fmla="*/ 3149988 w 3864074"/>
                <a:gd name="connsiteY3" fmla="*/ 1704686 h 4294909"/>
                <a:gd name="connsiteX4" fmla="*/ 3024143 w 3864074"/>
                <a:gd name="connsiteY4" fmla="*/ 1878445 h 4294909"/>
                <a:gd name="connsiteX5" fmla="*/ 2926006 w 3864074"/>
                <a:gd name="connsiteY5" fmla="*/ 2058554 h 4294909"/>
                <a:gd name="connsiteX6" fmla="*/ 2724538 w 3864074"/>
                <a:gd name="connsiteY6" fmla="*/ 2245013 h 4294909"/>
                <a:gd name="connsiteX7" fmla="*/ 2585415 w 3864074"/>
                <a:gd name="connsiteY7" fmla="*/ 2466686 h 4294909"/>
                <a:gd name="connsiteX8" fmla="*/ 2398379 w 3864074"/>
                <a:gd name="connsiteY8" fmla="*/ 2701059 h 4294909"/>
                <a:gd name="connsiteX9" fmla="*/ 2280038 w 3864074"/>
                <a:gd name="connsiteY9" fmla="*/ 2938895 h 4294909"/>
                <a:gd name="connsiteX10" fmla="*/ 2028347 w 3864074"/>
                <a:gd name="connsiteY10" fmla="*/ 3164032 h 4294909"/>
                <a:gd name="connsiteX11" fmla="*/ 1912893 w 3864074"/>
                <a:gd name="connsiteY11" fmla="*/ 2997777 h 4294909"/>
                <a:gd name="connsiteX12" fmla="*/ 1790511 w 3864074"/>
                <a:gd name="connsiteY12" fmla="*/ 2841336 h 4294909"/>
                <a:gd name="connsiteX13" fmla="*/ 1667552 w 3864074"/>
                <a:gd name="connsiteY13" fmla="*/ 2622550 h 4294909"/>
                <a:gd name="connsiteX14" fmla="*/ 1483402 w 3864074"/>
                <a:gd name="connsiteY14" fmla="*/ 2400877 h 4294909"/>
                <a:gd name="connsiteX15" fmla="*/ 1351206 w 3864074"/>
                <a:gd name="connsiteY15" fmla="*/ 2202872 h 4294909"/>
                <a:gd name="connsiteX16" fmla="*/ 1193034 w 3864074"/>
                <a:gd name="connsiteY16" fmla="*/ 1997363 h 4294909"/>
                <a:gd name="connsiteX17" fmla="*/ 962702 w 3864074"/>
                <a:gd name="connsiteY17" fmla="*/ 1693718 h 4294909"/>
                <a:gd name="connsiteX18" fmla="*/ 842629 w 3864074"/>
                <a:gd name="connsiteY18" fmla="*/ 1416050 h 4294909"/>
                <a:gd name="connsiteX19" fmla="*/ 275170 w 3864074"/>
                <a:gd name="connsiteY19" fmla="*/ 876877 h 4294909"/>
                <a:gd name="connsiteX20" fmla="*/ 0 w 3864074"/>
                <a:gd name="connsiteY20" fmla="*/ 428711 h 4294909"/>
                <a:gd name="connsiteX21" fmla="*/ 3274 w 3864074"/>
                <a:gd name="connsiteY21" fmla="*/ 0 h 4294909"/>
                <a:gd name="connsiteX22" fmla="*/ 1240947 w 3864074"/>
                <a:gd name="connsiteY22" fmla="*/ 9236 h 4294909"/>
                <a:gd name="connsiteX23" fmla="*/ 1259420 w 3864074"/>
                <a:gd name="connsiteY23" fmla="*/ 979054 h 4294909"/>
                <a:gd name="connsiteX24" fmla="*/ 1361020 w 3864074"/>
                <a:gd name="connsiteY24" fmla="*/ 1016000 h 4294909"/>
                <a:gd name="connsiteX25" fmla="*/ 1471856 w 3864074"/>
                <a:gd name="connsiteY25" fmla="*/ 1062182 h 4294909"/>
                <a:gd name="connsiteX26" fmla="*/ 1564220 w 3864074"/>
                <a:gd name="connsiteY26" fmla="*/ 1034472 h 4294909"/>
                <a:gd name="connsiteX27" fmla="*/ 1628874 w 3864074"/>
                <a:gd name="connsiteY27" fmla="*/ 1089891 h 4294909"/>
                <a:gd name="connsiteX28" fmla="*/ 1628874 w 3864074"/>
                <a:gd name="connsiteY28" fmla="*/ 1089891 h 4294909"/>
                <a:gd name="connsiteX29" fmla="*/ 1758184 w 3864074"/>
                <a:gd name="connsiteY29" fmla="*/ 1173018 h 4294909"/>
                <a:gd name="connsiteX30" fmla="*/ 1859784 w 3864074"/>
                <a:gd name="connsiteY30" fmla="*/ 1117600 h 4294909"/>
                <a:gd name="connsiteX31" fmla="*/ 1896729 w 3864074"/>
                <a:gd name="connsiteY31" fmla="*/ 1209963 h 4294909"/>
                <a:gd name="connsiteX32" fmla="*/ 2016802 w 3864074"/>
                <a:gd name="connsiteY32" fmla="*/ 1200727 h 4294909"/>
                <a:gd name="connsiteX33" fmla="*/ 2072220 w 3864074"/>
                <a:gd name="connsiteY33" fmla="*/ 1265382 h 4294909"/>
                <a:gd name="connsiteX34" fmla="*/ 2155347 w 3864074"/>
                <a:gd name="connsiteY34" fmla="*/ 1339272 h 4294909"/>
                <a:gd name="connsiteX35" fmla="*/ 2238474 w 3864074"/>
                <a:gd name="connsiteY35" fmla="*/ 1256145 h 4294909"/>
                <a:gd name="connsiteX36" fmla="*/ 2303129 w 3864074"/>
                <a:gd name="connsiteY36" fmla="*/ 1330036 h 4294909"/>
                <a:gd name="connsiteX37" fmla="*/ 2377020 w 3864074"/>
                <a:gd name="connsiteY37" fmla="*/ 1330036 h 4294909"/>
                <a:gd name="connsiteX38" fmla="*/ 2432438 w 3864074"/>
                <a:gd name="connsiteY38" fmla="*/ 1385454 h 4294909"/>
                <a:gd name="connsiteX39" fmla="*/ 2561747 w 3864074"/>
                <a:gd name="connsiteY39" fmla="*/ 1330036 h 4294909"/>
                <a:gd name="connsiteX40" fmla="*/ 2626402 w 3864074"/>
                <a:gd name="connsiteY40" fmla="*/ 1376218 h 4294909"/>
                <a:gd name="connsiteX41" fmla="*/ 2949674 w 3864074"/>
                <a:gd name="connsiteY41" fmla="*/ 1330036 h 4294909"/>
                <a:gd name="connsiteX42" fmla="*/ 3226765 w 3864074"/>
                <a:gd name="connsiteY42" fmla="*/ 1283854 h 4294909"/>
                <a:gd name="connsiteX43" fmla="*/ 3559274 w 3864074"/>
                <a:gd name="connsiteY43" fmla="*/ 1440872 h 4294909"/>
                <a:gd name="connsiteX44" fmla="*/ 3651638 w 3864074"/>
                <a:gd name="connsiteY44" fmla="*/ 1477818 h 4294909"/>
                <a:gd name="connsiteX45" fmla="*/ 3697820 w 3864074"/>
                <a:gd name="connsiteY45" fmla="*/ 2216727 h 4294909"/>
                <a:gd name="connsiteX46" fmla="*/ 3854838 w 3864074"/>
                <a:gd name="connsiteY46" fmla="*/ 2475345 h 4294909"/>
                <a:gd name="connsiteX47" fmla="*/ 3864074 w 3864074"/>
                <a:gd name="connsiteY47" fmla="*/ 2687782 h 4294909"/>
                <a:gd name="connsiteX48" fmla="*/ 3836365 w 3864074"/>
                <a:gd name="connsiteY48" fmla="*/ 2789382 h 4294909"/>
                <a:gd name="connsiteX49" fmla="*/ 3836365 w 3864074"/>
                <a:gd name="connsiteY49" fmla="*/ 2974109 h 4294909"/>
                <a:gd name="connsiteX50" fmla="*/ 3836365 w 3864074"/>
                <a:gd name="connsiteY50" fmla="*/ 3066472 h 4294909"/>
                <a:gd name="connsiteX51" fmla="*/ 3744002 w 3864074"/>
                <a:gd name="connsiteY51" fmla="*/ 3278909 h 4294909"/>
                <a:gd name="connsiteX52" fmla="*/ 3531565 w 3864074"/>
                <a:gd name="connsiteY52" fmla="*/ 3380509 h 4294909"/>
                <a:gd name="connsiteX53" fmla="*/ 3383784 w 3864074"/>
                <a:gd name="connsiteY53" fmla="*/ 3491345 h 4294909"/>
                <a:gd name="connsiteX54" fmla="*/ 3383784 w 3864074"/>
                <a:gd name="connsiteY54" fmla="*/ 3491345 h 4294909"/>
                <a:gd name="connsiteX55" fmla="*/ 3365311 w 3864074"/>
                <a:gd name="connsiteY55" fmla="*/ 3463636 h 4294909"/>
                <a:gd name="connsiteX56" fmla="*/ 3457674 w 3864074"/>
                <a:gd name="connsiteY56" fmla="*/ 3362036 h 4294909"/>
                <a:gd name="connsiteX57" fmla="*/ 3365311 w 3864074"/>
                <a:gd name="connsiteY57" fmla="*/ 3371272 h 4294909"/>
                <a:gd name="connsiteX58" fmla="*/ 3365311 w 3864074"/>
                <a:gd name="connsiteY58" fmla="*/ 3260436 h 4294909"/>
                <a:gd name="connsiteX59" fmla="*/ 3328365 w 3864074"/>
                <a:gd name="connsiteY59" fmla="*/ 3260436 h 4294909"/>
                <a:gd name="connsiteX60" fmla="*/ 3254474 w 3864074"/>
                <a:gd name="connsiteY60" fmla="*/ 3315854 h 4294909"/>
                <a:gd name="connsiteX61" fmla="*/ 3282184 w 3864074"/>
                <a:gd name="connsiteY61" fmla="*/ 3417454 h 4294909"/>
                <a:gd name="connsiteX62" fmla="*/ 3282184 w 3864074"/>
                <a:gd name="connsiteY62" fmla="*/ 3417454 h 4294909"/>
                <a:gd name="connsiteX63" fmla="*/ 3319129 w 3864074"/>
                <a:gd name="connsiteY63" fmla="*/ 3574472 h 4294909"/>
                <a:gd name="connsiteX64" fmla="*/ 3189820 w 3864074"/>
                <a:gd name="connsiteY64" fmla="*/ 3648363 h 4294909"/>
                <a:gd name="connsiteX65" fmla="*/ 2968147 w 3864074"/>
                <a:gd name="connsiteY65" fmla="*/ 3879272 h 4294909"/>
                <a:gd name="connsiteX66" fmla="*/ 2958911 w 3864074"/>
                <a:gd name="connsiteY66" fmla="*/ 3805382 h 4294909"/>
                <a:gd name="connsiteX67" fmla="*/ 2894256 w 3864074"/>
                <a:gd name="connsiteY67" fmla="*/ 3759200 h 4294909"/>
                <a:gd name="connsiteX68" fmla="*/ 2755711 w 3864074"/>
                <a:gd name="connsiteY68" fmla="*/ 3786909 h 4294909"/>
                <a:gd name="connsiteX69" fmla="*/ 2885020 w 3864074"/>
                <a:gd name="connsiteY69" fmla="*/ 3860800 h 4294909"/>
                <a:gd name="connsiteX70" fmla="*/ 2755711 w 3864074"/>
                <a:gd name="connsiteY70" fmla="*/ 3962400 h 4294909"/>
                <a:gd name="connsiteX71" fmla="*/ 2663347 w 3864074"/>
                <a:gd name="connsiteY71" fmla="*/ 3888509 h 4294909"/>
                <a:gd name="connsiteX72" fmla="*/ 2626402 w 3864074"/>
                <a:gd name="connsiteY72" fmla="*/ 3980872 h 4294909"/>
                <a:gd name="connsiteX73" fmla="*/ 2506329 w 3864074"/>
                <a:gd name="connsiteY73" fmla="*/ 4008582 h 4294909"/>
                <a:gd name="connsiteX74" fmla="*/ 2506329 w 3864074"/>
                <a:gd name="connsiteY74" fmla="*/ 4128654 h 4294909"/>
                <a:gd name="connsiteX75" fmla="*/ 2413965 w 3864074"/>
                <a:gd name="connsiteY75" fmla="*/ 4165600 h 4294909"/>
                <a:gd name="connsiteX76" fmla="*/ 2367784 w 3864074"/>
                <a:gd name="connsiteY76" fmla="*/ 4128654 h 4294909"/>
                <a:gd name="connsiteX77" fmla="*/ 2330838 w 3864074"/>
                <a:gd name="connsiteY77" fmla="*/ 4294909 h 4294909"/>
                <a:gd name="connsiteX78" fmla="*/ 2395493 w 3864074"/>
                <a:gd name="connsiteY78" fmla="*/ 4239491 h 4294909"/>
                <a:gd name="connsiteX79" fmla="*/ 2432438 w 3864074"/>
                <a:gd name="connsiteY79" fmla="*/ 4267200 h 4294909"/>
                <a:gd name="connsiteX0" fmla="*/ 3397638 w 3864074"/>
                <a:gd name="connsiteY0" fmla="*/ 1356013 h 4294909"/>
                <a:gd name="connsiteX1" fmla="*/ 3224456 w 3864074"/>
                <a:gd name="connsiteY1" fmla="*/ 1550554 h 4294909"/>
                <a:gd name="connsiteX2" fmla="*/ 3184047 w 3864074"/>
                <a:gd name="connsiteY2" fmla="*/ 1615786 h 4294909"/>
                <a:gd name="connsiteX3" fmla="*/ 3149988 w 3864074"/>
                <a:gd name="connsiteY3" fmla="*/ 1704686 h 4294909"/>
                <a:gd name="connsiteX4" fmla="*/ 3024143 w 3864074"/>
                <a:gd name="connsiteY4" fmla="*/ 1878445 h 4294909"/>
                <a:gd name="connsiteX5" fmla="*/ 2926006 w 3864074"/>
                <a:gd name="connsiteY5" fmla="*/ 2058554 h 4294909"/>
                <a:gd name="connsiteX6" fmla="*/ 2724538 w 3864074"/>
                <a:gd name="connsiteY6" fmla="*/ 2245013 h 4294909"/>
                <a:gd name="connsiteX7" fmla="*/ 2585415 w 3864074"/>
                <a:gd name="connsiteY7" fmla="*/ 2466686 h 4294909"/>
                <a:gd name="connsiteX8" fmla="*/ 2398379 w 3864074"/>
                <a:gd name="connsiteY8" fmla="*/ 2701059 h 4294909"/>
                <a:gd name="connsiteX9" fmla="*/ 2280038 w 3864074"/>
                <a:gd name="connsiteY9" fmla="*/ 2938895 h 4294909"/>
                <a:gd name="connsiteX10" fmla="*/ 2028347 w 3864074"/>
                <a:gd name="connsiteY10" fmla="*/ 3164032 h 4294909"/>
                <a:gd name="connsiteX11" fmla="*/ 1912893 w 3864074"/>
                <a:gd name="connsiteY11" fmla="*/ 2997777 h 4294909"/>
                <a:gd name="connsiteX12" fmla="*/ 1790511 w 3864074"/>
                <a:gd name="connsiteY12" fmla="*/ 2841336 h 4294909"/>
                <a:gd name="connsiteX13" fmla="*/ 1667552 w 3864074"/>
                <a:gd name="connsiteY13" fmla="*/ 2622550 h 4294909"/>
                <a:gd name="connsiteX14" fmla="*/ 1483402 w 3864074"/>
                <a:gd name="connsiteY14" fmla="*/ 2400877 h 4294909"/>
                <a:gd name="connsiteX15" fmla="*/ 1351206 w 3864074"/>
                <a:gd name="connsiteY15" fmla="*/ 2202872 h 4294909"/>
                <a:gd name="connsiteX16" fmla="*/ 1193034 w 3864074"/>
                <a:gd name="connsiteY16" fmla="*/ 1997363 h 4294909"/>
                <a:gd name="connsiteX17" fmla="*/ 962702 w 3864074"/>
                <a:gd name="connsiteY17" fmla="*/ 1693718 h 4294909"/>
                <a:gd name="connsiteX18" fmla="*/ 842629 w 3864074"/>
                <a:gd name="connsiteY18" fmla="*/ 1416050 h 4294909"/>
                <a:gd name="connsiteX19" fmla="*/ 275170 w 3864074"/>
                <a:gd name="connsiteY19" fmla="*/ 876877 h 4294909"/>
                <a:gd name="connsiteX20" fmla="*/ 0 w 3864074"/>
                <a:gd name="connsiteY20" fmla="*/ 428711 h 4294909"/>
                <a:gd name="connsiteX21" fmla="*/ 3274 w 3864074"/>
                <a:gd name="connsiteY21" fmla="*/ 0 h 4294909"/>
                <a:gd name="connsiteX22" fmla="*/ 1240947 w 3864074"/>
                <a:gd name="connsiteY22" fmla="*/ 9236 h 4294909"/>
                <a:gd name="connsiteX23" fmla="*/ 1259420 w 3864074"/>
                <a:gd name="connsiteY23" fmla="*/ 979054 h 4294909"/>
                <a:gd name="connsiteX24" fmla="*/ 1361020 w 3864074"/>
                <a:gd name="connsiteY24" fmla="*/ 1016000 h 4294909"/>
                <a:gd name="connsiteX25" fmla="*/ 1471856 w 3864074"/>
                <a:gd name="connsiteY25" fmla="*/ 1062182 h 4294909"/>
                <a:gd name="connsiteX26" fmla="*/ 1564220 w 3864074"/>
                <a:gd name="connsiteY26" fmla="*/ 1034472 h 4294909"/>
                <a:gd name="connsiteX27" fmla="*/ 1628874 w 3864074"/>
                <a:gd name="connsiteY27" fmla="*/ 1089891 h 4294909"/>
                <a:gd name="connsiteX28" fmla="*/ 1628874 w 3864074"/>
                <a:gd name="connsiteY28" fmla="*/ 1089891 h 4294909"/>
                <a:gd name="connsiteX29" fmla="*/ 1758184 w 3864074"/>
                <a:gd name="connsiteY29" fmla="*/ 1173018 h 4294909"/>
                <a:gd name="connsiteX30" fmla="*/ 1859784 w 3864074"/>
                <a:gd name="connsiteY30" fmla="*/ 1117600 h 4294909"/>
                <a:gd name="connsiteX31" fmla="*/ 1896729 w 3864074"/>
                <a:gd name="connsiteY31" fmla="*/ 1209963 h 4294909"/>
                <a:gd name="connsiteX32" fmla="*/ 2016802 w 3864074"/>
                <a:gd name="connsiteY32" fmla="*/ 1200727 h 4294909"/>
                <a:gd name="connsiteX33" fmla="*/ 2072220 w 3864074"/>
                <a:gd name="connsiteY33" fmla="*/ 1265382 h 4294909"/>
                <a:gd name="connsiteX34" fmla="*/ 2155347 w 3864074"/>
                <a:gd name="connsiteY34" fmla="*/ 1339272 h 4294909"/>
                <a:gd name="connsiteX35" fmla="*/ 2238474 w 3864074"/>
                <a:gd name="connsiteY35" fmla="*/ 1256145 h 4294909"/>
                <a:gd name="connsiteX36" fmla="*/ 2303129 w 3864074"/>
                <a:gd name="connsiteY36" fmla="*/ 1330036 h 4294909"/>
                <a:gd name="connsiteX37" fmla="*/ 2377020 w 3864074"/>
                <a:gd name="connsiteY37" fmla="*/ 1330036 h 4294909"/>
                <a:gd name="connsiteX38" fmla="*/ 2432438 w 3864074"/>
                <a:gd name="connsiteY38" fmla="*/ 1385454 h 4294909"/>
                <a:gd name="connsiteX39" fmla="*/ 2561747 w 3864074"/>
                <a:gd name="connsiteY39" fmla="*/ 1330036 h 4294909"/>
                <a:gd name="connsiteX40" fmla="*/ 2626402 w 3864074"/>
                <a:gd name="connsiteY40" fmla="*/ 1376218 h 4294909"/>
                <a:gd name="connsiteX41" fmla="*/ 2949674 w 3864074"/>
                <a:gd name="connsiteY41" fmla="*/ 1330036 h 4294909"/>
                <a:gd name="connsiteX42" fmla="*/ 3226765 w 3864074"/>
                <a:gd name="connsiteY42" fmla="*/ 1283854 h 4294909"/>
                <a:gd name="connsiteX43" fmla="*/ 3559274 w 3864074"/>
                <a:gd name="connsiteY43" fmla="*/ 1440872 h 4294909"/>
                <a:gd name="connsiteX44" fmla="*/ 3651638 w 3864074"/>
                <a:gd name="connsiteY44" fmla="*/ 1477818 h 4294909"/>
                <a:gd name="connsiteX45" fmla="*/ 3697820 w 3864074"/>
                <a:gd name="connsiteY45" fmla="*/ 2216727 h 4294909"/>
                <a:gd name="connsiteX46" fmla="*/ 3854838 w 3864074"/>
                <a:gd name="connsiteY46" fmla="*/ 2475345 h 4294909"/>
                <a:gd name="connsiteX47" fmla="*/ 3864074 w 3864074"/>
                <a:gd name="connsiteY47" fmla="*/ 2687782 h 4294909"/>
                <a:gd name="connsiteX48" fmla="*/ 3836365 w 3864074"/>
                <a:gd name="connsiteY48" fmla="*/ 2789382 h 4294909"/>
                <a:gd name="connsiteX49" fmla="*/ 3836365 w 3864074"/>
                <a:gd name="connsiteY49" fmla="*/ 2974109 h 4294909"/>
                <a:gd name="connsiteX50" fmla="*/ 3836365 w 3864074"/>
                <a:gd name="connsiteY50" fmla="*/ 3066472 h 4294909"/>
                <a:gd name="connsiteX51" fmla="*/ 3744002 w 3864074"/>
                <a:gd name="connsiteY51" fmla="*/ 3278909 h 4294909"/>
                <a:gd name="connsiteX52" fmla="*/ 3531565 w 3864074"/>
                <a:gd name="connsiteY52" fmla="*/ 3380509 h 4294909"/>
                <a:gd name="connsiteX53" fmla="*/ 3383784 w 3864074"/>
                <a:gd name="connsiteY53" fmla="*/ 3491345 h 4294909"/>
                <a:gd name="connsiteX54" fmla="*/ 3383784 w 3864074"/>
                <a:gd name="connsiteY54" fmla="*/ 3491345 h 4294909"/>
                <a:gd name="connsiteX55" fmla="*/ 3365311 w 3864074"/>
                <a:gd name="connsiteY55" fmla="*/ 3463636 h 4294909"/>
                <a:gd name="connsiteX56" fmla="*/ 3457674 w 3864074"/>
                <a:gd name="connsiteY56" fmla="*/ 3362036 h 4294909"/>
                <a:gd name="connsiteX57" fmla="*/ 3365311 w 3864074"/>
                <a:gd name="connsiteY57" fmla="*/ 3371272 h 4294909"/>
                <a:gd name="connsiteX58" fmla="*/ 3365311 w 3864074"/>
                <a:gd name="connsiteY58" fmla="*/ 3260436 h 4294909"/>
                <a:gd name="connsiteX59" fmla="*/ 3328365 w 3864074"/>
                <a:gd name="connsiteY59" fmla="*/ 3260436 h 4294909"/>
                <a:gd name="connsiteX60" fmla="*/ 3254474 w 3864074"/>
                <a:gd name="connsiteY60" fmla="*/ 3315854 h 4294909"/>
                <a:gd name="connsiteX61" fmla="*/ 3282184 w 3864074"/>
                <a:gd name="connsiteY61" fmla="*/ 3417454 h 4294909"/>
                <a:gd name="connsiteX62" fmla="*/ 3282184 w 3864074"/>
                <a:gd name="connsiteY62" fmla="*/ 3417454 h 4294909"/>
                <a:gd name="connsiteX63" fmla="*/ 3319129 w 3864074"/>
                <a:gd name="connsiteY63" fmla="*/ 3574472 h 4294909"/>
                <a:gd name="connsiteX64" fmla="*/ 3189820 w 3864074"/>
                <a:gd name="connsiteY64" fmla="*/ 3648363 h 4294909"/>
                <a:gd name="connsiteX65" fmla="*/ 2968147 w 3864074"/>
                <a:gd name="connsiteY65" fmla="*/ 3879272 h 4294909"/>
                <a:gd name="connsiteX66" fmla="*/ 2958911 w 3864074"/>
                <a:gd name="connsiteY66" fmla="*/ 3805382 h 4294909"/>
                <a:gd name="connsiteX67" fmla="*/ 2894256 w 3864074"/>
                <a:gd name="connsiteY67" fmla="*/ 3759200 h 4294909"/>
                <a:gd name="connsiteX68" fmla="*/ 2755711 w 3864074"/>
                <a:gd name="connsiteY68" fmla="*/ 3786909 h 4294909"/>
                <a:gd name="connsiteX69" fmla="*/ 2885020 w 3864074"/>
                <a:gd name="connsiteY69" fmla="*/ 3860800 h 4294909"/>
                <a:gd name="connsiteX70" fmla="*/ 2755711 w 3864074"/>
                <a:gd name="connsiteY70" fmla="*/ 3962400 h 4294909"/>
                <a:gd name="connsiteX71" fmla="*/ 2663347 w 3864074"/>
                <a:gd name="connsiteY71" fmla="*/ 3888509 h 4294909"/>
                <a:gd name="connsiteX72" fmla="*/ 2626402 w 3864074"/>
                <a:gd name="connsiteY72" fmla="*/ 3980872 h 4294909"/>
                <a:gd name="connsiteX73" fmla="*/ 2506329 w 3864074"/>
                <a:gd name="connsiteY73" fmla="*/ 4008582 h 4294909"/>
                <a:gd name="connsiteX74" fmla="*/ 2506329 w 3864074"/>
                <a:gd name="connsiteY74" fmla="*/ 4128654 h 4294909"/>
                <a:gd name="connsiteX75" fmla="*/ 2413965 w 3864074"/>
                <a:gd name="connsiteY75" fmla="*/ 4165600 h 4294909"/>
                <a:gd name="connsiteX76" fmla="*/ 2367784 w 3864074"/>
                <a:gd name="connsiteY76" fmla="*/ 4128654 h 4294909"/>
                <a:gd name="connsiteX77" fmla="*/ 2330838 w 3864074"/>
                <a:gd name="connsiteY77" fmla="*/ 4294909 h 4294909"/>
                <a:gd name="connsiteX78" fmla="*/ 2395493 w 3864074"/>
                <a:gd name="connsiteY78" fmla="*/ 4239491 h 4294909"/>
                <a:gd name="connsiteX0" fmla="*/ 3397638 w 3864074"/>
                <a:gd name="connsiteY0" fmla="*/ 1356013 h 4294909"/>
                <a:gd name="connsiteX1" fmla="*/ 3224456 w 3864074"/>
                <a:gd name="connsiteY1" fmla="*/ 1550554 h 4294909"/>
                <a:gd name="connsiteX2" fmla="*/ 3184047 w 3864074"/>
                <a:gd name="connsiteY2" fmla="*/ 1615786 h 4294909"/>
                <a:gd name="connsiteX3" fmla="*/ 3149988 w 3864074"/>
                <a:gd name="connsiteY3" fmla="*/ 1704686 h 4294909"/>
                <a:gd name="connsiteX4" fmla="*/ 3024143 w 3864074"/>
                <a:gd name="connsiteY4" fmla="*/ 1878445 h 4294909"/>
                <a:gd name="connsiteX5" fmla="*/ 2926006 w 3864074"/>
                <a:gd name="connsiteY5" fmla="*/ 2058554 h 4294909"/>
                <a:gd name="connsiteX6" fmla="*/ 2724538 w 3864074"/>
                <a:gd name="connsiteY6" fmla="*/ 2245013 h 4294909"/>
                <a:gd name="connsiteX7" fmla="*/ 2585415 w 3864074"/>
                <a:gd name="connsiteY7" fmla="*/ 2466686 h 4294909"/>
                <a:gd name="connsiteX8" fmla="*/ 2398379 w 3864074"/>
                <a:gd name="connsiteY8" fmla="*/ 2701059 h 4294909"/>
                <a:gd name="connsiteX9" fmla="*/ 2280038 w 3864074"/>
                <a:gd name="connsiteY9" fmla="*/ 2938895 h 4294909"/>
                <a:gd name="connsiteX10" fmla="*/ 2028347 w 3864074"/>
                <a:gd name="connsiteY10" fmla="*/ 3164032 h 4294909"/>
                <a:gd name="connsiteX11" fmla="*/ 1912893 w 3864074"/>
                <a:gd name="connsiteY11" fmla="*/ 2997777 h 4294909"/>
                <a:gd name="connsiteX12" fmla="*/ 1790511 w 3864074"/>
                <a:gd name="connsiteY12" fmla="*/ 2841336 h 4294909"/>
                <a:gd name="connsiteX13" fmla="*/ 1667552 w 3864074"/>
                <a:gd name="connsiteY13" fmla="*/ 2622550 h 4294909"/>
                <a:gd name="connsiteX14" fmla="*/ 1483402 w 3864074"/>
                <a:gd name="connsiteY14" fmla="*/ 2400877 h 4294909"/>
                <a:gd name="connsiteX15" fmla="*/ 1351206 w 3864074"/>
                <a:gd name="connsiteY15" fmla="*/ 2202872 h 4294909"/>
                <a:gd name="connsiteX16" fmla="*/ 1193034 w 3864074"/>
                <a:gd name="connsiteY16" fmla="*/ 1997363 h 4294909"/>
                <a:gd name="connsiteX17" fmla="*/ 962702 w 3864074"/>
                <a:gd name="connsiteY17" fmla="*/ 1693718 h 4294909"/>
                <a:gd name="connsiteX18" fmla="*/ 842629 w 3864074"/>
                <a:gd name="connsiteY18" fmla="*/ 1416050 h 4294909"/>
                <a:gd name="connsiteX19" fmla="*/ 275170 w 3864074"/>
                <a:gd name="connsiteY19" fmla="*/ 876877 h 4294909"/>
                <a:gd name="connsiteX20" fmla="*/ 0 w 3864074"/>
                <a:gd name="connsiteY20" fmla="*/ 428711 h 4294909"/>
                <a:gd name="connsiteX21" fmla="*/ 3274 w 3864074"/>
                <a:gd name="connsiteY21" fmla="*/ 0 h 4294909"/>
                <a:gd name="connsiteX22" fmla="*/ 1240947 w 3864074"/>
                <a:gd name="connsiteY22" fmla="*/ 9236 h 4294909"/>
                <a:gd name="connsiteX23" fmla="*/ 1259420 w 3864074"/>
                <a:gd name="connsiteY23" fmla="*/ 979054 h 4294909"/>
                <a:gd name="connsiteX24" fmla="*/ 1361020 w 3864074"/>
                <a:gd name="connsiteY24" fmla="*/ 1016000 h 4294909"/>
                <a:gd name="connsiteX25" fmla="*/ 1471856 w 3864074"/>
                <a:gd name="connsiteY25" fmla="*/ 1062182 h 4294909"/>
                <a:gd name="connsiteX26" fmla="*/ 1564220 w 3864074"/>
                <a:gd name="connsiteY26" fmla="*/ 1034472 h 4294909"/>
                <a:gd name="connsiteX27" fmla="*/ 1628874 w 3864074"/>
                <a:gd name="connsiteY27" fmla="*/ 1089891 h 4294909"/>
                <a:gd name="connsiteX28" fmla="*/ 1628874 w 3864074"/>
                <a:gd name="connsiteY28" fmla="*/ 1089891 h 4294909"/>
                <a:gd name="connsiteX29" fmla="*/ 1758184 w 3864074"/>
                <a:gd name="connsiteY29" fmla="*/ 1173018 h 4294909"/>
                <a:gd name="connsiteX30" fmla="*/ 1859784 w 3864074"/>
                <a:gd name="connsiteY30" fmla="*/ 1117600 h 4294909"/>
                <a:gd name="connsiteX31" fmla="*/ 1896729 w 3864074"/>
                <a:gd name="connsiteY31" fmla="*/ 1209963 h 4294909"/>
                <a:gd name="connsiteX32" fmla="*/ 2016802 w 3864074"/>
                <a:gd name="connsiteY32" fmla="*/ 1200727 h 4294909"/>
                <a:gd name="connsiteX33" fmla="*/ 2072220 w 3864074"/>
                <a:gd name="connsiteY33" fmla="*/ 1265382 h 4294909"/>
                <a:gd name="connsiteX34" fmla="*/ 2155347 w 3864074"/>
                <a:gd name="connsiteY34" fmla="*/ 1339272 h 4294909"/>
                <a:gd name="connsiteX35" fmla="*/ 2238474 w 3864074"/>
                <a:gd name="connsiteY35" fmla="*/ 1256145 h 4294909"/>
                <a:gd name="connsiteX36" fmla="*/ 2303129 w 3864074"/>
                <a:gd name="connsiteY36" fmla="*/ 1330036 h 4294909"/>
                <a:gd name="connsiteX37" fmla="*/ 2377020 w 3864074"/>
                <a:gd name="connsiteY37" fmla="*/ 1330036 h 4294909"/>
                <a:gd name="connsiteX38" fmla="*/ 2432438 w 3864074"/>
                <a:gd name="connsiteY38" fmla="*/ 1385454 h 4294909"/>
                <a:gd name="connsiteX39" fmla="*/ 2561747 w 3864074"/>
                <a:gd name="connsiteY39" fmla="*/ 1330036 h 4294909"/>
                <a:gd name="connsiteX40" fmla="*/ 2626402 w 3864074"/>
                <a:gd name="connsiteY40" fmla="*/ 1376218 h 4294909"/>
                <a:gd name="connsiteX41" fmla="*/ 2949674 w 3864074"/>
                <a:gd name="connsiteY41" fmla="*/ 1330036 h 4294909"/>
                <a:gd name="connsiteX42" fmla="*/ 3226765 w 3864074"/>
                <a:gd name="connsiteY42" fmla="*/ 1283854 h 4294909"/>
                <a:gd name="connsiteX43" fmla="*/ 3559274 w 3864074"/>
                <a:gd name="connsiteY43" fmla="*/ 1440872 h 4294909"/>
                <a:gd name="connsiteX44" fmla="*/ 3651638 w 3864074"/>
                <a:gd name="connsiteY44" fmla="*/ 1477818 h 4294909"/>
                <a:gd name="connsiteX45" fmla="*/ 3697820 w 3864074"/>
                <a:gd name="connsiteY45" fmla="*/ 2216727 h 4294909"/>
                <a:gd name="connsiteX46" fmla="*/ 3854838 w 3864074"/>
                <a:gd name="connsiteY46" fmla="*/ 2475345 h 4294909"/>
                <a:gd name="connsiteX47" fmla="*/ 3864074 w 3864074"/>
                <a:gd name="connsiteY47" fmla="*/ 2687782 h 4294909"/>
                <a:gd name="connsiteX48" fmla="*/ 3836365 w 3864074"/>
                <a:gd name="connsiteY48" fmla="*/ 2789382 h 4294909"/>
                <a:gd name="connsiteX49" fmla="*/ 3836365 w 3864074"/>
                <a:gd name="connsiteY49" fmla="*/ 2974109 h 4294909"/>
                <a:gd name="connsiteX50" fmla="*/ 3836365 w 3864074"/>
                <a:gd name="connsiteY50" fmla="*/ 3066472 h 4294909"/>
                <a:gd name="connsiteX51" fmla="*/ 3744002 w 3864074"/>
                <a:gd name="connsiteY51" fmla="*/ 3278909 h 4294909"/>
                <a:gd name="connsiteX52" fmla="*/ 3531565 w 3864074"/>
                <a:gd name="connsiteY52" fmla="*/ 3380509 h 4294909"/>
                <a:gd name="connsiteX53" fmla="*/ 3383784 w 3864074"/>
                <a:gd name="connsiteY53" fmla="*/ 3491345 h 4294909"/>
                <a:gd name="connsiteX54" fmla="*/ 3383784 w 3864074"/>
                <a:gd name="connsiteY54" fmla="*/ 3491345 h 4294909"/>
                <a:gd name="connsiteX55" fmla="*/ 3365311 w 3864074"/>
                <a:gd name="connsiteY55" fmla="*/ 3463636 h 4294909"/>
                <a:gd name="connsiteX56" fmla="*/ 3457674 w 3864074"/>
                <a:gd name="connsiteY56" fmla="*/ 3362036 h 4294909"/>
                <a:gd name="connsiteX57" fmla="*/ 3365311 w 3864074"/>
                <a:gd name="connsiteY57" fmla="*/ 3371272 h 4294909"/>
                <a:gd name="connsiteX58" fmla="*/ 3365311 w 3864074"/>
                <a:gd name="connsiteY58" fmla="*/ 3260436 h 4294909"/>
                <a:gd name="connsiteX59" fmla="*/ 3328365 w 3864074"/>
                <a:gd name="connsiteY59" fmla="*/ 3260436 h 4294909"/>
                <a:gd name="connsiteX60" fmla="*/ 3254474 w 3864074"/>
                <a:gd name="connsiteY60" fmla="*/ 3315854 h 4294909"/>
                <a:gd name="connsiteX61" fmla="*/ 3282184 w 3864074"/>
                <a:gd name="connsiteY61" fmla="*/ 3417454 h 4294909"/>
                <a:gd name="connsiteX62" fmla="*/ 3282184 w 3864074"/>
                <a:gd name="connsiteY62" fmla="*/ 3417454 h 4294909"/>
                <a:gd name="connsiteX63" fmla="*/ 3319129 w 3864074"/>
                <a:gd name="connsiteY63" fmla="*/ 3574472 h 4294909"/>
                <a:gd name="connsiteX64" fmla="*/ 3189820 w 3864074"/>
                <a:gd name="connsiteY64" fmla="*/ 3648363 h 4294909"/>
                <a:gd name="connsiteX65" fmla="*/ 2968147 w 3864074"/>
                <a:gd name="connsiteY65" fmla="*/ 3879272 h 4294909"/>
                <a:gd name="connsiteX66" fmla="*/ 2958911 w 3864074"/>
                <a:gd name="connsiteY66" fmla="*/ 3805382 h 4294909"/>
                <a:gd name="connsiteX67" fmla="*/ 2894256 w 3864074"/>
                <a:gd name="connsiteY67" fmla="*/ 3759200 h 4294909"/>
                <a:gd name="connsiteX68" fmla="*/ 2755711 w 3864074"/>
                <a:gd name="connsiteY68" fmla="*/ 3786909 h 4294909"/>
                <a:gd name="connsiteX69" fmla="*/ 2885020 w 3864074"/>
                <a:gd name="connsiteY69" fmla="*/ 3860800 h 4294909"/>
                <a:gd name="connsiteX70" fmla="*/ 2755711 w 3864074"/>
                <a:gd name="connsiteY70" fmla="*/ 3962400 h 4294909"/>
                <a:gd name="connsiteX71" fmla="*/ 2663347 w 3864074"/>
                <a:gd name="connsiteY71" fmla="*/ 3888509 h 4294909"/>
                <a:gd name="connsiteX72" fmla="*/ 2626402 w 3864074"/>
                <a:gd name="connsiteY72" fmla="*/ 3980872 h 4294909"/>
                <a:gd name="connsiteX73" fmla="*/ 2506329 w 3864074"/>
                <a:gd name="connsiteY73" fmla="*/ 4008582 h 4294909"/>
                <a:gd name="connsiteX74" fmla="*/ 2506329 w 3864074"/>
                <a:gd name="connsiteY74" fmla="*/ 4128654 h 4294909"/>
                <a:gd name="connsiteX75" fmla="*/ 2413965 w 3864074"/>
                <a:gd name="connsiteY75" fmla="*/ 4165600 h 4294909"/>
                <a:gd name="connsiteX76" fmla="*/ 2367784 w 3864074"/>
                <a:gd name="connsiteY76" fmla="*/ 4128654 h 4294909"/>
                <a:gd name="connsiteX77" fmla="*/ 2330838 w 3864074"/>
                <a:gd name="connsiteY77" fmla="*/ 4294909 h 4294909"/>
                <a:gd name="connsiteX0" fmla="*/ 3397638 w 3864074"/>
                <a:gd name="connsiteY0" fmla="*/ 1356013 h 4165600"/>
                <a:gd name="connsiteX1" fmla="*/ 3224456 w 3864074"/>
                <a:gd name="connsiteY1" fmla="*/ 1550554 h 4165600"/>
                <a:gd name="connsiteX2" fmla="*/ 3184047 w 3864074"/>
                <a:gd name="connsiteY2" fmla="*/ 1615786 h 4165600"/>
                <a:gd name="connsiteX3" fmla="*/ 3149988 w 3864074"/>
                <a:gd name="connsiteY3" fmla="*/ 1704686 h 4165600"/>
                <a:gd name="connsiteX4" fmla="*/ 3024143 w 3864074"/>
                <a:gd name="connsiteY4" fmla="*/ 1878445 h 4165600"/>
                <a:gd name="connsiteX5" fmla="*/ 2926006 w 3864074"/>
                <a:gd name="connsiteY5" fmla="*/ 2058554 h 4165600"/>
                <a:gd name="connsiteX6" fmla="*/ 2724538 w 3864074"/>
                <a:gd name="connsiteY6" fmla="*/ 2245013 h 4165600"/>
                <a:gd name="connsiteX7" fmla="*/ 2585415 w 3864074"/>
                <a:gd name="connsiteY7" fmla="*/ 2466686 h 4165600"/>
                <a:gd name="connsiteX8" fmla="*/ 2398379 w 3864074"/>
                <a:gd name="connsiteY8" fmla="*/ 2701059 h 4165600"/>
                <a:gd name="connsiteX9" fmla="*/ 2280038 w 3864074"/>
                <a:gd name="connsiteY9" fmla="*/ 2938895 h 4165600"/>
                <a:gd name="connsiteX10" fmla="*/ 2028347 w 3864074"/>
                <a:gd name="connsiteY10" fmla="*/ 3164032 h 4165600"/>
                <a:gd name="connsiteX11" fmla="*/ 1912893 w 3864074"/>
                <a:gd name="connsiteY11" fmla="*/ 2997777 h 4165600"/>
                <a:gd name="connsiteX12" fmla="*/ 1790511 w 3864074"/>
                <a:gd name="connsiteY12" fmla="*/ 2841336 h 4165600"/>
                <a:gd name="connsiteX13" fmla="*/ 1667552 w 3864074"/>
                <a:gd name="connsiteY13" fmla="*/ 2622550 h 4165600"/>
                <a:gd name="connsiteX14" fmla="*/ 1483402 w 3864074"/>
                <a:gd name="connsiteY14" fmla="*/ 2400877 h 4165600"/>
                <a:gd name="connsiteX15" fmla="*/ 1351206 w 3864074"/>
                <a:gd name="connsiteY15" fmla="*/ 2202872 h 4165600"/>
                <a:gd name="connsiteX16" fmla="*/ 1193034 w 3864074"/>
                <a:gd name="connsiteY16" fmla="*/ 1997363 h 4165600"/>
                <a:gd name="connsiteX17" fmla="*/ 962702 w 3864074"/>
                <a:gd name="connsiteY17" fmla="*/ 1693718 h 4165600"/>
                <a:gd name="connsiteX18" fmla="*/ 842629 w 3864074"/>
                <a:gd name="connsiteY18" fmla="*/ 1416050 h 4165600"/>
                <a:gd name="connsiteX19" fmla="*/ 275170 w 3864074"/>
                <a:gd name="connsiteY19" fmla="*/ 876877 h 4165600"/>
                <a:gd name="connsiteX20" fmla="*/ 0 w 3864074"/>
                <a:gd name="connsiteY20" fmla="*/ 428711 h 4165600"/>
                <a:gd name="connsiteX21" fmla="*/ 3274 w 3864074"/>
                <a:gd name="connsiteY21" fmla="*/ 0 h 4165600"/>
                <a:gd name="connsiteX22" fmla="*/ 1240947 w 3864074"/>
                <a:gd name="connsiteY22" fmla="*/ 9236 h 4165600"/>
                <a:gd name="connsiteX23" fmla="*/ 1259420 w 3864074"/>
                <a:gd name="connsiteY23" fmla="*/ 979054 h 4165600"/>
                <a:gd name="connsiteX24" fmla="*/ 1361020 w 3864074"/>
                <a:gd name="connsiteY24" fmla="*/ 1016000 h 4165600"/>
                <a:gd name="connsiteX25" fmla="*/ 1471856 w 3864074"/>
                <a:gd name="connsiteY25" fmla="*/ 1062182 h 4165600"/>
                <a:gd name="connsiteX26" fmla="*/ 1564220 w 3864074"/>
                <a:gd name="connsiteY26" fmla="*/ 1034472 h 4165600"/>
                <a:gd name="connsiteX27" fmla="*/ 1628874 w 3864074"/>
                <a:gd name="connsiteY27" fmla="*/ 1089891 h 4165600"/>
                <a:gd name="connsiteX28" fmla="*/ 1628874 w 3864074"/>
                <a:gd name="connsiteY28" fmla="*/ 1089891 h 4165600"/>
                <a:gd name="connsiteX29" fmla="*/ 1758184 w 3864074"/>
                <a:gd name="connsiteY29" fmla="*/ 1173018 h 4165600"/>
                <a:gd name="connsiteX30" fmla="*/ 1859784 w 3864074"/>
                <a:gd name="connsiteY30" fmla="*/ 1117600 h 4165600"/>
                <a:gd name="connsiteX31" fmla="*/ 1896729 w 3864074"/>
                <a:gd name="connsiteY31" fmla="*/ 1209963 h 4165600"/>
                <a:gd name="connsiteX32" fmla="*/ 2016802 w 3864074"/>
                <a:gd name="connsiteY32" fmla="*/ 1200727 h 4165600"/>
                <a:gd name="connsiteX33" fmla="*/ 2072220 w 3864074"/>
                <a:gd name="connsiteY33" fmla="*/ 1265382 h 4165600"/>
                <a:gd name="connsiteX34" fmla="*/ 2155347 w 3864074"/>
                <a:gd name="connsiteY34" fmla="*/ 1339272 h 4165600"/>
                <a:gd name="connsiteX35" fmla="*/ 2238474 w 3864074"/>
                <a:gd name="connsiteY35" fmla="*/ 1256145 h 4165600"/>
                <a:gd name="connsiteX36" fmla="*/ 2303129 w 3864074"/>
                <a:gd name="connsiteY36" fmla="*/ 1330036 h 4165600"/>
                <a:gd name="connsiteX37" fmla="*/ 2377020 w 3864074"/>
                <a:gd name="connsiteY37" fmla="*/ 1330036 h 4165600"/>
                <a:gd name="connsiteX38" fmla="*/ 2432438 w 3864074"/>
                <a:gd name="connsiteY38" fmla="*/ 1385454 h 4165600"/>
                <a:gd name="connsiteX39" fmla="*/ 2561747 w 3864074"/>
                <a:gd name="connsiteY39" fmla="*/ 1330036 h 4165600"/>
                <a:gd name="connsiteX40" fmla="*/ 2626402 w 3864074"/>
                <a:gd name="connsiteY40" fmla="*/ 1376218 h 4165600"/>
                <a:gd name="connsiteX41" fmla="*/ 2949674 w 3864074"/>
                <a:gd name="connsiteY41" fmla="*/ 1330036 h 4165600"/>
                <a:gd name="connsiteX42" fmla="*/ 3226765 w 3864074"/>
                <a:gd name="connsiteY42" fmla="*/ 1283854 h 4165600"/>
                <a:gd name="connsiteX43" fmla="*/ 3559274 w 3864074"/>
                <a:gd name="connsiteY43" fmla="*/ 1440872 h 4165600"/>
                <a:gd name="connsiteX44" fmla="*/ 3651638 w 3864074"/>
                <a:gd name="connsiteY44" fmla="*/ 1477818 h 4165600"/>
                <a:gd name="connsiteX45" fmla="*/ 3697820 w 3864074"/>
                <a:gd name="connsiteY45" fmla="*/ 2216727 h 4165600"/>
                <a:gd name="connsiteX46" fmla="*/ 3854838 w 3864074"/>
                <a:gd name="connsiteY46" fmla="*/ 2475345 h 4165600"/>
                <a:gd name="connsiteX47" fmla="*/ 3864074 w 3864074"/>
                <a:gd name="connsiteY47" fmla="*/ 2687782 h 4165600"/>
                <a:gd name="connsiteX48" fmla="*/ 3836365 w 3864074"/>
                <a:gd name="connsiteY48" fmla="*/ 2789382 h 4165600"/>
                <a:gd name="connsiteX49" fmla="*/ 3836365 w 3864074"/>
                <a:gd name="connsiteY49" fmla="*/ 2974109 h 4165600"/>
                <a:gd name="connsiteX50" fmla="*/ 3836365 w 3864074"/>
                <a:gd name="connsiteY50" fmla="*/ 3066472 h 4165600"/>
                <a:gd name="connsiteX51" fmla="*/ 3744002 w 3864074"/>
                <a:gd name="connsiteY51" fmla="*/ 3278909 h 4165600"/>
                <a:gd name="connsiteX52" fmla="*/ 3531565 w 3864074"/>
                <a:gd name="connsiteY52" fmla="*/ 3380509 h 4165600"/>
                <a:gd name="connsiteX53" fmla="*/ 3383784 w 3864074"/>
                <a:gd name="connsiteY53" fmla="*/ 3491345 h 4165600"/>
                <a:gd name="connsiteX54" fmla="*/ 3383784 w 3864074"/>
                <a:gd name="connsiteY54" fmla="*/ 3491345 h 4165600"/>
                <a:gd name="connsiteX55" fmla="*/ 3365311 w 3864074"/>
                <a:gd name="connsiteY55" fmla="*/ 3463636 h 4165600"/>
                <a:gd name="connsiteX56" fmla="*/ 3457674 w 3864074"/>
                <a:gd name="connsiteY56" fmla="*/ 3362036 h 4165600"/>
                <a:gd name="connsiteX57" fmla="*/ 3365311 w 3864074"/>
                <a:gd name="connsiteY57" fmla="*/ 3371272 h 4165600"/>
                <a:gd name="connsiteX58" fmla="*/ 3365311 w 3864074"/>
                <a:gd name="connsiteY58" fmla="*/ 3260436 h 4165600"/>
                <a:gd name="connsiteX59" fmla="*/ 3328365 w 3864074"/>
                <a:gd name="connsiteY59" fmla="*/ 3260436 h 4165600"/>
                <a:gd name="connsiteX60" fmla="*/ 3254474 w 3864074"/>
                <a:gd name="connsiteY60" fmla="*/ 3315854 h 4165600"/>
                <a:gd name="connsiteX61" fmla="*/ 3282184 w 3864074"/>
                <a:gd name="connsiteY61" fmla="*/ 3417454 h 4165600"/>
                <a:gd name="connsiteX62" fmla="*/ 3282184 w 3864074"/>
                <a:gd name="connsiteY62" fmla="*/ 3417454 h 4165600"/>
                <a:gd name="connsiteX63" fmla="*/ 3319129 w 3864074"/>
                <a:gd name="connsiteY63" fmla="*/ 3574472 h 4165600"/>
                <a:gd name="connsiteX64" fmla="*/ 3189820 w 3864074"/>
                <a:gd name="connsiteY64" fmla="*/ 3648363 h 4165600"/>
                <a:gd name="connsiteX65" fmla="*/ 2968147 w 3864074"/>
                <a:gd name="connsiteY65" fmla="*/ 3879272 h 4165600"/>
                <a:gd name="connsiteX66" fmla="*/ 2958911 w 3864074"/>
                <a:gd name="connsiteY66" fmla="*/ 3805382 h 4165600"/>
                <a:gd name="connsiteX67" fmla="*/ 2894256 w 3864074"/>
                <a:gd name="connsiteY67" fmla="*/ 3759200 h 4165600"/>
                <a:gd name="connsiteX68" fmla="*/ 2755711 w 3864074"/>
                <a:gd name="connsiteY68" fmla="*/ 3786909 h 4165600"/>
                <a:gd name="connsiteX69" fmla="*/ 2885020 w 3864074"/>
                <a:gd name="connsiteY69" fmla="*/ 3860800 h 4165600"/>
                <a:gd name="connsiteX70" fmla="*/ 2755711 w 3864074"/>
                <a:gd name="connsiteY70" fmla="*/ 3962400 h 4165600"/>
                <a:gd name="connsiteX71" fmla="*/ 2663347 w 3864074"/>
                <a:gd name="connsiteY71" fmla="*/ 3888509 h 4165600"/>
                <a:gd name="connsiteX72" fmla="*/ 2626402 w 3864074"/>
                <a:gd name="connsiteY72" fmla="*/ 3980872 h 4165600"/>
                <a:gd name="connsiteX73" fmla="*/ 2506329 w 3864074"/>
                <a:gd name="connsiteY73" fmla="*/ 4008582 h 4165600"/>
                <a:gd name="connsiteX74" fmla="*/ 2506329 w 3864074"/>
                <a:gd name="connsiteY74" fmla="*/ 4128654 h 4165600"/>
                <a:gd name="connsiteX75" fmla="*/ 2413965 w 3864074"/>
                <a:gd name="connsiteY75" fmla="*/ 4165600 h 4165600"/>
                <a:gd name="connsiteX76" fmla="*/ 2367784 w 3864074"/>
                <a:gd name="connsiteY76" fmla="*/ 4128654 h 4165600"/>
                <a:gd name="connsiteX0" fmla="*/ 3397638 w 3864074"/>
                <a:gd name="connsiteY0" fmla="*/ 1356013 h 4165600"/>
                <a:gd name="connsiteX1" fmla="*/ 3224456 w 3864074"/>
                <a:gd name="connsiteY1" fmla="*/ 1550554 h 4165600"/>
                <a:gd name="connsiteX2" fmla="*/ 3184047 w 3864074"/>
                <a:gd name="connsiteY2" fmla="*/ 1615786 h 4165600"/>
                <a:gd name="connsiteX3" fmla="*/ 3149988 w 3864074"/>
                <a:gd name="connsiteY3" fmla="*/ 1704686 h 4165600"/>
                <a:gd name="connsiteX4" fmla="*/ 3024143 w 3864074"/>
                <a:gd name="connsiteY4" fmla="*/ 1878445 h 4165600"/>
                <a:gd name="connsiteX5" fmla="*/ 2926006 w 3864074"/>
                <a:gd name="connsiteY5" fmla="*/ 2058554 h 4165600"/>
                <a:gd name="connsiteX6" fmla="*/ 2724538 w 3864074"/>
                <a:gd name="connsiteY6" fmla="*/ 2245013 h 4165600"/>
                <a:gd name="connsiteX7" fmla="*/ 2585415 w 3864074"/>
                <a:gd name="connsiteY7" fmla="*/ 2466686 h 4165600"/>
                <a:gd name="connsiteX8" fmla="*/ 2398379 w 3864074"/>
                <a:gd name="connsiteY8" fmla="*/ 2701059 h 4165600"/>
                <a:gd name="connsiteX9" fmla="*/ 2280038 w 3864074"/>
                <a:gd name="connsiteY9" fmla="*/ 2938895 h 4165600"/>
                <a:gd name="connsiteX10" fmla="*/ 2028347 w 3864074"/>
                <a:gd name="connsiteY10" fmla="*/ 3164032 h 4165600"/>
                <a:gd name="connsiteX11" fmla="*/ 1912893 w 3864074"/>
                <a:gd name="connsiteY11" fmla="*/ 2997777 h 4165600"/>
                <a:gd name="connsiteX12" fmla="*/ 1790511 w 3864074"/>
                <a:gd name="connsiteY12" fmla="*/ 2841336 h 4165600"/>
                <a:gd name="connsiteX13" fmla="*/ 1667552 w 3864074"/>
                <a:gd name="connsiteY13" fmla="*/ 2622550 h 4165600"/>
                <a:gd name="connsiteX14" fmla="*/ 1483402 w 3864074"/>
                <a:gd name="connsiteY14" fmla="*/ 2400877 h 4165600"/>
                <a:gd name="connsiteX15" fmla="*/ 1351206 w 3864074"/>
                <a:gd name="connsiteY15" fmla="*/ 2202872 h 4165600"/>
                <a:gd name="connsiteX16" fmla="*/ 1193034 w 3864074"/>
                <a:gd name="connsiteY16" fmla="*/ 1997363 h 4165600"/>
                <a:gd name="connsiteX17" fmla="*/ 962702 w 3864074"/>
                <a:gd name="connsiteY17" fmla="*/ 1693718 h 4165600"/>
                <a:gd name="connsiteX18" fmla="*/ 842629 w 3864074"/>
                <a:gd name="connsiteY18" fmla="*/ 1416050 h 4165600"/>
                <a:gd name="connsiteX19" fmla="*/ 275170 w 3864074"/>
                <a:gd name="connsiteY19" fmla="*/ 876877 h 4165600"/>
                <a:gd name="connsiteX20" fmla="*/ 0 w 3864074"/>
                <a:gd name="connsiteY20" fmla="*/ 428711 h 4165600"/>
                <a:gd name="connsiteX21" fmla="*/ 3274 w 3864074"/>
                <a:gd name="connsiteY21" fmla="*/ 0 h 4165600"/>
                <a:gd name="connsiteX22" fmla="*/ 1240947 w 3864074"/>
                <a:gd name="connsiteY22" fmla="*/ 9236 h 4165600"/>
                <a:gd name="connsiteX23" fmla="*/ 1259420 w 3864074"/>
                <a:gd name="connsiteY23" fmla="*/ 979054 h 4165600"/>
                <a:gd name="connsiteX24" fmla="*/ 1361020 w 3864074"/>
                <a:gd name="connsiteY24" fmla="*/ 1016000 h 4165600"/>
                <a:gd name="connsiteX25" fmla="*/ 1471856 w 3864074"/>
                <a:gd name="connsiteY25" fmla="*/ 1062182 h 4165600"/>
                <a:gd name="connsiteX26" fmla="*/ 1564220 w 3864074"/>
                <a:gd name="connsiteY26" fmla="*/ 1034472 h 4165600"/>
                <a:gd name="connsiteX27" fmla="*/ 1628874 w 3864074"/>
                <a:gd name="connsiteY27" fmla="*/ 1089891 h 4165600"/>
                <a:gd name="connsiteX28" fmla="*/ 1628874 w 3864074"/>
                <a:gd name="connsiteY28" fmla="*/ 1089891 h 4165600"/>
                <a:gd name="connsiteX29" fmla="*/ 1758184 w 3864074"/>
                <a:gd name="connsiteY29" fmla="*/ 1173018 h 4165600"/>
                <a:gd name="connsiteX30" fmla="*/ 1859784 w 3864074"/>
                <a:gd name="connsiteY30" fmla="*/ 1117600 h 4165600"/>
                <a:gd name="connsiteX31" fmla="*/ 1896729 w 3864074"/>
                <a:gd name="connsiteY31" fmla="*/ 1209963 h 4165600"/>
                <a:gd name="connsiteX32" fmla="*/ 2016802 w 3864074"/>
                <a:gd name="connsiteY32" fmla="*/ 1200727 h 4165600"/>
                <a:gd name="connsiteX33" fmla="*/ 2072220 w 3864074"/>
                <a:gd name="connsiteY33" fmla="*/ 1265382 h 4165600"/>
                <a:gd name="connsiteX34" fmla="*/ 2155347 w 3864074"/>
                <a:gd name="connsiteY34" fmla="*/ 1339272 h 4165600"/>
                <a:gd name="connsiteX35" fmla="*/ 2238474 w 3864074"/>
                <a:gd name="connsiteY35" fmla="*/ 1256145 h 4165600"/>
                <a:gd name="connsiteX36" fmla="*/ 2303129 w 3864074"/>
                <a:gd name="connsiteY36" fmla="*/ 1330036 h 4165600"/>
                <a:gd name="connsiteX37" fmla="*/ 2377020 w 3864074"/>
                <a:gd name="connsiteY37" fmla="*/ 1330036 h 4165600"/>
                <a:gd name="connsiteX38" fmla="*/ 2432438 w 3864074"/>
                <a:gd name="connsiteY38" fmla="*/ 1385454 h 4165600"/>
                <a:gd name="connsiteX39" fmla="*/ 2561747 w 3864074"/>
                <a:gd name="connsiteY39" fmla="*/ 1330036 h 4165600"/>
                <a:gd name="connsiteX40" fmla="*/ 2626402 w 3864074"/>
                <a:gd name="connsiteY40" fmla="*/ 1376218 h 4165600"/>
                <a:gd name="connsiteX41" fmla="*/ 2949674 w 3864074"/>
                <a:gd name="connsiteY41" fmla="*/ 1330036 h 4165600"/>
                <a:gd name="connsiteX42" fmla="*/ 3226765 w 3864074"/>
                <a:gd name="connsiteY42" fmla="*/ 1283854 h 4165600"/>
                <a:gd name="connsiteX43" fmla="*/ 3559274 w 3864074"/>
                <a:gd name="connsiteY43" fmla="*/ 1440872 h 4165600"/>
                <a:gd name="connsiteX44" fmla="*/ 3651638 w 3864074"/>
                <a:gd name="connsiteY44" fmla="*/ 1477818 h 4165600"/>
                <a:gd name="connsiteX45" fmla="*/ 3697820 w 3864074"/>
                <a:gd name="connsiteY45" fmla="*/ 2216727 h 4165600"/>
                <a:gd name="connsiteX46" fmla="*/ 3854838 w 3864074"/>
                <a:gd name="connsiteY46" fmla="*/ 2475345 h 4165600"/>
                <a:gd name="connsiteX47" fmla="*/ 3864074 w 3864074"/>
                <a:gd name="connsiteY47" fmla="*/ 2687782 h 4165600"/>
                <a:gd name="connsiteX48" fmla="*/ 3836365 w 3864074"/>
                <a:gd name="connsiteY48" fmla="*/ 2789382 h 4165600"/>
                <a:gd name="connsiteX49" fmla="*/ 3836365 w 3864074"/>
                <a:gd name="connsiteY49" fmla="*/ 2974109 h 4165600"/>
                <a:gd name="connsiteX50" fmla="*/ 3836365 w 3864074"/>
                <a:gd name="connsiteY50" fmla="*/ 3066472 h 4165600"/>
                <a:gd name="connsiteX51" fmla="*/ 3744002 w 3864074"/>
                <a:gd name="connsiteY51" fmla="*/ 3278909 h 4165600"/>
                <a:gd name="connsiteX52" fmla="*/ 3531565 w 3864074"/>
                <a:gd name="connsiteY52" fmla="*/ 3380509 h 4165600"/>
                <a:gd name="connsiteX53" fmla="*/ 3383784 w 3864074"/>
                <a:gd name="connsiteY53" fmla="*/ 3491345 h 4165600"/>
                <a:gd name="connsiteX54" fmla="*/ 3383784 w 3864074"/>
                <a:gd name="connsiteY54" fmla="*/ 3491345 h 4165600"/>
                <a:gd name="connsiteX55" fmla="*/ 3365311 w 3864074"/>
                <a:gd name="connsiteY55" fmla="*/ 3463636 h 4165600"/>
                <a:gd name="connsiteX56" fmla="*/ 3457674 w 3864074"/>
                <a:gd name="connsiteY56" fmla="*/ 3362036 h 4165600"/>
                <a:gd name="connsiteX57" fmla="*/ 3365311 w 3864074"/>
                <a:gd name="connsiteY57" fmla="*/ 3371272 h 4165600"/>
                <a:gd name="connsiteX58" fmla="*/ 3365311 w 3864074"/>
                <a:gd name="connsiteY58" fmla="*/ 3260436 h 4165600"/>
                <a:gd name="connsiteX59" fmla="*/ 3328365 w 3864074"/>
                <a:gd name="connsiteY59" fmla="*/ 3260436 h 4165600"/>
                <a:gd name="connsiteX60" fmla="*/ 3254474 w 3864074"/>
                <a:gd name="connsiteY60" fmla="*/ 3315854 h 4165600"/>
                <a:gd name="connsiteX61" fmla="*/ 3282184 w 3864074"/>
                <a:gd name="connsiteY61" fmla="*/ 3417454 h 4165600"/>
                <a:gd name="connsiteX62" fmla="*/ 3282184 w 3864074"/>
                <a:gd name="connsiteY62" fmla="*/ 3417454 h 4165600"/>
                <a:gd name="connsiteX63" fmla="*/ 3319129 w 3864074"/>
                <a:gd name="connsiteY63" fmla="*/ 3574472 h 4165600"/>
                <a:gd name="connsiteX64" fmla="*/ 3189820 w 3864074"/>
                <a:gd name="connsiteY64" fmla="*/ 3648363 h 4165600"/>
                <a:gd name="connsiteX65" fmla="*/ 2968147 w 3864074"/>
                <a:gd name="connsiteY65" fmla="*/ 3879272 h 4165600"/>
                <a:gd name="connsiteX66" fmla="*/ 2958911 w 3864074"/>
                <a:gd name="connsiteY66" fmla="*/ 3805382 h 4165600"/>
                <a:gd name="connsiteX67" fmla="*/ 2894256 w 3864074"/>
                <a:gd name="connsiteY67" fmla="*/ 3759200 h 4165600"/>
                <a:gd name="connsiteX68" fmla="*/ 2755711 w 3864074"/>
                <a:gd name="connsiteY68" fmla="*/ 3786909 h 4165600"/>
                <a:gd name="connsiteX69" fmla="*/ 2885020 w 3864074"/>
                <a:gd name="connsiteY69" fmla="*/ 3860800 h 4165600"/>
                <a:gd name="connsiteX70" fmla="*/ 2755711 w 3864074"/>
                <a:gd name="connsiteY70" fmla="*/ 3962400 h 4165600"/>
                <a:gd name="connsiteX71" fmla="*/ 2663347 w 3864074"/>
                <a:gd name="connsiteY71" fmla="*/ 3888509 h 4165600"/>
                <a:gd name="connsiteX72" fmla="*/ 2626402 w 3864074"/>
                <a:gd name="connsiteY72" fmla="*/ 3980872 h 4165600"/>
                <a:gd name="connsiteX73" fmla="*/ 2506329 w 3864074"/>
                <a:gd name="connsiteY73" fmla="*/ 4008582 h 4165600"/>
                <a:gd name="connsiteX74" fmla="*/ 2506329 w 3864074"/>
                <a:gd name="connsiteY74" fmla="*/ 4128654 h 4165600"/>
                <a:gd name="connsiteX75" fmla="*/ 2413965 w 3864074"/>
                <a:gd name="connsiteY75" fmla="*/ 4165600 h 4165600"/>
                <a:gd name="connsiteX0" fmla="*/ 3397638 w 3864074"/>
                <a:gd name="connsiteY0" fmla="*/ 1356013 h 4128654"/>
                <a:gd name="connsiteX1" fmla="*/ 3224456 w 3864074"/>
                <a:gd name="connsiteY1" fmla="*/ 1550554 h 4128654"/>
                <a:gd name="connsiteX2" fmla="*/ 3184047 w 3864074"/>
                <a:gd name="connsiteY2" fmla="*/ 1615786 h 4128654"/>
                <a:gd name="connsiteX3" fmla="*/ 3149988 w 3864074"/>
                <a:gd name="connsiteY3" fmla="*/ 1704686 h 4128654"/>
                <a:gd name="connsiteX4" fmla="*/ 3024143 w 3864074"/>
                <a:gd name="connsiteY4" fmla="*/ 1878445 h 4128654"/>
                <a:gd name="connsiteX5" fmla="*/ 2926006 w 3864074"/>
                <a:gd name="connsiteY5" fmla="*/ 2058554 h 4128654"/>
                <a:gd name="connsiteX6" fmla="*/ 2724538 w 3864074"/>
                <a:gd name="connsiteY6" fmla="*/ 2245013 h 4128654"/>
                <a:gd name="connsiteX7" fmla="*/ 2585415 w 3864074"/>
                <a:gd name="connsiteY7" fmla="*/ 2466686 h 4128654"/>
                <a:gd name="connsiteX8" fmla="*/ 2398379 w 3864074"/>
                <a:gd name="connsiteY8" fmla="*/ 2701059 h 4128654"/>
                <a:gd name="connsiteX9" fmla="*/ 2280038 w 3864074"/>
                <a:gd name="connsiteY9" fmla="*/ 2938895 h 4128654"/>
                <a:gd name="connsiteX10" fmla="*/ 2028347 w 3864074"/>
                <a:gd name="connsiteY10" fmla="*/ 3164032 h 4128654"/>
                <a:gd name="connsiteX11" fmla="*/ 1912893 w 3864074"/>
                <a:gd name="connsiteY11" fmla="*/ 2997777 h 4128654"/>
                <a:gd name="connsiteX12" fmla="*/ 1790511 w 3864074"/>
                <a:gd name="connsiteY12" fmla="*/ 2841336 h 4128654"/>
                <a:gd name="connsiteX13" fmla="*/ 1667552 w 3864074"/>
                <a:gd name="connsiteY13" fmla="*/ 2622550 h 4128654"/>
                <a:gd name="connsiteX14" fmla="*/ 1483402 w 3864074"/>
                <a:gd name="connsiteY14" fmla="*/ 2400877 h 4128654"/>
                <a:gd name="connsiteX15" fmla="*/ 1351206 w 3864074"/>
                <a:gd name="connsiteY15" fmla="*/ 2202872 h 4128654"/>
                <a:gd name="connsiteX16" fmla="*/ 1193034 w 3864074"/>
                <a:gd name="connsiteY16" fmla="*/ 1997363 h 4128654"/>
                <a:gd name="connsiteX17" fmla="*/ 962702 w 3864074"/>
                <a:gd name="connsiteY17" fmla="*/ 1693718 h 4128654"/>
                <a:gd name="connsiteX18" fmla="*/ 842629 w 3864074"/>
                <a:gd name="connsiteY18" fmla="*/ 1416050 h 4128654"/>
                <a:gd name="connsiteX19" fmla="*/ 275170 w 3864074"/>
                <a:gd name="connsiteY19" fmla="*/ 876877 h 4128654"/>
                <a:gd name="connsiteX20" fmla="*/ 0 w 3864074"/>
                <a:gd name="connsiteY20" fmla="*/ 428711 h 4128654"/>
                <a:gd name="connsiteX21" fmla="*/ 3274 w 3864074"/>
                <a:gd name="connsiteY21" fmla="*/ 0 h 4128654"/>
                <a:gd name="connsiteX22" fmla="*/ 1240947 w 3864074"/>
                <a:gd name="connsiteY22" fmla="*/ 9236 h 4128654"/>
                <a:gd name="connsiteX23" fmla="*/ 1259420 w 3864074"/>
                <a:gd name="connsiteY23" fmla="*/ 979054 h 4128654"/>
                <a:gd name="connsiteX24" fmla="*/ 1361020 w 3864074"/>
                <a:gd name="connsiteY24" fmla="*/ 1016000 h 4128654"/>
                <a:gd name="connsiteX25" fmla="*/ 1471856 w 3864074"/>
                <a:gd name="connsiteY25" fmla="*/ 1062182 h 4128654"/>
                <a:gd name="connsiteX26" fmla="*/ 1564220 w 3864074"/>
                <a:gd name="connsiteY26" fmla="*/ 1034472 h 4128654"/>
                <a:gd name="connsiteX27" fmla="*/ 1628874 w 3864074"/>
                <a:gd name="connsiteY27" fmla="*/ 1089891 h 4128654"/>
                <a:gd name="connsiteX28" fmla="*/ 1628874 w 3864074"/>
                <a:gd name="connsiteY28" fmla="*/ 1089891 h 4128654"/>
                <a:gd name="connsiteX29" fmla="*/ 1758184 w 3864074"/>
                <a:gd name="connsiteY29" fmla="*/ 1173018 h 4128654"/>
                <a:gd name="connsiteX30" fmla="*/ 1859784 w 3864074"/>
                <a:gd name="connsiteY30" fmla="*/ 1117600 h 4128654"/>
                <a:gd name="connsiteX31" fmla="*/ 1896729 w 3864074"/>
                <a:gd name="connsiteY31" fmla="*/ 1209963 h 4128654"/>
                <a:gd name="connsiteX32" fmla="*/ 2016802 w 3864074"/>
                <a:gd name="connsiteY32" fmla="*/ 1200727 h 4128654"/>
                <a:gd name="connsiteX33" fmla="*/ 2072220 w 3864074"/>
                <a:gd name="connsiteY33" fmla="*/ 1265382 h 4128654"/>
                <a:gd name="connsiteX34" fmla="*/ 2155347 w 3864074"/>
                <a:gd name="connsiteY34" fmla="*/ 1339272 h 4128654"/>
                <a:gd name="connsiteX35" fmla="*/ 2238474 w 3864074"/>
                <a:gd name="connsiteY35" fmla="*/ 1256145 h 4128654"/>
                <a:gd name="connsiteX36" fmla="*/ 2303129 w 3864074"/>
                <a:gd name="connsiteY36" fmla="*/ 1330036 h 4128654"/>
                <a:gd name="connsiteX37" fmla="*/ 2377020 w 3864074"/>
                <a:gd name="connsiteY37" fmla="*/ 1330036 h 4128654"/>
                <a:gd name="connsiteX38" fmla="*/ 2432438 w 3864074"/>
                <a:gd name="connsiteY38" fmla="*/ 1385454 h 4128654"/>
                <a:gd name="connsiteX39" fmla="*/ 2561747 w 3864074"/>
                <a:gd name="connsiteY39" fmla="*/ 1330036 h 4128654"/>
                <a:gd name="connsiteX40" fmla="*/ 2626402 w 3864074"/>
                <a:gd name="connsiteY40" fmla="*/ 1376218 h 4128654"/>
                <a:gd name="connsiteX41" fmla="*/ 2949674 w 3864074"/>
                <a:gd name="connsiteY41" fmla="*/ 1330036 h 4128654"/>
                <a:gd name="connsiteX42" fmla="*/ 3226765 w 3864074"/>
                <a:gd name="connsiteY42" fmla="*/ 1283854 h 4128654"/>
                <a:gd name="connsiteX43" fmla="*/ 3559274 w 3864074"/>
                <a:gd name="connsiteY43" fmla="*/ 1440872 h 4128654"/>
                <a:gd name="connsiteX44" fmla="*/ 3651638 w 3864074"/>
                <a:gd name="connsiteY44" fmla="*/ 1477818 h 4128654"/>
                <a:gd name="connsiteX45" fmla="*/ 3697820 w 3864074"/>
                <a:gd name="connsiteY45" fmla="*/ 2216727 h 4128654"/>
                <a:gd name="connsiteX46" fmla="*/ 3854838 w 3864074"/>
                <a:gd name="connsiteY46" fmla="*/ 2475345 h 4128654"/>
                <a:gd name="connsiteX47" fmla="*/ 3864074 w 3864074"/>
                <a:gd name="connsiteY47" fmla="*/ 2687782 h 4128654"/>
                <a:gd name="connsiteX48" fmla="*/ 3836365 w 3864074"/>
                <a:gd name="connsiteY48" fmla="*/ 2789382 h 4128654"/>
                <a:gd name="connsiteX49" fmla="*/ 3836365 w 3864074"/>
                <a:gd name="connsiteY49" fmla="*/ 2974109 h 4128654"/>
                <a:gd name="connsiteX50" fmla="*/ 3836365 w 3864074"/>
                <a:gd name="connsiteY50" fmla="*/ 3066472 h 4128654"/>
                <a:gd name="connsiteX51" fmla="*/ 3744002 w 3864074"/>
                <a:gd name="connsiteY51" fmla="*/ 3278909 h 4128654"/>
                <a:gd name="connsiteX52" fmla="*/ 3531565 w 3864074"/>
                <a:gd name="connsiteY52" fmla="*/ 3380509 h 4128654"/>
                <a:gd name="connsiteX53" fmla="*/ 3383784 w 3864074"/>
                <a:gd name="connsiteY53" fmla="*/ 3491345 h 4128654"/>
                <a:gd name="connsiteX54" fmla="*/ 3383784 w 3864074"/>
                <a:gd name="connsiteY54" fmla="*/ 3491345 h 4128654"/>
                <a:gd name="connsiteX55" fmla="*/ 3365311 w 3864074"/>
                <a:gd name="connsiteY55" fmla="*/ 3463636 h 4128654"/>
                <a:gd name="connsiteX56" fmla="*/ 3457674 w 3864074"/>
                <a:gd name="connsiteY56" fmla="*/ 3362036 h 4128654"/>
                <a:gd name="connsiteX57" fmla="*/ 3365311 w 3864074"/>
                <a:gd name="connsiteY57" fmla="*/ 3371272 h 4128654"/>
                <a:gd name="connsiteX58" fmla="*/ 3365311 w 3864074"/>
                <a:gd name="connsiteY58" fmla="*/ 3260436 h 4128654"/>
                <a:gd name="connsiteX59" fmla="*/ 3328365 w 3864074"/>
                <a:gd name="connsiteY59" fmla="*/ 3260436 h 4128654"/>
                <a:gd name="connsiteX60" fmla="*/ 3254474 w 3864074"/>
                <a:gd name="connsiteY60" fmla="*/ 3315854 h 4128654"/>
                <a:gd name="connsiteX61" fmla="*/ 3282184 w 3864074"/>
                <a:gd name="connsiteY61" fmla="*/ 3417454 h 4128654"/>
                <a:gd name="connsiteX62" fmla="*/ 3282184 w 3864074"/>
                <a:gd name="connsiteY62" fmla="*/ 3417454 h 4128654"/>
                <a:gd name="connsiteX63" fmla="*/ 3319129 w 3864074"/>
                <a:gd name="connsiteY63" fmla="*/ 3574472 h 4128654"/>
                <a:gd name="connsiteX64" fmla="*/ 3189820 w 3864074"/>
                <a:gd name="connsiteY64" fmla="*/ 3648363 h 4128654"/>
                <a:gd name="connsiteX65" fmla="*/ 2968147 w 3864074"/>
                <a:gd name="connsiteY65" fmla="*/ 3879272 h 4128654"/>
                <a:gd name="connsiteX66" fmla="*/ 2958911 w 3864074"/>
                <a:gd name="connsiteY66" fmla="*/ 3805382 h 4128654"/>
                <a:gd name="connsiteX67" fmla="*/ 2894256 w 3864074"/>
                <a:gd name="connsiteY67" fmla="*/ 3759200 h 4128654"/>
                <a:gd name="connsiteX68" fmla="*/ 2755711 w 3864074"/>
                <a:gd name="connsiteY68" fmla="*/ 3786909 h 4128654"/>
                <a:gd name="connsiteX69" fmla="*/ 2885020 w 3864074"/>
                <a:gd name="connsiteY69" fmla="*/ 3860800 h 4128654"/>
                <a:gd name="connsiteX70" fmla="*/ 2755711 w 3864074"/>
                <a:gd name="connsiteY70" fmla="*/ 3962400 h 4128654"/>
                <a:gd name="connsiteX71" fmla="*/ 2663347 w 3864074"/>
                <a:gd name="connsiteY71" fmla="*/ 3888509 h 4128654"/>
                <a:gd name="connsiteX72" fmla="*/ 2626402 w 3864074"/>
                <a:gd name="connsiteY72" fmla="*/ 3980872 h 4128654"/>
                <a:gd name="connsiteX73" fmla="*/ 2506329 w 3864074"/>
                <a:gd name="connsiteY73" fmla="*/ 4008582 h 4128654"/>
                <a:gd name="connsiteX74" fmla="*/ 2506329 w 3864074"/>
                <a:gd name="connsiteY74" fmla="*/ 4128654 h 4128654"/>
                <a:gd name="connsiteX0" fmla="*/ 3397638 w 3864074"/>
                <a:gd name="connsiteY0" fmla="*/ 1356013 h 4008582"/>
                <a:gd name="connsiteX1" fmla="*/ 3224456 w 3864074"/>
                <a:gd name="connsiteY1" fmla="*/ 1550554 h 4008582"/>
                <a:gd name="connsiteX2" fmla="*/ 3184047 w 3864074"/>
                <a:gd name="connsiteY2" fmla="*/ 1615786 h 4008582"/>
                <a:gd name="connsiteX3" fmla="*/ 3149988 w 3864074"/>
                <a:gd name="connsiteY3" fmla="*/ 1704686 h 4008582"/>
                <a:gd name="connsiteX4" fmla="*/ 3024143 w 3864074"/>
                <a:gd name="connsiteY4" fmla="*/ 1878445 h 4008582"/>
                <a:gd name="connsiteX5" fmla="*/ 2926006 w 3864074"/>
                <a:gd name="connsiteY5" fmla="*/ 2058554 h 4008582"/>
                <a:gd name="connsiteX6" fmla="*/ 2724538 w 3864074"/>
                <a:gd name="connsiteY6" fmla="*/ 2245013 h 4008582"/>
                <a:gd name="connsiteX7" fmla="*/ 2585415 w 3864074"/>
                <a:gd name="connsiteY7" fmla="*/ 2466686 h 4008582"/>
                <a:gd name="connsiteX8" fmla="*/ 2398379 w 3864074"/>
                <a:gd name="connsiteY8" fmla="*/ 2701059 h 4008582"/>
                <a:gd name="connsiteX9" fmla="*/ 2280038 w 3864074"/>
                <a:gd name="connsiteY9" fmla="*/ 2938895 h 4008582"/>
                <a:gd name="connsiteX10" fmla="*/ 2028347 w 3864074"/>
                <a:gd name="connsiteY10" fmla="*/ 3164032 h 4008582"/>
                <a:gd name="connsiteX11" fmla="*/ 1912893 w 3864074"/>
                <a:gd name="connsiteY11" fmla="*/ 2997777 h 4008582"/>
                <a:gd name="connsiteX12" fmla="*/ 1790511 w 3864074"/>
                <a:gd name="connsiteY12" fmla="*/ 2841336 h 4008582"/>
                <a:gd name="connsiteX13" fmla="*/ 1667552 w 3864074"/>
                <a:gd name="connsiteY13" fmla="*/ 2622550 h 4008582"/>
                <a:gd name="connsiteX14" fmla="*/ 1483402 w 3864074"/>
                <a:gd name="connsiteY14" fmla="*/ 2400877 h 4008582"/>
                <a:gd name="connsiteX15" fmla="*/ 1351206 w 3864074"/>
                <a:gd name="connsiteY15" fmla="*/ 2202872 h 4008582"/>
                <a:gd name="connsiteX16" fmla="*/ 1193034 w 3864074"/>
                <a:gd name="connsiteY16" fmla="*/ 1997363 h 4008582"/>
                <a:gd name="connsiteX17" fmla="*/ 962702 w 3864074"/>
                <a:gd name="connsiteY17" fmla="*/ 1693718 h 4008582"/>
                <a:gd name="connsiteX18" fmla="*/ 842629 w 3864074"/>
                <a:gd name="connsiteY18" fmla="*/ 1416050 h 4008582"/>
                <a:gd name="connsiteX19" fmla="*/ 275170 w 3864074"/>
                <a:gd name="connsiteY19" fmla="*/ 876877 h 4008582"/>
                <a:gd name="connsiteX20" fmla="*/ 0 w 3864074"/>
                <a:gd name="connsiteY20" fmla="*/ 428711 h 4008582"/>
                <a:gd name="connsiteX21" fmla="*/ 3274 w 3864074"/>
                <a:gd name="connsiteY21" fmla="*/ 0 h 4008582"/>
                <a:gd name="connsiteX22" fmla="*/ 1240947 w 3864074"/>
                <a:gd name="connsiteY22" fmla="*/ 9236 h 4008582"/>
                <a:gd name="connsiteX23" fmla="*/ 1259420 w 3864074"/>
                <a:gd name="connsiteY23" fmla="*/ 979054 h 4008582"/>
                <a:gd name="connsiteX24" fmla="*/ 1361020 w 3864074"/>
                <a:gd name="connsiteY24" fmla="*/ 1016000 h 4008582"/>
                <a:gd name="connsiteX25" fmla="*/ 1471856 w 3864074"/>
                <a:gd name="connsiteY25" fmla="*/ 1062182 h 4008582"/>
                <a:gd name="connsiteX26" fmla="*/ 1564220 w 3864074"/>
                <a:gd name="connsiteY26" fmla="*/ 1034472 h 4008582"/>
                <a:gd name="connsiteX27" fmla="*/ 1628874 w 3864074"/>
                <a:gd name="connsiteY27" fmla="*/ 1089891 h 4008582"/>
                <a:gd name="connsiteX28" fmla="*/ 1628874 w 3864074"/>
                <a:gd name="connsiteY28" fmla="*/ 1089891 h 4008582"/>
                <a:gd name="connsiteX29" fmla="*/ 1758184 w 3864074"/>
                <a:gd name="connsiteY29" fmla="*/ 1173018 h 4008582"/>
                <a:gd name="connsiteX30" fmla="*/ 1859784 w 3864074"/>
                <a:gd name="connsiteY30" fmla="*/ 1117600 h 4008582"/>
                <a:gd name="connsiteX31" fmla="*/ 1896729 w 3864074"/>
                <a:gd name="connsiteY31" fmla="*/ 1209963 h 4008582"/>
                <a:gd name="connsiteX32" fmla="*/ 2016802 w 3864074"/>
                <a:gd name="connsiteY32" fmla="*/ 1200727 h 4008582"/>
                <a:gd name="connsiteX33" fmla="*/ 2072220 w 3864074"/>
                <a:gd name="connsiteY33" fmla="*/ 1265382 h 4008582"/>
                <a:gd name="connsiteX34" fmla="*/ 2155347 w 3864074"/>
                <a:gd name="connsiteY34" fmla="*/ 1339272 h 4008582"/>
                <a:gd name="connsiteX35" fmla="*/ 2238474 w 3864074"/>
                <a:gd name="connsiteY35" fmla="*/ 1256145 h 4008582"/>
                <a:gd name="connsiteX36" fmla="*/ 2303129 w 3864074"/>
                <a:gd name="connsiteY36" fmla="*/ 1330036 h 4008582"/>
                <a:gd name="connsiteX37" fmla="*/ 2377020 w 3864074"/>
                <a:gd name="connsiteY37" fmla="*/ 1330036 h 4008582"/>
                <a:gd name="connsiteX38" fmla="*/ 2432438 w 3864074"/>
                <a:gd name="connsiteY38" fmla="*/ 1385454 h 4008582"/>
                <a:gd name="connsiteX39" fmla="*/ 2561747 w 3864074"/>
                <a:gd name="connsiteY39" fmla="*/ 1330036 h 4008582"/>
                <a:gd name="connsiteX40" fmla="*/ 2626402 w 3864074"/>
                <a:gd name="connsiteY40" fmla="*/ 1376218 h 4008582"/>
                <a:gd name="connsiteX41" fmla="*/ 2949674 w 3864074"/>
                <a:gd name="connsiteY41" fmla="*/ 1330036 h 4008582"/>
                <a:gd name="connsiteX42" fmla="*/ 3226765 w 3864074"/>
                <a:gd name="connsiteY42" fmla="*/ 1283854 h 4008582"/>
                <a:gd name="connsiteX43" fmla="*/ 3559274 w 3864074"/>
                <a:gd name="connsiteY43" fmla="*/ 1440872 h 4008582"/>
                <a:gd name="connsiteX44" fmla="*/ 3651638 w 3864074"/>
                <a:gd name="connsiteY44" fmla="*/ 1477818 h 4008582"/>
                <a:gd name="connsiteX45" fmla="*/ 3697820 w 3864074"/>
                <a:gd name="connsiteY45" fmla="*/ 2216727 h 4008582"/>
                <a:gd name="connsiteX46" fmla="*/ 3854838 w 3864074"/>
                <a:gd name="connsiteY46" fmla="*/ 2475345 h 4008582"/>
                <a:gd name="connsiteX47" fmla="*/ 3864074 w 3864074"/>
                <a:gd name="connsiteY47" fmla="*/ 2687782 h 4008582"/>
                <a:gd name="connsiteX48" fmla="*/ 3836365 w 3864074"/>
                <a:gd name="connsiteY48" fmla="*/ 2789382 h 4008582"/>
                <a:gd name="connsiteX49" fmla="*/ 3836365 w 3864074"/>
                <a:gd name="connsiteY49" fmla="*/ 2974109 h 4008582"/>
                <a:gd name="connsiteX50" fmla="*/ 3836365 w 3864074"/>
                <a:gd name="connsiteY50" fmla="*/ 3066472 h 4008582"/>
                <a:gd name="connsiteX51" fmla="*/ 3744002 w 3864074"/>
                <a:gd name="connsiteY51" fmla="*/ 3278909 h 4008582"/>
                <a:gd name="connsiteX52" fmla="*/ 3531565 w 3864074"/>
                <a:gd name="connsiteY52" fmla="*/ 3380509 h 4008582"/>
                <a:gd name="connsiteX53" fmla="*/ 3383784 w 3864074"/>
                <a:gd name="connsiteY53" fmla="*/ 3491345 h 4008582"/>
                <a:gd name="connsiteX54" fmla="*/ 3383784 w 3864074"/>
                <a:gd name="connsiteY54" fmla="*/ 3491345 h 4008582"/>
                <a:gd name="connsiteX55" fmla="*/ 3365311 w 3864074"/>
                <a:gd name="connsiteY55" fmla="*/ 3463636 h 4008582"/>
                <a:gd name="connsiteX56" fmla="*/ 3457674 w 3864074"/>
                <a:gd name="connsiteY56" fmla="*/ 3362036 h 4008582"/>
                <a:gd name="connsiteX57" fmla="*/ 3365311 w 3864074"/>
                <a:gd name="connsiteY57" fmla="*/ 3371272 h 4008582"/>
                <a:gd name="connsiteX58" fmla="*/ 3365311 w 3864074"/>
                <a:gd name="connsiteY58" fmla="*/ 3260436 h 4008582"/>
                <a:gd name="connsiteX59" fmla="*/ 3328365 w 3864074"/>
                <a:gd name="connsiteY59" fmla="*/ 3260436 h 4008582"/>
                <a:gd name="connsiteX60" fmla="*/ 3254474 w 3864074"/>
                <a:gd name="connsiteY60" fmla="*/ 3315854 h 4008582"/>
                <a:gd name="connsiteX61" fmla="*/ 3282184 w 3864074"/>
                <a:gd name="connsiteY61" fmla="*/ 3417454 h 4008582"/>
                <a:gd name="connsiteX62" fmla="*/ 3282184 w 3864074"/>
                <a:gd name="connsiteY62" fmla="*/ 3417454 h 4008582"/>
                <a:gd name="connsiteX63" fmla="*/ 3319129 w 3864074"/>
                <a:gd name="connsiteY63" fmla="*/ 3574472 h 4008582"/>
                <a:gd name="connsiteX64" fmla="*/ 3189820 w 3864074"/>
                <a:gd name="connsiteY64" fmla="*/ 3648363 h 4008582"/>
                <a:gd name="connsiteX65" fmla="*/ 2968147 w 3864074"/>
                <a:gd name="connsiteY65" fmla="*/ 3879272 h 4008582"/>
                <a:gd name="connsiteX66" fmla="*/ 2958911 w 3864074"/>
                <a:gd name="connsiteY66" fmla="*/ 3805382 h 4008582"/>
                <a:gd name="connsiteX67" fmla="*/ 2894256 w 3864074"/>
                <a:gd name="connsiteY67" fmla="*/ 3759200 h 4008582"/>
                <a:gd name="connsiteX68" fmla="*/ 2755711 w 3864074"/>
                <a:gd name="connsiteY68" fmla="*/ 3786909 h 4008582"/>
                <a:gd name="connsiteX69" fmla="*/ 2885020 w 3864074"/>
                <a:gd name="connsiteY69" fmla="*/ 3860800 h 4008582"/>
                <a:gd name="connsiteX70" fmla="*/ 2755711 w 3864074"/>
                <a:gd name="connsiteY70" fmla="*/ 3962400 h 4008582"/>
                <a:gd name="connsiteX71" fmla="*/ 2663347 w 3864074"/>
                <a:gd name="connsiteY71" fmla="*/ 3888509 h 4008582"/>
                <a:gd name="connsiteX72" fmla="*/ 2626402 w 3864074"/>
                <a:gd name="connsiteY72" fmla="*/ 3980872 h 4008582"/>
                <a:gd name="connsiteX73" fmla="*/ 2506329 w 3864074"/>
                <a:gd name="connsiteY73" fmla="*/ 4008582 h 4008582"/>
                <a:gd name="connsiteX0" fmla="*/ 3397638 w 3864074"/>
                <a:gd name="connsiteY0" fmla="*/ 1356013 h 3980872"/>
                <a:gd name="connsiteX1" fmla="*/ 3224456 w 3864074"/>
                <a:gd name="connsiteY1" fmla="*/ 1550554 h 3980872"/>
                <a:gd name="connsiteX2" fmla="*/ 3184047 w 3864074"/>
                <a:gd name="connsiteY2" fmla="*/ 1615786 h 3980872"/>
                <a:gd name="connsiteX3" fmla="*/ 3149988 w 3864074"/>
                <a:gd name="connsiteY3" fmla="*/ 1704686 h 3980872"/>
                <a:gd name="connsiteX4" fmla="*/ 3024143 w 3864074"/>
                <a:gd name="connsiteY4" fmla="*/ 1878445 h 3980872"/>
                <a:gd name="connsiteX5" fmla="*/ 2926006 w 3864074"/>
                <a:gd name="connsiteY5" fmla="*/ 2058554 h 3980872"/>
                <a:gd name="connsiteX6" fmla="*/ 2724538 w 3864074"/>
                <a:gd name="connsiteY6" fmla="*/ 2245013 h 3980872"/>
                <a:gd name="connsiteX7" fmla="*/ 2585415 w 3864074"/>
                <a:gd name="connsiteY7" fmla="*/ 2466686 h 3980872"/>
                <a:gd name="connsiteX8" fmla="*/ 2398379 w 3864074"/>
                <a:gd name="connsiteY8" fmla="*/ 2701059 h 3980872"/>
                <a:gd name="connsiteX9" fmla="*/ 2280038 w 3864074"/>
                <a:gd name="connsiteY9" fmla="*/ 2938895 h 3980872"/>
                <a:gd name="connsiteX10" fmla="*/ 2028347 w 3864074"/>
                <a:gd name="connsiteY10" fmla="*/ 3164032 h 3980872"/>
                <a:gd name="connsiteX11" fmla="*/ 1912893 w 3864074"/>
                <a:gd name="connsiteY11" fmla="*/ 2997777 h 3980872"/>
                <a:gd name="connsiteX12" fmla="*/ 1790511 w 3864074"/>
                <a:gd name="connsiteY12" fmla="*/ 2841336 h 3980872"/>
                <a:gd name="connsiteX13" fmla="*/ 1667552 w 3864074"/>
                <a:gd name="connsiteY13" fmla="*/ 2622550 h 3980872"/>
                <a:gd name="connsiteX14" fmla="*/ 1483402 w 3864074"/>
                <a:gd name="connsiteY14" fmla="*/ 2400877 h 3980872"/>
                <a:gd name="connsiteX15" fmla="*/ 1351206 w 3864074"/>
                <a:gd name="connsiteY15" fmla="*/ 2202872 h 3980872"/>
                <a:gd name="connsiteX16" fmla="*/ 1193034 w 3864074"/>
                <a:gd name="connsiteY16" fmla="*/ 1997363 h 3980872"/>
                <a:gd name="connsiteX17" fmla="*/ 962702 w 3864074"/>
                <a:gd name="connsiteY17" fmla="*/ 1693718 h 3980872"/>
                <a:gd name="connsiteX18" fmla="*/ 842629 w 3864074"/>
                <a:gd name="connsiteY18" fmla="*/ 1416050 h 3980872"/>
                <a:gd name="connsiteX19" fmla="*/ 275170 w 3864074"/>
                <a:gd name="connsiteY19" fmla="*/ 876877 h 3980872"/>
                <a:gd name="connsiteX20" fmla="*/ 0 w 3864074"/>
                <a:gd name="connsiteY20" fmla="*/ 428711 h 3980872"/>
                <a:gd name="connsiteX21" fmla="*/ 3274 w 3864074"/>
                <a:gd name="connsiteY21" fmla="*/ 0 h 3980872"/>
                <a:gd name="connsiteX22" fmla="*/ 1240947 w 3864074"/>
                <a:gd name="connsiteY22" fmla="*/ 9236 h 3980872"/>
                <a:gd name="connsiteX23" fmla="*/ 1259420 w 3864074"/>
                <a:gd name="connsiteY23" fmla="*/ 979054 h 3980872"/>
                <a:gd name="connsiteX24" fmla="*/ 1361020 w 3864074"/>
                <a:gd name="connsiteY24" fmla="*/ 1016000 h 3980872"/>
                <a:gd name="connsiteX25" fmla="*/ 1471856 w 3864074"/>
                <a:gd name="connsiteY25" fmla="*/ 1062182 h 3980872"/>
                <a:gd name="connsiteX26" fmla="*/ 1564220 w 3864074"/>
                <a:gd name="connsiteY26" fmla="*/ 1034472 h 3980872"/>
                <a:gd name="connsiteX27" fmla="*/ 1628874 w 3864074"/>
                <a:gd name="connsiteY27" fmla="*/ 1089891 h 3980872"/>
                <a:gd name="connsiteX28" fmla="*/ 1628874 w 3864074"/>
                <a:gd name="connsiteY28" fmla="*/ 1089891 h 3980872"/>
                <a:gd name="connsiteX29" fmla="*/ 1758184 w 3864074"/>
                <a:gd name="connsiteY29" fmla="*/ 1173018 h 3980872"/>
                <a:gd name="connsiteX30" fmla="*/ 1859784 w 3864074"/>
                <a:gd name="connsiteY30" fmla="*/ 1117600 h 3980872"/>
                <a:gd name="connsiteX31" fmla="*/ 1896729 w 3864074"/>
                <a:gd name="connsiteY31" fmla="*/ 1209963 h 3980872"/>
                <a:gd name="connsiteX32" fmla="*/ 2016802 w 3864074"/>
                <a:gd name="connsiteY32" fmla="*/ 1200727 h 3980872"/>
                <a:gd name="connsiteX33" fmla="*/ 2072220 w 3864074"/>
                <a:gd name="connsiteY33" fmla="*/ 1265382 h 3980872"/>
                <a:gd name="connsiteX34" fmla="*/ 2155347 w 3864074"/>
                <a:gd name="connsiteY34" fmla="*/ 1339272 h 3980872"/>
                <a:gd name="connsiteX35" fmla="*/ 2238474 w 3864074"/>
                <a:gd name="connsiteY35" fmla="*/ 1256145 h 3980872"/>
                <a:gd name="connsiteX36" fmla="*/ 2303129 w 3864074"/>
                <a:gd name="connsiteY36" fmla="*/ 1330036 h 3980872"/>
                <a:gd name="connsiteX37" fmla="*/ 2377020 w 3864074"/>
                <a:gd name="connsiteY37" fmla="*/ 1330036 h 3980872"/>
                <a:gd name="connsiteX38" fmla="*/ 2432438 w 3864074"/>
                <a:gd name="connsiteY38" fmla="*/ 1385454 h 3980872"/>
                <a:gd name="connsiteX39" fmla="*/ 2561747 w 3864074"/>
                <a:gd name="connsiteY39" fmla="*/ 1330036 h 3980872"/>
                <a:gd name="connsiteX40" fmla="*/ 2626402 w 3864074"/>
                <a:gd name="connsiteY40" fmla="*/ 1376218 h 3980872"/>
                <a:gd name="connsiteX41" fmla="*/ 2949674 w 3864074"/>
                <a:gd name="connsiteY41" fmla="*/ 1330036 h 3980872"/>
                <a:gd name="connsiteX42" fmla="*/ 3226765 w 3864074"/>
                <a:gd name="connsiteY42" fmla="*/ 1283854 h 3980872"/>
                <a:gd name="connsiteX43" fmla="*/ 3559274 w 3864074"/>
                <a:gd name="connsiteY43" fmla="*/ 1440872 h 3980872"/>
                <a:gd name="connsiteX44" fmla="*/ 3651638 w 3864074"/>
                <a:gd name="connsiteY44" fmla="*/ 1477818 h 3980872"/>
                <a:gd name="connsiteX45" fmla="*/ 3697820 w 3864074"/>
                <a:gd name="connsiteY45" fmla="*/ 2216727 h 3980872"/>
                <a:gd name="connsiteX46" fmla="*/ 3854838 w 3864074"/>
                <a:gd name="connsiteY46" fmla="*/ 2475345 h 3980872"/>
                <a:gd name="connsiteX47" fmla="*/ 3864074 w 3864074"/>
                <a:gd name="connsiteY47" fmla="*/ 2687782 h 3980872"/>
                <a:gd name="connsiteX48" fmla="*/ 3836365 w 3864074"/>
                <a:gd name="connsiteY48" fmla="*/ 2789382 h 3980872"/>
                <a:gd name="connsiteX49" fmla="*/ 3836365 w 3864074"/>
                <a:gd name="connsiteY49" fmla="*/ 2974109 h 3980872"/>
                <a:gd name="connsiteX50" fmla="*/ 3836365 w 3864074"/>
                <a:gd name="connsiteY50" fmla="*/ 3066472 h 3980872"/>
                <a:gd name="connsiteX51" fmla="*/ 3744002 w 3864074"/>
                <a:gd name="connsiteY51" fmla="*/ 3278909 h 3980872"/>
                <a:gd name="connsiteX52" fmla="*/ 3531565 w 3864074"/>
                <a:gd name="connsiteY52" fmla="*/ 3380509 h 3980872"/>
                <a:gd name="connsiteX53" fmla="*/ 3383784 w 3864074"/>
                <a:gd name="connsiteY53" fmla="*/ 3491345 h 3980872"/>
                <a:gd name="connsiteX54" fmla="*/ 3383784 w 3864074"/>
                <a:gd name="connsiteY54" fmla="*/ 3491345 h 3980872"/>
                <a:gd name="connsiteX55" fmla="*/ 3365311 w 3864074"/>
                <a:gd name="connsiteY55" fmla="*/ 3463636 h 3980872"/>
                <a:gd name="connsiteX56" fmla="*/ 3457674 w 3864074"/>
                <a:gd name="connsiteY56" fmla="*/ 3362036 h 3980872"/>
                <a:gd name="connsiteX57" fmla="*/ 3365311 w 3864074"/>
                <a:gd name="connsiteY57" fmla="*/ 3371272 h 3980872"/>
                <a:gd name="connsiteX58" fmla="*/ 3365311 w 3864074"/>
                <a:gd name="connsiteY58" fmla="*/ 3260436 h 3980872"/>
                <a:gd name="connsiteX59" fmla="*/ 3328365 w 3864074"/>
                <a:gd name="connsiteY59" fmla="*/ 3260436 h 3980872"/>
                <a:gd name="connsiteX60" fmla="*/ 3254474 w 3864074"/>
                <a:gd name="connsiteY60" fmla="*/ 3315854 h 3980872"/>
                <a:gd name="connsiteX61" fmla="*/ 3282184 w 3864074"/>
                <a:gd name="connsiteY61" fmla="*/ 3417454 h 3980872"/>
                <a:gd name="connsiteX62" fmla="*/ 3282184 w 3864074"/>
                <a:gd name="connsiteY62" fmla="*/ 3417454 h 3980872"/>
                <a:gd name="connsiteX63" fmla="*/ 3319129 w 3864074"/>
                <a:gd name="connsiteY63" fmla="*/ 3574472 h 3980872"/>
                <a:gd name="connsiteX64" fmla="*/ 3189820 w 3864074"/>
                <a:gd name="connsiteY64" fmla="*/ 3648363 h 3980872"/>
                <a:gd name="connsiteX65" fmla="*/ 2968147 w 3864074"/>
                <a:gd name="connsiteY65" fmla="*/ 3879272 h 3980872"/>
                <a:gd name="connsiteX66" fmla="*/ 2958911 w 3864074"/>
                <a:gd name="connsiteY66" fmla="*/ 3805382 h 3980872"/>
                <a:gd name="connsiteX67" fmla="*/ 2894256 w 3864074"/>
                <a:gd name="connsiteY67" fmla="*/ 3759200 h 3980872"/>
                <a:gd name="connsiteX68" fmla="*/ 2755711 w 3864074"/>
                <a:gd name="connsiteY68" fmla="*/ 3786909 h 3980872"/>
                <a:gd name="connsiteX69" fmla="*/ 2885020 w 3864074"/>
                <a:gd name="connsiteY69" fmla="*/ 3860800 h 3980872"/>
                <a:gd name="connsiteX70" fmla="*/ 2755711 w 3864074"/>
                <a:gd name="connsiteY70" fmla="*/ 3962400 h 3980872"/>
                <a:gd name="connsiteX71" fmla="*/ 2663347 w 3864074"/>
                <a:gd name="connsiteY71" fmla="*/ 3888509 h 3980872"/>
                <a:gd name="connsiteX72" fmla="*/ 2626402 w 3864074"/>
                <a:gd name="connsiteY72" fmla="*/ 3980872 h 3980872"/>
                <a:gd name="connsiteX0" fmla="*/ 3397638 w 3864074"/>
                <a:gd name="connsiteY0" fmla="*/ 1356013 h 3962400"/>
                <a:gd name="connsiteX1" fmla="*/ 3224456 w 3864074"/>
                <a:gd name="connsiteY1" fmla="*/ 1550554 h 3962400"/>
                <a:gd name="connsiteX2" fmla="*/ 3184047 w 3864074"/>
                <a:gd name="connsiteY2" fmla="*/ 1615786 h 3962400"/>
                <a:gd name="connsiteX3" fmla="*/ 3149988 w 3864074"/>
                <a:gd name="connsiteY3" fmla="*/ 1704686 h 3962400"/>
                <a:gd name="connsiteX4" fmla="*/ 3024143 w 3864074"/>
                <a:gd name="connsiteY4" fmla="*/ 1878445 h 3962400"/>
                <a:gd name="connsiteX5" fmla="*/ 2926006 w 3864074"/>
                <a:gd name="connsiteY5" fmla="*/ 2058554 h 3962400"/>
                <a:gd name="connsiteX6" fmla="*/ 2724538 w 3864074"/>
                <a:gd name="connsiteY6" fmla="*/ 2245013 h 3962400"/>
                <a:gd name="connsiteX7" fmla="*/ 2585415 w 3864074"/>
                <a:gd name="connsiteY7" fmla="*/ 2466686 h 3962400"/>
                <a:gd name="connsiteX8" fmla="*/ 2398379 w 3864074"/>
                <a:gd name="connsiteY8" fmla="*/ 2701059 h 3962400"/>
                <a:gd name="connsiteX9" fmla="*/ 2280038 w 3864074"/>
                <a:gd name="connsiteY9" fmla="*/ 2938895 h 3962400"/>
                <a:gd name="connsiteX10" fmla="*/ 2028347 w 3864074"/>
                <a:gd name="connsiteY10" fmla="*/ 3164032 h 3962400"/>
                <a:gd name="connsiteX11" fmla="*/ 1912893 w 3864074"/>
                <a:gd name="connsiteY11" fmla="*/ 2997777 h 3962400"/>
                <a:gd name="connsiteX12" fmla="*/ 1790511 w 3864074"/>
                <a:gd name="connsiteY12" fmla="*/ 2841336 h 3962400"/>
                <a:gd name="connsiteX13" fmla="*/ 1667552 w 3864074"/>
                <a:gd name="connsiteY13" fmla="*/ 2622550 h 3962400"/>
                <a:gd name="connsiteX14" fmla="*/ 1483402 w 3864074"/>
                <a:gd name="connsiteY14" fmla="*/ 2400877 h 3962400"/>
                <a:gd name="connsiteX15" fmla="*/ 1351206 w 3864074"/>
                <a:gd name="connsiteY15" fmla="*/ 2202872 h 3962400"/>
                <a:gd name="connsiteX16" fmla="*/ 1193034 w 3864074"/>
                <a:gd name="connsiteY16" fmla="*/ 1997363 h 3962400"/>
                <a:gd name="connsiteX17" fmla="*/ 962702 w 3864074"/>
                <a:gd name="connsiteY17" fmla="*/ 1693718 h 3962400"/>
                <a:gd name="connsiteX18" fmla="*/ 842629 w 3864074"/>
                <a:gd name="connsiteY18" fmla="*/ 1416050 h 3962400"/>
                <a:gd name="connsiteX19" fmla="*/ 275170 w 3864074"/>
                <a:gd name="connsiteY19" fmla="*/ 876877 h 3962400"/>
                <a:gd name="connsiteX20" fmla="*/ 0 w 3864074"/>
                <a:gd name="connsiteY20" fmla="*/ 428711 h 3962400"/>
                <a:gd name="connsiteX21" fmla="*/ 3274 w 3864074"/>
                <a:gd name="connsiteY21" fmla="*/ 0 h 3962400"/>
                <a:gd name="connsiteX22" fmla="*/ 1240947 w 3864074"/>
                <a:gd name="connsiteY22" fmla="*/ 9236 h 3962400"/>
                <a:gd name="connsiteX23" fmla="*/ 1259420 w 3864074"/>
                <a:gd name="connsiteY23" fmla="*/ 979054 h 3962400"/>
                <a:gd name="connsiteX24" fmla="*/ 1361020 w 3864074"/>
                <a:gd name="connsiteY24" fmla="*/ 1016000 h 3962400"/>
                <a:gd name="connsiteX25" fmla="*/ 1471856 w 3864074"/>
                <a:gd name="connsiteY25" fmla="*/ 1062182 h 3962400"/>
                <a:gd name="connsiteX26" fmla="*/ 1564220 w 3864074"/>
                <a:gd name="connsiteY26" fmla="*/ 1034472 h 3962400"/>
                <a:gd name="connsiteX27" fmla="*/ 1628874 w 3864074"/>
                <a:gd name="connsiteY27" fmla="*/ 1089891 h 3962400"/>
                <a:gd name="connsiteX28" fmla="*/ 1628874 w 3864074"/>
                <a:gd name="connsiteY28" fmla="*/ 1089891 h 3962400"/>
                <a:gd name="connsiteX29" fmla="*/ 1758184 w 3864074"/>
                <a:gd name="connsiteY29" fmla="*/ 1173018 h 3962400"/>
                <a:gd name="connsiteX30" fmla="*/ 1859784 w 3864074"/>
                <a:gd name="connsiteY30" fmla="*/ 1117600 h 3962400"/>
                <a:gd name="connsiteX31" fmla="*/ 1896729 w 3864074"/>
                <a:gd name="connsiteY31" fmla="*/ 1209963 h 3962400"/>
                <a:gd name="connsiteX32" fmla="*/ 2016802 w 3864074"/>
                <a:gd name="connsiteY32" fmla="*/ 1200727 h 3962400"/>
                <a:gd name="connsiteX33" fmla="*/ 2072220 w 3864074"/>
                <a:gd name="connsiteY33" fmla="*/ 1265382 h 3962400"/>
                <a:gd name="connsiteX34" fmla="*/ 2155347 w 3864074"/>
                <a:gd name="connsiteY34" fmla="*/ 1339272 h 3962400"/>
                <a:gd name="connsiteX35" fmla="*/ 2238474 w 3864074"/>
                <a:gd name="connsiteY35" fmla="*/ 1256145 h 3962400"/>
                <a:gd name="connsiteX36" fmla="*/ 2303129 w 3864074"/>
                <a:gd name="connsiteY36" fmla="*/ 1330036 h 3962400"/>
                <a:gd name="connsiteX37" fmla="*/ 2377020 w 3864074"/>
                <a:gd name="connsiteY37" fmla="*/ 1330036 h 3962400"/>
                <a:gd name="connsiteX38" fmla="*/ 2432438 w 3864074"/>
                <a:gd name="connsiteY38" fmla="*/ 1385454 h 3962400"/>
                <a:gd name="connsiteX39" fmla="*/ 2561747 w 3864074"/>
                <a:gd name="connsiteY39" fmla="*/ 1330036 h 3962400"/>
                <a:gd name="connsiteX40" fmla="*/ 2626402 w 3864074"/>
                <a:gd name="connsiteY40" fmla="*/ 1376218 h 3962400"/>
                <a:gd name="connsiteX41" fmla="*/ 2949674 w 3864074"/>
                <a:gd name="connsiteY41" fmla="*/ 1330036 h 3962400"/>
                <a:gd name="connsiteX42" fmla="*/ 3226765 w 3864074"/>
                <a:gd name="connsiteY42" fmla="*/ 1283854 h 3962400"/>
                <a:gd name="connsiteX43" fmla="*/ 3559274 w 3864074"/>
                <a:gd name="connsiteY43" fmla="*/ 1440872 h 3962400"/>
                <a:gd name="connsiteX44" fmla="*/ 3651638 w 3864074"/>
                <a:gd name="connsiteY44" fmla="*/ 1477818 h 3962400"/>
                <a:gd name="connsiteX45" fmla="*/ 3697820 w 3864074"/>
                <a:gd name="connsiteY45" fmla="*/ 2216727 h 3962400"/>
                <a:gd name="connsiteX46" fmla="*/ 3854838 w 3864074"/>
                <a:gd name="connsiteY46" fmla="*/ 2475345 h 3962400"/>
                <a:gd name="connsiteX47" fmla="*/ 3864074 w 3864074"/>
                <a:gd name="connsiteY47" fmla="*/ 2687782 h 3962400"/>
                <a:gd name="connsiteX48" fmla="*/ 3836365 w 3864074"/>
                <a:gd name="connsiteY48" fmla="*/ 2789382 h 3962400"/>
                <a:gd name="connsiteX49" fmla="*/ 3836365 w 3864074"/>
                <a:gd name="connsiteY49" fmla="*/ 2974109 h 3962400"/>
                <a:gd name="connsiteX50" fmla="*/ 3836365 w 3864074"/>
                <a:gd name="connsiteY50" fmla="*/ 3066472 h 3962400"/>
                <a:gd name="connsiteX51" fmla="*/ 3744002 w 3864074"/>
                <a:gd name="connsiteY51" fmla="*/ 3278909 h 3962400"/>
                <a:gd name="connsiteX52" fmla="*/ 3531565 w 3864074"/>
                <a:gd name="connsiteY52" fmla="*/ 3380509 h 3962400"/>
                <a:gd name="connsiteX53" fmla="*/ 3383784 w 3864074"/>
                <a:gd name="connsiteY53" fmla="*/ 3491345 h 3962400"/>
                <a:gd name="connsiteX54" fmla="*/ 3383784 w 3864074"/>
                <a:gd name="connsiteY54" fmla="*/ 3491345 h 3962400"/>
                <a:gd name="connsiteX55" fmla="*/ 3365311 w 3864074"/>
                <a:gd name="connsiteY55" fmla="*/ 3463636 h 3962400"/>
                <a:gd name="connsiteX56" fmla="*/ 3457674 w 3864074"/>
                <a:gd name="connsiteY56" fmla="*/ 3362036 h 3962400"/>
                <a:gd name="connsiteX57" fmla="*/ 3365311 w 3864074"/>
                <a:gd name="connsiteY57" fmla="*/ 3371272 h 3962400"/>
                <a:gd name="connsiteX58" fmla="*/ 3365311 w 3864074"/>
                <a:gd name="connsiteY58" fmla="*/ 3260436 h 3962400"/>
                <a:gd name="connsiteX59" fmla="*/ 3328365 w 3864074"/>
                <a:gd name="connsiteY59" fmla="*/ 3260436 h 3962400"/>
                <a:gd name="connsiteX60" fmla="*/ 3254474 w 3864074"/>
                <a:gd name="connsiteY60" fmla="*/ 3315854 h 3962400"/>
                <a:gd name="connsiteX61" fmla="*/ 3282184 w 3864074"/>
                <a:gd name="connsiteY61" fmla="*/ 3417454 h 3962400"/>
                <a:gd name="connsiteX62" fmla="*/ 3282184 w 3864074"/>
                <a:gd name="connsiteY62" fmla="*/ 3417454 h 3962400"/>
                <a:gd name="connsiteX63" fmla="*/ 3319129 w 3864074"/>
                <a:gd name="connsiteY63" fmla="*/ 3574472 h 3962400"/>
                <a:gd name="connsiteX64" fmla="*/ 3189820 w 3864074"/>
                <a:gd name="connsiteY64" fmla="*/ 3648363 h 3962400"/>
                <a:gd name="connsiteX65" fmla="*/ 2968147 w 3864074"/>
                <a:gd name="connsiteY65" fmla="*/ 3879272 h 3962400"/>
                <a:gd name="connsiteX66" fmla="*/ 2958911 w 3864074"/>
                <a:gd name="connsiteY66" fmla="*/ 3805382 h 3962400"/>
                <a:gd name="connsiteX67" fmla="*/ 2894256 w 3864074"/>
                <a:gd name="connsiteY67" fmla="*/ 3759200 h 3962400"/>
                <a:gd name="connsiteX68" fmla="*/ 2755711 w 3864074"/>
                <a:gd name="connsiteY68" fmla="*/ 3786909 h 3962400"/>
                <a:gd name="connsiteX69" fmla="*/ 2885020 w 3864074"/>
                <a:gd name="connsiteY69" fmla="*/ 3860800 h 3962400"/>
                <a:gd name="connsiteX70" fmla="*/ 2755711 w 3864074"/>
                <a:gd name="connsiteY70" fmla="*/ 3962400 h 3962400"/>
                <a:gd name="connsiteX71" fmla="*/ 2663347 w 3864074"/>
                <a:gd name="connsiteY71" fmla="*/ 3888509 h 3962400"/>
                <a:gd name="connsiteX0" fmla="*/ 3397638 w 3864074"/>
                <a:gd name="connsiteY0" fmla="*/ 1356013 h 3962400"/>
                <a:gd name="connsiteX1" fmla="*/ 3224456 w 3864074"/>
                <a:gd name="connsiteY1" fmla="*/ 1550554 h 3962400"/>
                <a:gd name="connsiteX2" fmla="*/ 3184047 w 3864074"/>
                <a:gd name="connsiteY2" fmla="*/ 1615786 h 3962400"/>
                <a:gd name="connsiteX3" fmla="*/ 3149988 w 3864074"/>
                <a:gd name="connsiteY3" fmla="*/ 1704686 h 3962400"/>
                <a:gd name="connsiteX4" fmla="*/ 3024143 w 3864074"/>
                <a:gd name="connsiteY4" fmla="*/ 1878445 h 3962400"/>
                <a:gd name="connsiteX5" fmla="*/ 2926006 w 3864074"/>
                <a:gd name="connsiteY5" fmla="*/ 2058554 h 3962400"/>
                <a:gd name="connsiteX6" fmla="*/ 2724538 w 3864074"/>
                <a:gd name="connsiteY6" fmla="*/ 2245013 h 3962400"/>
                <a:gd name="connsiteX7" fmla="*/ 2585415 w 3864074"/>
                <a:gd name="connsiteY7" fmla="*/ 2466686 h 3962400"/>
                <a:gd name="connsiteX8" fmla="*/ 2398379 w 3864074"/>
                <a:gd name="connsiteY8" fmla="*/ 2701059 h 3962400"/>
                <a:gd name="connsiteX9" fmla="*/ 2280038 w 3864074"/>
                <a:gd name="connsiteY9" fmla="*/ 2938895 h 3962400"/>
                <a:gd name="connsiteX10" fmla="*/ 2028347 w 3864074"/>
                <a:gd name="connsiteY10" fmla="*/ 3164032 h 3962400"/>
                <a:gd name="connsiteX11" fmla="*/ 1912893 w 3864074"/>
                <a:gd name="connsiteY11" fmla="*/ 2997777 h 3962400"/>
                <a:gd name="connsiteX12" fmla="*/ 1790511 w 3864074"/>
                <a:gd name="connsiteY12" fmla="*/ 2841336 h 3962400"/>
                <a:gd name="connsiteX13" fmla="*/ 1667552 w 3864074"/>
                <a:gd name="connsiteY13" fmla="*/ 2622550 h 3962400"/>
                <a:gd name="connsiteX14" fmla="*/ 1483402 w 3864074"/>
                <a:gd name="connsiteY14" fmla="*/ 2400877 h 3962400"/>
                <a:gd name="connsiteX15" fmla="*/ 1351206 w 3864074"/>
                <a:gd name="connsiteY15" fmla="*/ 2202872 h 3962400"/>
                <a:gd name="connsiteX16" fmla="*/ 1193034 w 3864074"/>
                <a:gd name="connsiteY16" fmla="*/ 1997363 h 3962400"/>
                <a:gd name="connsiteX17" fmla="*/ 962702 w 3864074"/>
                <a:gd name="connsiteY17" fmla="*/ 1693718 h 3962400"/>
                <a:gd name="connsiteX18" fmla="*/ 842629 w 3864074"/>
                <a:gd name="connsiteY18" fmla="*/ 1416050 h 3962400"/>
                <a:gd name="connsiteX19" fmla="*/ 275170 w 3864074"/>
                <a:gd name="connsiteY19" fmla="*/ 876877 h 3962400"/>
                <a:gd name="connsiteX20" fmla="*/ 0 w 3864074"/>
                <a:gd name="connsiteY20" fmla="*/ 428711 h 3962400"/>
                <a:gd name="connsiteX21" fmla="*/ 3274 w 3864074"/>
                <a:gd name="connsiteY21" fmla="*/ 0 h 3962400"/>
                <a:gd name="connsiteX22" fmla="*/ 1240947 w 3864074"/>
                <a:gd name="connsiteY22" fmla="*/ 9236 h 3962400"/>
                <a:gd name="connsiteX23" fmla="*/ 1259420 w 3864074"/>
                <a:gd name="connsiteY23" fmla="*/ 979054 h 3962400"/>
                <a:gd name="connsiteX24" fmla="*/ 1361020 w 3864074"/>
                <a:gd name="connsiteY24" fmla="*/ 1016000 h 3962400"/>
                <a:gd name="connsiteX25" fmla="*/ 1471856 w 3864074"/>
                <a:gd name="connsiteY25" fmla="*/ 1062182 h 3962400"/>
                <a:gd name="connsiteX26" fmla="*/ 1564220 w 3864074"/>
                <a:gd name="connsiteY26" fmla="*/ 1034472 h 3962400"/>
                <a:gd name="connsiteX27" fmla="*/ 1628874 w 3864074"/>
                <a:gd name="connsiteY27" fmla="*/ 1089891 h 3962400"/>
                <a:gd name="connsiteX28" fmla="*/ 1628874 w 3864074"/>
                <a:gd name="connsiteY28" fmla="*/ 1089891 h 3962400"/>
                <a:gd name="connsiteX29" fmla="*/ 1758184 w 3864074"/>
                <a:gd name="connsiteY29" fmla="*/ 1173018 h 3962400"/>
                <a:gd name="connsiteX30" fmla="*/ 1859784 w 3864074"/>
                <a:gd name="connsiteY30" fmla="*/ 1117600 h 3962400"/>
                <a:gd name="connsiteX31" fmla="*/ 1896729 w 3864074"/>
                <a:gd name="connsiteY31" fmla="*/ 1209963 h 3962400"/>
                <a:gd name="connsiteX32" fmla="*/ 2016802 w 3864074"/>
                <a:gd name="connsiteY32" fmla="*/ 1200727 h 3962400"/>
                <a:gd name="connsiteX33" fmla="*/ 2072220 w 3864074"/>
                <a:gd name="connsiteY33" fmla="*/ 1265382 h 3962400"/>
                <a:gd name="connsiteX34" fmla="*/ 2155347 w 3864074"/>
                <a:gd name="connsiteY34" fmla="*/ 1339272 h 3962400"/>
                <a:gd name="connsiteX35" fmla="*/ 2238474 w 3864074"/>
                <a:gd name="connsiteY35" fmla="*/ 1256145 h 3962400"/>
                <a:gd name="connsiteX36" fmla="*/ 2303129 w 3864074"/>
                <a:gd name="connsiteY36" fmla="*/ 1330036 h 3962400"/>
                <a:gd name="connsiteX37" fmla="*/ 2377020 w 3864074"/>
                <a:gd name="connsiteY37" fmla="*/ 1330036 h 3962400"/>
                <a:gd name="connsiteX38" fmla="*/ 2432438 w 3864074"/>
                <a:gd name="connsiteY38" fmla="*/ 1385454 h 3962400"/>
                <a:gd name="connsiteX39" fmla="*/ 2561747 w 3864074"/>
                <a:gd name="connsiteY39" fmla="*/ 1330036 h 3962400"/>
                <a:gd name="connsiteX40" fmla="*/ 2626402 w 3864074"/>
                <a:gd name="connsiteY40" fmla="*/ 1376218 h 3962400"/>
                <a:gd name="connsiteX41" fmla="*/ 2949674 w 3864074"/>
                <a:gd name="connsiteY41" fmla="*/ 1330036 h 3962400"/>
                <a:gd name="connsiteX42" fmla="*/ 3226765 w 3864074"/>
                <a:gd name="connsiteY42" fmla="*/ 1283854 h 3962400"/>
                <a:gd name="connsiteX43" fmla="*/ 3559274 w 3864074"/>
                <a:gd name="connsiteY43" fmla="*/ 1440872 h 3962400"/>
                <a:gd name="connsiteX44" fmla="*/ 3651638 w 3864074"/>
                <a:gd name="connsiteY44" fmla="*/ 1477818 h 3962400"/>
                <a:gd name="connsiteX45" fmla="*/ 3697820 w 3864074"/>
                <a:gd name="connsiteY45" fmla="*/ 2216727 h 3962400"/>
                <a:gd name="connsiteX46" fmla="*/ 3854838 w 3864074"/>
                <a:gd name="connsiteY46" fmla="*/ 2475345 h 3962400"/>
                <a:gd name="connsiteX47" fmla="*/ 3864074 w 3864074"/>
                <a:gd name="connsiteY47" fmla="*/ 2687782 h 3962400"/>
                <a:gd name="connsiteX48" fmla="*/ 3836365 w 3864074"/>
                <a:gd name="connsiteY48" fmla="*/ 2789382 h 3962400"/>
                <a:gd name="connsiteX49" fmla="*/ 3836365 w 3864074"/>
                <a:gd name="connsiteY49" fmla="*/ 2974109 h 3962400"/>
                <a:gd name="connsiteX50" fmla="*/ 3836365 w 3864074"/>
                <a:gd name="connsiteY50" fmla="*/ 3066472 h 3962400"/>
                <a:gd name="connsiteX51" fmla="*/ 3744002 w 3864074"/>
                <a:gd name="connsiteY51" fmla="*/ 3278909 h 3962400"/>
                <a:gd name="connsiteX52" fmla="*/ 3531565 w 3864074"/>
                <a:gd name="connsiteY52" fmla="*/ 3380509 h 3962400"/>
                <a:gd name="connsiteX53" fmla="*/ 3383784 w 3864074"/>
                <a:gd name="connsiteY53" fmla="*/ 3491345 h 3962400"/>
                <a:gd name="connsiteX54" fmla="*/ 3383784 w 3864074"/>
                <a:gd name="connsiteY54" fmla="*/ 3491345 h 3962400"/>
                <a:gd name="connsiteX55" fmla="*/ 3365311 w 3864074"/>
                <a:gd name="connsiteY55" fmla="*/ 3463636 h 3962400"/>
                <a:gd name="connsiteX56" fmla="*/ 3457674 w 3864074"/>
                <a:gd name="connsiteY56" fmla="*/ 3362036 h 3962400"/>
                <a:gd name="connsiteX57" fmla="*/ 3365311 w 3864074"/>
                <a:gd name="connsiteY57" fmla="*/ 3371272 h 3962400"/>
                <a:gd name="connsiteX58" fmla="*/ 3365311 w 3864074"/>
                <a:gd name="connsiteY58" fmla="*/ 3260436 h 3962400"/>
                <a:gd name="connsiteX59" fmla="*/ 3328365 w 3864074"/>
                <a:gd name="connsiteY59" fmla="*/ 3260436 h 3962400"/>
                <a:gd name="connsiteX60" fmla="*/ 3254474 w 3864074"/>
                <a:gd name="connsiteY60" fmla="*/ 3315854 h 3962400"/>
                <a:gd name="connsiteX61" fmla="*/ 3282184 w 3864074"/>
                <a:gd name="connsiteY61" fmla="*/ 3417454 h 3962400"/>
                <a:gd name="connsiteX62" fmla="*/ 3282184 w 3864074"/>
                <a:gd name="connsiteY62" fmla="*/ 3417454 h 3962400"/>
                <a:gd name="connsiteX63" fmla="*/ 3319129 w 3864074"/>
                <a:gd name="connsiteY63" fmla="*/ 3574472 h 3962400"/>
                <a:gd name="connsiteX64" fmla="*/ 3189820 w 3864074"/>
                <a:gd name="connsiteY64" fmla="*/ 3648363 h 3962400"/>
                <a:gd name="connsiteX65" fmla="*/ 2968147 w 3864074"/>
                <a:gd name="connsiteY65" fmla="*/ 3879272 h 3962400"/>
                <a:gd name="connsiteX66" fmla="*/ 2958911 w 3864074"/>
                <a:gd name="connsiteY66" fmla="*/ 3805382 h 3962400"/>
                <a:gd name="connsiteX67" fmla="*/ 2894256 w 3864074"/>
                <a:gd name="connsiteY67" fmla="*/ 3759200 h 3962400"/>
                <a:gd name="connsiteX68" fmla="*/ 2755711 w 3864074"/>
                <a:gd name="connsiteY68" fmla="*/ 3786909 h 3962400"/>
                <a:gd name="connsiteX69" fmla="*/ 2885020 w 3864074"/>
                <a:gd name="connsiteY69" fmla="*/ 3860800 h 3962400"/>
                <a:gd name="connsiteX70" fmla="*/ 2755711 w 3864074"/>
                <a:gd name="connsiteY70" fmla="*/ 3962400 h 3962400"/>
                <a:gd name="connsiteX0" fmla="*/ 3397638 w 3864074"/>
                <a:gd name="connsiteY0" fmla="*/ 1356013 h 3879272"/>
                <a:gd name="connsiteX1" fmla="*/ 3224456 w 3864074"/>
                <a:gd name="connsiteY1" fmla="*/ 1550554 h 3879272"/>
                <a:gd name="connsiteX2" fmla="*/ 3184047 w 3864074"/>
                <a:gd name="connsiteY2" fmla="*/ 1615786 h 3879272"/>
                <a:gd name="connsiteX3" fmla="*/ 3149988 w 3864074"/>
                <a:gd name="connsiteY3" fmla="*/ 1704686 h 3879272"/>
                <a:gd name="connsiteX4" fmla="*/ 3024143 w 3864074"/>
                <a:gd name="connsiteY4" fmla="*/ 1878445 h 3879272"/>
                <a:gd name="connsiteX5" fmla="*/ 2926006 w 3864074"/>
                <a:gd name="connsiteY5" fmla="*/ 2058554 h 3879272"/>
                <a:gd name="connsiteX6" fmla="*/ 2724538 w 3864074"/>
                <a:gd name="connsiteY6" fmla="*/ 2245013 h 3879272"/>
                <a:gd name="connsiteX7" fmla="*/ 2585415 w 3864074"/>
                <a:gd name="connsiteY7" fmla="*/ 2466686 h 3879272"/>
                <a:gd name="connsiteX8" fmla="*/ 2398379 w 3864074"/>
                <a:gd name="connsiteY8" fmla="*/ 2701059 h 3879272"/>
                <a:gd name="connsiteX9" fmla="*/ 2280038 w 3864074"/>
                <a:gd name="connsiteY9" fmla="*/ 2938895 h 3879272"/>
                <a:gd name="connsiteX10" fmla="*/ 2028347 w 3864074"/>
                <a:gd name="connsiteY10" fmla="*/ 3164032 h 3879272"/>
                <a:gd name="connsiteX11" fmla="*/ 1912893 w 3864074"/>
                <a:gd name="connsiteY11" fmla="*/ 2997777 h 3879272"/>
                <a:gd name="connsiteX12" fmla="*/ 1790511 w 3864074"/>
                <a:gd name="connsiteY12" fmla="*/ 2841336 h 3879272"/>
                <a:gd name="connsiteX13" fmla="*/ 1667552 w 3864074"/>
                <a:gd name="connsiteY13" fmla="*/ 2622550 h 3879272"/>
                <a:gd name="connsiteX14" fmla="*/ 1483402 w 3864074"/>
                <a:gd name="connsiteY14" fmla="*/ 2400877 h 3879272"/>
                <a:gd name="connsiteX15" fmla="*/ 1351206 w 3864074"/>
                <a:gd name="connsiteY15" fmla="*/ 2202872 h 3879272"/>
                <a:gd name="connsiteX16" fmla="*/ 1193034 w 3864074"/>
                <a:gd name="connsiteY16" fmla="*/ 1997363 h 3879272"/>
                <a:gd name="connsiteX17" fmla="*/ 962702 w 3864074"/>
                <a:gd name="connsiteY17" fmla="*/ 1693718 h 3879272"/>
                <a:gd name="connsiteX18" fmla="*/ 842629 w 3864074"/>
                <a:gd name="connsiteY18" fmla="*/ 1416050 h 3879272"/>
                <a:gd name="connsiteX19" fmla="*/ 275170 w 3864074"/>
                <a:gd name="connsiteY19" fmla="*/ 876877 h 3879272"/>
                <a:gd name="connsiteX20" fmla="*/ 0 w 3864074"/>
                <a:gd name="connsiteY20" fmla="*/ 428711 h 3879272"/>
                <a:gd name="connsiteX21" fmla="*/ 3274 w 3864074"/>
                <a:gd name="connsiteY21" fmla="*/ 0 h 3879272"/>
                <a:gd name="connsiteX22" fmla="*/ 1240947 w 3864074"/>
                <a:gd name="connsiteY22" fmla="*/ 9236 h 3879272"/>
                <a:gd name="connsiteX23" fmla="*/ 1259420 w 3864074"/>
                <a:gd name="connsiteY23" fmla="*/ 979054 h 3879272"/>
                <a:gd name="connsiteX24" fmla="*/ 1361020 w 3864074"/>
                <a:gd name="connsiteY24" fmla="*/ 1016000 h 3879272"/>
                <a:gd name="connsiteX25" fmla="*/ 1471856 w 3864074"/>
                <a:gd name="connsiteY25" fmla="*/ 1062182 h 3879272"/>
                <a:gd name="connsiteX26" fmla="*/ 1564220 w 3864074"/>
                <a:gd name="connsiteY26" fmla="*/ 1034472 h 3879272"/>
                <a:gd name="connsiteX27" fmla="*/ 1628874 w 3864074"/>
                <a:gd name="connsiteY27" fmla="*/ 1089891 h 3879272"/>
                <a:gd name="connsiteX28" fmla="*/ 1628874 w 3864074"/>
                <a:gd name="connsiteY28" fmla="*/ 1089891 h 3879272"/>
                <a:gd name="connsiteX29" fmla="*/ 1758184 w 3864074"/>
                <a:gd name="connsiteY29" fmla="*/ 1173018 h 3879272"/>
                <a:gd name="connsiteX30" fmla="*/ 1859784 w 3864074"/>
                <a:gd name="connsiteY30" fmla="*/ 1117600 h 3879272"/>
                <a:gd name="connsiteX31" fmla="*/ 1896729 w 3864074"/>
                <a:gd name="connsiteY31" fmla="*/ 1209963 h 3879272"/>
                <a:gd name="connsiteX32" fmla="*/ 2016802 w 3864074"/>
                <a:gd name="connsiteY32" fmla="*/ 1200727 h 3879272"/>
                <a:gd name="connsiteX33" fmla="*/ 2072220 w 3864074"/>
                <a:gd name="connsiteY33" fmla="*/ 1265382 h 3879272"/>
                <a:gd name="connsiteX34" fmla="*/ 2155347 w 3864074"/>
                <a:gd name="connsiteY34" fmla="*/ 1339272 h 3879272"/>
                <a:gd name="connsiteX35" fmla="*/ 2238474 w 3864074"/>
                <a:gd name="connsiteY35" fmla="*/ 1256145 h 3879272"/>
                <a:gd name="connsiteX36" fmla="*/ 2303129 w 3864074"/>
                <a:gd name="connsiteY36" fmla="*/ 1330036 h 3879272"/>
                <a:gd name="connsiteX37" fmla="*/ 2377020 w 3864074"/>
                <a:gd name="connsiteY37" fmla="*/ 1330036 h 3879272"/>
                <a:gd name="connsiteX38" fmla="*/ 2432438 w 3864074"/>
                <a:gd name="connsiteY38" fmla="*/ 1385454 h 3879272"/>
                <a:gd name="connsiteX39" fmla="*/ 2561747 w 3864074"/>
                <a:gd name="connsiteY39" fmla="*/ 1330036 h 3879272"/>
                <a:gd name="connsiteX40" fmla="*/ 2626402 w 3864074"/>
                <a:gd name="connsiteY40" fmla="*/ 1376218 h 3879272"/>
                <a:gd name="connsiteX41" fmla="*/ 2949674 w 3864074"/>
                <a:gd name="connsiteY41" fmla="*/ 1330036 h 3879272"/>
                <a:gd name="connsiteX42" fmla="*/ 3226765 w 3864074"/>
                <a:gd name="connsiteY42" fmla="*/ 1283854 h 3879272"/>
                <a:gd name="connsiteX43" fmla="*/ 3559274 w 3864074"/>
                <a:gd name="connsiteY43" fmla="*/ 1440872 h 3879272"/>
                <a:gd name="connsiteX44" fmla="*/ 3651638 w 3864074"/>
                <a:gd name="connsiteY44" fmla="*/ 1477818 h 3879272"/>
                <a:gd name="connsiteX45" fmla="*/ 3697820 w 3864074"/>
                <a:gd name="connsiteY45" fmla="*/ 2216727 h 3879272"/>
                <a:gd name="connsiteX46" fmla="*/ 3854838 w 3864074"/>
                <a:gd name="connsiteY46" fmla="*/ 2475345 h 3879272"/>
                <a:gd name="connsiteX47" fmla="*/ 3864074 w 3864074"/>
                <a:gd name="connsiteY47" fmla="*/ 2687782 h 3879272"/>
                <a:gd name="connsiteX48" fmla="*/ 3836365 w 3864074"/>
                <a:gd name="connsiteY48" fmla="*/ 2789382 h 3879272"/>
                <a:gd name="connsiteX49" fmla="*/ 3836365 w 3864074"/>
                <a:gd name="connsiteY49" fmla="*/ 2974109 h 3879272"/>
                <a:gd name="connsiteX50" fmla="*/ 3836365 w 3864074"/>
                <a:gd name="connsiteY50" fmla="*/ 3066472 h 3879272"/>
                <a:gd name="connsiteX51" fmla="*/ 3744002 w 3864074"/>
                <a:gd name="connsiteY51" fmla="*/ 3278909 h 3879272"/>
                <a:gd name="connsiteX52" fmla="*/ 3531565 w 3864074"/>
                <a:gd name="connsiteY52" fmla="*/ 3380509 h 3879272"/>
                <a:gd name="connsiteX53" fmla="*/ 3383784 w 3864074"/>
                <a:gd name="connsiteY53" fmla="*/ 3491345 h 3879272"/>
                <a:gd name="connsiteX54" fmla="*/ 3383784 w 3864074"/>
                <a:gd name="connsiteY54" fmla="*/ 3491345 h 3879272"/>
                <a:gd name="connsiteX55" fmla="*/ 3365311 w 3864074"/>
                <a:gd name="connsiteY55" fmla="*/ 3463636 h 3879272"/>
                <a:gd name="connsiteX56" fmla="*/ 3457674 w 3864074"/>
                <a:gd name="connsiteY56" fmla="*/ 3362036 h 3879272"/>
                <a:gd name="connsiteX57" fmla="*/ 3365311 w 3864074"/>
                <a:gd name="connsiteY57" fmla="*/ 3371272 h 3879272"/>
                <a:gd name="connsiteX58" fmla="*/ 3365311 w 3864074"/>
                <a:gd name="connsiteY58" fmla="*/ 3260436 h 3879272"/>
                <a:gd name="connsiteX59" fmla="*/ 3328365 w 3864074"/>
                <a:gd name="connsiteY59" fmla="*/ 3260436 h 3879272"/>
                <a:gd name="connsiteX60" fmla="*/ 3254474 w 3864074"/>
                <a:gd name="connsiteY60" fmla="*/ 3315854 h 3879272"/>
                <a:gd name="connsiteX61" fmla="*/ 3282184 w 3864074"/>
                <a:gd name="connsiteY61" fmla="*/ 3417454 h 3879272"/>
                <a:gd name="connsiteX62" fmla="*/ 3282184 w 3864074"/>
                <a:gd name="connsiteY62" fmla="*/ 3417454 h 3879272"/>
                <a:gd name="connsiteX63" fmla="*/ 3319129 w 3864074"/>
                <a:gd name="connsiteY63" fmla="*/ 3574472 h 3879272"/>
                <a:gd name="connsiteX64" fmla="*/ 3189820 w 3864074"/>
                <a:gd name="connsiteY64" fmla="*/ 3648363 h 3879272"/>
                <a:gd name="connsiteX65" fmla="*/ 2968147 w 3864074"/>
                <a:gd name="connsiteY65" fmla="*/ 3879272 h 3879272"/>
                <a:gd name="connsiteX66" fmla="*/ 2958911 w 3864074"/>
                <a:gd name="connsiteY66" fmla="*/ 3805382 h 3879272"/>
                <a:gd name="connsiteX67" fmla="*/ 2894256 w 3864074"/>
                <a:gd name="connsiteY67" fmla="*/ 3759200 h 3879272"/>
                <a:gd name="connsiteX68" fmla="*/ 2755711 w 3864074"/>
                <a:gd name="connsiteY68" fmla="*/ 3786909 h 3879272"/>
                <a:gd name="connsiteX69" fmla="*/ 2885020 w 3864074"/>
                <a:gd name="connsiteY69" fmla="*/ 3860800 h 3879272"/>
                <a:gd name="connsiteX0" fmla="*/ 3397638 w 3864074"/>
                <a:gd name="connsiteY0" fmla="*/ 1356013 h 3879272"/>
                <a:gd name="connsiteX1" fmla="*/ 3224456 w 3864074"/>
                <a:gd name="connsiteY1" fmla="*/ 1550554 h 3879272"/>
                <a:gd name="connsiteX2" fmla="*/ 3184047 w 3864074"/>
                <a:gd name="connsiteY2" fmla="*/ 1615786 h 3879272"/>
                <a:gd name="connsiteX3" fmla="*/ 3149988 w 3864074"/>
                <a:gd name="connsiteY3" fmla="*/ 1704686 h 3879272"/>
                <a:gd name="connsiteX4" fmla="*/ 3024143 w 3864074"/>
                <a:gd name="connsiteY4" fmla="*/ 1878445 h 3879272"/>
                <a:gd name="connsiteX5" fmla="*/ 2926006 w 3864074"/>
                <a:gd name="connsiteY5" fmla="*/ 2058554 h 3879272"/>
                <a:gd name="connsiteX6" fmla="*/ 2724538 w 3864074"/>
                <a:gd name="connsiteY6" fmla="*/ 2245013 h 3879272"/>
                <a:gd name="connsiteX7" fmla="*/ 2585415 w 3864074"/>
                <a:gd name="connsiteY7" fmla="*/ 2466686 h 3879272"/>
                <a:gd name="connsiteX8" fmla="*/ 2398379 w 3864074"/>
                <a:gd name="connsiteY8" fmla="*/ 2701059 h 3879272"/>
                <a:gd name="connsiteX9" fmla="*/ 2280038 w 3864074"/>
                <a:gd name="connsiteY9" fmla="*/ 2938895 h 3879272"/>
                <a:gd name="connsiteX10" fmla="*/ 2028347 w 3864074"/>
                <a:gd name="connsiteY10" fmla="*/ 3164032 h 3879272"/>
                <a:gd name="connsiteX11" fmla="*/ 1912893 w 3864074"/>
                <a:gd name="connsiteY11" fmla="*/ 2997777 h 3879272"/>
                <a:gd name="connsiteX12" fmla="*/ 1790511 w 3864074"/>
                <a:gd name="connsiteY12" fmla="*/ 2841336 h 3879272"/>
                <a:gd name="connsiteX13" fmla="*/ 1667552 w 3864074"/>
                <a:gd name="connsiteY13" fmla="*/ 2622550 h 3879272"/>
                <a:gd name="connsiteX14" fmla="*/ 1483402 w 3864074"/>
                <a:gd name="connsiteY14" fmla="*/ 2400877 h 3879272"/>
                <a:gd name="connsiteX15" fmla="*/ 1351206 w 3864074"/>
                <a:gd name="connsiteY15" fmla="*/ 2202872 h 3879272"/>
                <a:gd name="connsiteX16" fmla="*/ 1193034 w 3864074"/>
                <a:gd name="connsiteY16" fmla="*/ 1997363 h 3879272"/>
                <a:gd name="connsiteX17" fmla="*/ 962702 w 3864074"/>
                <a:gd name="connsiteY17" fmla="*/ 1693718 h 3879272"/>
                <a:gd name="connsiteX18" fmla="*/ 842629 w 3864074"/>
                <a:gd name="connsiteY18" fmla="*/ 1416050 h 3879272"/>
                <a:gd name="connsiteX19" fmla="*/ 275170 w 3864074"/>
                <a:gd name="connsiteY19" fmla="*/ 876877 h 3879272"/>
                <a:gd name="connsiteX20" fmla="*/ 0 w 3864074"/>
                <a:gd name="connsiteY20" fmla="*/ 428711 h 3879272"/>
                <a:gd name="connsiteX21" fmla="*/ 3274 w 3864074"/>
                <a:gd name="connsiteY21" fmla="*/ 0 h 3879272"/>
                <a:gd name="connsiteX22" fmla="*/ 1240947 w 3864074"/>
                <a:gd name="connsiteY22" fmla="*/ 9236 h 3879272"/>
                <a:gd name="connsiteX23" fmla="*/ 1259420 w 3864074"/>
                <a:gd name="connsiteY23" fmla="*/ 979054 h 3879272"/>
                <a:gd name="connsiteX24" fmla="*/ 1361020 w 3864074"/>
                <a:gd name="connsiteY24" fmla="*/ 1016000 h 3879272"/>
                <a:gd name="connsiteX25" fmla="*/ 1471856 w 3864074"/>
                <a:gd name="connsiteY25" fmla="*/ 1062182 h 3879272"/>
                <a:gd name="connsiteX26" fmla="*/ 1564220 w 3864074"/>
                <a:gd name="connsiteY26" fmla="*/ 1034472 h 3879272"/>
                <a:gd name="connsiteX27" fmla="*/ 1628874 w 3864074"/>
                <a:gd name="connsiteY27" fmla="*/ 1089891 h 3879272"/>
                <a:gd name="connsiteX28" fmla="*/ 1628874 w 3864074"/>
                <a:gd name="connsiteY28" fmla="*/ 1089891 h 3879272"/>
                <a:gd name="connsiteX29" fmla="*/ 1758184 w 3864074"/>
                <a:gd name="connsiteY29" fmla="*/ 1173018 h 3879272"/>
                <a:gd name="connsiteX30" fmla="*/ 1859784 w 3864074"/>
                <a:gd name="connsiteY30" fmla="*/ 1117600 h 3879272"/>
                <a:gd name="connsiteX31" fmla="*/ 1896729 w 3864074"/>
                <a:gd name="connsiteY31" fmla="*/ 1209963 h 3879272"/>
                <a:gd name="connsiteX32" fmla="*/ 2016802 w 3864074"/>
                <a:gd name="connsiteY32" fmla="*/ 1200727 h 3879272"/>
                <a:gd name="connsiteX33" fmla="*/ 2072220 w 3864074"/>
                <a:gd name="connsiteY33" fmla="*/ 1265382 h 3879272"/>
                <a:gd name="connsiteX34" fmla="*/ 2155347 w 3864074"/>
                <a:gd name="connsiteY34" fmla="*/ 1339272 h 3879272"/>
                <a:gd name="connsiteX35" fmla="*/ 2238474 w 3864074"/>
                <a:gd name="connsiteY35" fmla="*/ 1256145 h 3879272"/>
                <a:gd name="connsiteX36" fmla="*/ 2303129 w 3864074"/>
                <a:gd name="connsiteY36" fmla="*/ 1330036 h 3879272"/>
                <a:gd name="connsiteX37" fmla="*/ 2377020 w 3864074"/>
                <a:gd name="connsiteY37" fmla="*/ 1330036 h 3879272"/>
                <a:gd name="connsiteX38" fmla="*/ 2432438 w 3864074"/>
                <a:gd name="connsiteY38" fmla="*/ 1385454 h 3879272"/>
                <a:gd name="connsiteX39" fmla="*/ 2561747 w 3864074"/>
                <a:gd name="connsiteY39" fmla="*/ 1330036 h 3879272"/>
                <a:gd name="connsiteX40" fmla="*/ 2626402 w 3864074"/>
                <a:gd name="connsiteY40" fmla="*/ 1376218 h 3879272"/>
                <a:gd name="connsiteX41" fmla="*/ 2949674 w 3864074"/>
                <a:gd name="connsiteY41" fmla="*/ 1330036 h 3879272"/>
                <a:gd name="connsiteX42" fmla="*/ 3226765 w 3864074"/>
                <a:gd name="connsiteY42" fmla="*/ 1283854 h 3879272"/>
                <a:gd name="connsiteX43" fmla="*/ 3559274 w 3864074"/>
                <a:gd name="connsiteY43" fmla="*/ 1440872 h 3879272"/>
                <a:gd name="connsiteX44" fmla="*/ 3651638 w 3864074"/>
                <a:gd name="connsiteY44" fmla="*/ 1477818 h 3879272"/>
                <a:gd name="connsiteX45" fmla="*/ 3697820 w 3864074"/>
                <a:gd name="connsiteY45" fmla="*/ 2216727 h 3879272"/>
                <a:gd name="connsiteX46" fmla="*/ 3854838 w 3864074"/>
                <a:gd name="connsiteY46" fmla="*/ 2475345 h 3879272"/>
                <a:gd name="connsiteX47" fmla="*/ 3864074 w 3864074"/>
                <a:gd name="connsiteY47" fmla="*/ 2687782 h 3879272"/>
                <a:gd name="connsiteX48" fmla="*/ 3836365 w 3864074"/>
                <a:gd name="connsiteY48" fmla="*/ 2789382 h 3879272"/>
                <a:gd name="connsiteX49" fmla="*/ 3836365 w 3864074"/>
                <a:gd name="connsiteY49" fmla="*/ 2974109 h 3879272"/>
                <a:gd name="connsiteX50" fmla="*/ 3836365 w 3864074"/>
                <a:gd name="connsiteY50" fmla="*/ 3066472 h 3879272"/>
                <a:gd name="connsiteX51" fmla="*/ 3744002 w 3864074"/>
                <a:gd name="connsiteY51" fmla="*/ 3278909 h 3879272"/>
                <a:gd name="connsiteX52" fmla="*/ 3531565 w 3864074"/>
                <a:gd name="connsiteY52" fmla="*/ 3380509 h 3879272"/>
                <a:gd name="connsiteX53" fmla="*/ 3383784 w 3864074"/>
                <a:gd name="connsiteY53" fmla="*/ 3491345 h 3879272"/>
                <a:gd name="connsiteX54" fmla="*/ 3383784 w 3864074"/>
                <a:gd name="connsiteY54" fmla="*/ 3491345 h 3879272"/>
                <a:gd name="connsiteX55" fmla="*/ 3365311 w 3864074"/>
                <a:gd name="connsiteY55" fmla="*/ 3463636 h 3879272"/>
                <a:gd name="connsiteX56" fmla="*/ 3457674 w 3864074"/>
                <a:gd name="connsiteY56" fmla="*/ 3362036 h 3879272"/>
                <a:gd name="connsiteX57" fmla="*/ 3365311 w 3864074"/>
                <a:gd name="connsiteY57" fmla="*/ 3371272 h 3879272"/>
                <a:gd name="connsiteX58" fmla="*/ 3365311 w 3864074"/>
                <a:gd name="connsiteY58" fmla="*/ 3260436 h 3879272"/>
                <a:gd name="connsiteX59" fmla="*/ 3328365 w 3864074"/>
                <a:gd name="connsiteY59" fmla="*/ 3260436 h 3879272"/>
                <a:gd name="connsiteX60" fmla="*/ 3254474 w 3864074"/>
                <a:gd name="connsiteY60" fmla="*/ 3315854 h 3879272"/>
                <a:gd name="connsiteX61" fmla="*/ 3282184 w 3864074"/>
                <a:gd name="connsiteY61" fmla="*/ 3417454 h 3879272"/>
                <a:gd name="connsiteX62" fmla="*/ 3282184 w 3864074"/>
                <a:gd name="connsiteY62" fmla="*/ 3417454 h 3879272"/>
                <a:gd name="connsiteX63" fmla="*/ 3319129 w 3864074"/>
                <a:gd name="connsiteY63" fmla="*/ 3574472 h 3879272"/>
                <a:gd name="connsiteX64" fmla="*/ 3189820 w 3864074"/>
                <a:gd name="connsiteY64" fmla="*/ 3648363 h 3879272"/>
                <a:gd name="connsiteX65" fmla="*/ 2968147 w 3864074"/>
                <a:gd name="connsiteY65" fmla="*/ 3879272 h 3879272"/>
                <a:gd name="connsiteX66" fmla="*/ 2958911 w 3864074"/>
                <a:gd name="connsiteY66" fmla="*/ 3805382 h 3879272"/>
                <a:gd name="connsiteX67" fmla="*/ 2894256 w 3864074"/>
                <a:gd name="connsiteY67" fmla="*/ 3759200 h 3879272"/>
                <a:gd name="connsiteX68" fmla="*/ 2755711 w 3864074"/>
                <a:gd name="connsiteY68" fmla="*/ 3786909 h 3879272"/>
                <a:gd name="connsiteX0" fmla="*/ 3397638 w 3864074"/>
                <a:gd name="connsiteY0" fmla="*/ 1356013 h 3879272"/>
                <a:gd name="connsiteX1" fmla="*/ 3224456 w 3864074"/>
                <a:gd name="connsiteY1" fmla="*/ 1550554 h 3879272"/>
                <a:gd name="connsiteX2" fmla="*/ 3184047 w 3864074"/>
                <a:gd name="connsiteY2" fmla="*/ 1615786 h 3879272"/>
                <a:gd name="connsiteX3" fmla="*/ 3149988 w 3864074"/>
                <a:gd name="connsiteY3" fmla="*/ 1704686 h 3879272"/>
                <a:gd name="connsiteX4" fmla="*/ 3024143 w 3864074"/>
                <a:gd name="connsiteY4" fmla="*/ 1878445 h 3879272"/>
                <a:gd name="connsiteX5" fmla="*/ 2926006 w 3864074"/>
                <a:gd name="connsiteY5" fmla="*/ 2058554 h 3879272"/>
                <a:gd name="connsiteX6" fmla="*/ 2724538 w 3864074"/>
                <a:gd name="connsiteY6" fmla="*/ 2245013 h 3879272"/>
                <a:gd name="connsiteX7" fmla="*/ 2585415 w 3864074"/>
                <a:gd name="connsiteY7" fmla="*/ 2466686 h 3879272"/>
                <a:gd name="connsiteX8" fmla="*/ 2398379 w 3864074"/>
                <a:gd name="connsiteY8" fmla="*/ 2701059 h 3879272"/>
                <a:gd name="connsiteX9" fmla="*/ 2280038 w 3864074"/>
                <a:gd name="connsiteY9" fmla="*/ 2938895 h 3879272"/>
                <a:gd name="connsiteX10" fmla="*/ 2028347 w 3864074"/>
                <a:gd name="connsiteY10" fmla="*/ 3164032 h 3879272"/>
                <a:gd name="connsiteX11" fmla="*/ 1912893 w 3864074"/>
                <a:gd name="connsiteY11" fmla="*/ 2997777 h 3879272"/>
                <a:gd name="connsiteX12" fmla="*/ 1790511 w 3864074"/>
                <a:gd name="connsiteY12" fmla="*/ 2841336 h 3879272"/>
                <a:gd name="connsiteX13" fmla="*/ 1667552 w 3864074"/>
                <a:gd name="connsiteY13" fmla="*/ 2622550 h 3879272"/>
                <a:gd name="connsiteX14" fmla="*/ 1483402 w 3864074"/>
                <a:gd name="connsiteY14" fmla="*/ 2400877 h 3879272"/>
                <a:gd name="connsiteX15" fmla="*/ 1351206 w 3864074"/>
                <a:gd name="connsiteY15" fmla="*/ 2202872 h 3879272"/>
                <a:gd name="connsiteX16" fmla="*/ 1193034 w 3864074"/>
                <a:gd name="connsiteY16" fmla="*/ 1997363 h 3879272"/>
                <a:gd name="connsiteX17" fmla="*/ 962702 w 3864074"/>
                <a:gd name="connsiteY17" fmla="*/ 1693718 h 3879272"/>
                <a:gd name="connsiteX18" fmla="*/ 842629 w 3864074"/>
                <a:gd name="connsiteY18" fmla="*/ 1416050 h 3879272"/>
                <a:gd name="connsiteX19" fmla="*/ 275170 w 3864074"/>
                <a:gd name="connsiteY19" fmla="*/ 876877 h 3879272"/>
                <a:gd name="connsiteX20" fmla="*/ 0 w 3864074"/>
                <a:gd name="connsiteY20" fmla="*/ 428711 h 3879272"/>
                <a:gd name="connsiteX21" fmla="*/ 3274 w 3864074"/>
                <a:gd name="connsiteY21" fmla="*/ 0 h 3879272"/>
                <a:gd name="connsiteX22" fmla="*/ 1240947 w 3864074"/>
                <a:gd name="connsiteY22" fmla="*/ 9236 h 3879272"/>
                <a:gd name="connsiteX23" fmla="*/ 1259420 w 3864074"/>
                <a:gd name="connsiteY23" fmla="*/ 979054 h 3879272"/>
                <a:gd name="connsiteX24" fmla="*/ 1361020 w 3864074"/>
                <a:gd name="connsiteY24" fmla="*/ 1016000 h 3879272"/>
                <a:gd name="connsiteX25" fmla="*/ 1471856 w 3864074"/>
                <a:gd name="connsiteY25" fmla="*/ 1062182 h 3879272"/>
                <a:gd name="connsiteX26" fmla="*/ 1564220 w 3864074"/>
                <a:gd name="connsiteY26" fmla="*/ 1034472 h 3879272"/>
                <a:gd name="connsiteX27" fmla="*/ 1628874 w 3864074"/>
                <a:gd name="connsiteY27" fmla="*/ 1089891 h 3879272"/>
                <a:gd name="connsiteX28" fmla="*/ 1628874 w 3864074"/>
                <a:gd name="connsiteY28" fmla="*/ 1089891 h 3879272"/>
                <a:gd name="connsiteX29" fmla="*/ 1758184 w 3864074"/>
                <a:gd name="connsiteY29" fmla="*/ 1173018 h 3879272"/>
                <a:gd name="connsiteX30" fmla="*/ 1859784 w 3864074"/>
                <a:gd name="connsiteY30" fmla="*/ 1117600 h 3879272"/>
                <a:gd name="connsiteX31" fmla="*/ 1896729 w 3864074"/>
                <a:gd name="connsiteY31" fmla="*/ 1209963 h 3879272"/>
                <a:gd name="connsiteX32" fmla="*/ 2016802 w 3864074"/>
                <a:gd name="connsiteY32" fmla="*/ 1200727 h 3879272"/>
                <a:gd name="connsiteX33" fmla="*/ 2072220 w 3864074"/>
                <a:gd name="connsiteY33" fmla="*/ 1265382 h 3879272"/>
                <a:gd name="connsiteX34" fmla="*/ 2155347 w 3864074"/>
                <a:gd name="connsiteY34" fmla="*/ 1339272 h 3879272"/>
                <a:gd name="connsiteX35" fmla="*/ 2238474 w 3864074"/>
                <a:gd name="connsiteY35" fmla="*/ 1256145 h 3879272"/>
                <a:gd name="connsiteX36" fmla="*/ 2303129 w 3864074"/>
                <a:gd name="connsiteY36" fmla="*/ 1330036 h 3879272"/>
                <a:gd name="connsiteX37" fmla="*/ 2377020 w 3864074"/>
                <a:gd name="connsiteY37" fmla="*/ 1330036 h 3879272"/>
                <a:gd name="connsiteX38" fmla="*/ 2432438 w 3864074"/>
                <a:gd name="connsiteY38" fmla="*/ 1385454 h 3879272"/>
                <a:gd name="connsiteX39" fmla="*/ 2561747 w 3864074"/>
                <a:gd name="connsiteY39" fmla="*/ 1330036 h 3879272"/>
                <a:gd name="connsiteX40" fmla="*/ 2626402 w 3864074"/>
                <a:gd name="connsiteY40" fmla="*/ 1376218 h 3879272"/>
                <a:gd name="connsiteX41" fmla="*/ 2949674 w 3864074"/>
                <a:gd name="connsiteY41" fmla="*/ 1330036 h 3879272"/>
                <a:gd name="connsiteX42" fmla="*/ 3226765 w 3864074"/>
                <a:gd name="connsiteY42" fmla="*/ 1283854 h 3879272"/>
                <a:gd name="connsiteX43" fmla="*/ 3559274 w 3864074"/>
                <a:gd name="connsiteY43" fmla="*/ 1440872 h 3879272"/>
                <a:gd name="connsiteX44" fmla="*/ 3651638 w 3864074"/>
                <a:gd name="connsiteY44" fmla="*/ 1477818 h 3879272"/>
                <a:gd name="connsiteX45" fmla="*/ 3697820 w 3864074"/>
                <a:gd name="connsiteY45" fmla="*/ 2216727 h 3879272"/>
                <a:gd name="connsiteX46" fmla="*/ 3854838 w 3864074"/>
                <a:gd name="connsiteY46" fmla="*/ 2475345 h 3879272"/>
                <a:gd name="connsiteX47" fmla="*/ 3864074 w 3864074"/>
                <a:gd name="connsiteY47" fmla="*/ 2687782 h 3879272"/>
                <a:gd name="connsiteX48" fmla="*/ 3836365 w 3864074"/>
                <a:gd name="connsiteY48" fmla="*/ 2789382 h 3879272"/>
                <a:gd name="connsiteX49" fmla="*/ 3836365 w 3864074"/>
                <a:gd name="connsiteY49" fmla="*/ 2974109 h 3879272"/>
                <a:gd name="connsiteX50" fmla="*/ 3836365 w 3864074"/>
                <a:gd name="connsiteY50" fmla="*/ 3066472 h 3879272"/>
                <a:gd name="connsiteX51" fmla="*/ 3744002 w 3864074"/>
                <a:gd name="connsiteY51" fmla="*/ 3278909 h 3879272"/>
                <a:gd name="connsiteX52" fmla="*/ 3531565 w 3864074"/>
                <a:gd name="connsiteY52" fmla="*/ 3380509 h 3879272"/>
                <a:gd name="connsiteX53" fmla="*/ 3383784 w 3864074"/>
                <a:gd name="connsiteY53" fmla="*/ 3491345 h 3879272"/>
                <a:gd name="connsiteX54" fmla="*/ 3383784 w 3864074"/>
                <a:gd name="connsiteY54" fmla="*/ 3491345 h 3879272"/>
                <a:gd name="connsiteX55" fmla="*/ 3365311 w 3864074"/>
                <a:gd name="connsiteY55" fmla="*/ 3463636 h 3879272"/>
                <a:gd name="connsiteX56" fmla="*/ 3457674 w 3864074"/>
                <a:gd name="connsiteY56" fmla="*/ 3362036 h 3879272"/>
                <a:gd name="connsiteX57" fmla="*/ 3365311 w 3864074"/>
                <a:gd name="connsiteY57" fmla="*/ 3371272 h 3879272"/>
                <a:gd name="connsiteX58" fmla="*/ 3365311 w 3864074"/>
                <a:gd name="connsiteY58" fmla="*/ 3260436 h 3879272"/>
                <a:gd name="connsiteX59" fmla="*/ 3328365 w 3864074"/>
                <a:gd name="connsiteY59" fmla="*/ 3260436 h 3879272"/>
                <a:gd name="connsiteX60" fmla="*/ 3254474 w 3864074"/>
                <a:gd name="connsiteY60" fmla="*/ 3315854 h 3879272"/>
                <a:gd name="connsiteX61" fmla="*/ 3282184 w 3864074"/>
                <a:gd name="connsiteY61" fmla="*/ 3417454 h 3879272"/>
                <a:gd name="connsiteX62" fmla="*/ 3282184 w 3864074"/>
                <a:gd name="connsiteY62" fmla="*/ 3417454 h 3879272"/>
                <a:gd name="connsiteX63" fmla="*/ 3319129 w 3864074"/>
                <a:gd name="connsiteY63" fmla="*/ 3574472 h 3879272"/>
                <a:gd name="connsiteX64" fmla="*/ 3189820 w 3864074"/>
                <a:gd name="connsiteY64" fmla="*/ 3648363 h 3879272"/>
                <a:gd name="connsiteX65" fmla="*/ 2968147 w 3864074"/>
                <a:gd name="connsiteY65" fmla="*/ 3879272 h 3879272"/>
                <a:gd name="connsiteX66" fmla="*/ 2958911 w 3864074"/>
                <a:gd name="connsiteY66" fmla="*/ 3805382 h 3879272"/>
                <a:gd name="connsiteX67" fmla="*/ 2894256 w 3864074"/>
                <a:gd name="connsiteY67" fmla="*/ 3759200 h 3879272"/>
                <a:gd name="connsiteX0" fmla="*/ 3397638 w 3864074"/>
                <a:gd name="connsiteY0" fmla="*/ 1356013 h 3879272"/>
                <a:gd name="connsiteX1" fmla="*/ 3224456 w 3864074"/>
                <a:gd name="connsiteY1" fmla="*/ 1550554 h 3879272"/>
                <a:gd name="connsiteX2" fmla="*/ 3184047 w 3864074"/>
                <a:gd name="connsiteY2" fmla="*/ 1615786 h 3879272"/>
                <a:gd name="connsiteX3" fmla="*/ 3149988 w 3864074"/>
                <a:gd name="connsiteY3" fmla="*/ 1704686 h 3879272"/>
                <a:gd name="connsiteX4" fmla="*/ 3024143 w 3864074"/>
                <a:gd name="connsiteY4" fmla="*/ 1878445 h 3879272"/>
                <a:gd name="connsiteX5" fmla="*/ 2926006 w 3864074"/>
                <a:gd name="connsiteY5" fmla="*/ 2058554 h 3879272"/>
                <a:gd name="connsiteX6" fmla="*/ 2724538 w 3864074"/>
                <a:gd name="connsiteY6" fmla="*/ 2245013 h 3879272"/>
                <a:gd name="connsiteX7" fmla="*/ 2585415 w 3864074"/>
                <a:gd name="connsiteY7" fmla="*/ 2466686 h 3879272"/>
                <a:gd name="connsiteX8" fmla="*/ 2398379 w 3864074"/>
                <a:gd name="connsiteY8" fmla="*/ 2701059 h 3879272"/>
                <a:gd name="connsiteX9" fmla="*/ 2280038 w 3864074"/>
                <a:gd name="connsiteY9" fmla="*/ 2938895 h 3879272"/>
                <a:gd name="connsiteX10" fmla="*/ 2028347 w 3864074"/>
                <a:gd name="connsiteY10" fmla="*/ 3164032 h 3879272"/>
                <a:gd name="connsiteX11" fmla="*/ 1912893 w 3864074"/>
                <a:gd name="connsiteY11" fmla="*/ 2997777 h 3879272"/>
                <a:gd name="connsiteX12" fmla="*/ 1790511 w 3864074"/>
                <a:gd name="connsiteY12" fmla="*/ 2841336 h 3879272"/>
                <a:gd name="connsiteX13" fmla="*/ 1667552 w 3864074"/>
                <a:gd name="connsiteY13" fmla="*/ 2622550 h 3879272"/>
                <a:gd name="connsiteX14" fmla="*/ 1483402 w 3864074"/>
                <a:gd name="connsiteY14" fmla="*/ 2400877 h 3879272"/>
                <a:gd name="connsiteX15" fmla="*/ 1351206 w 3864074"/>
                <a:gd name="connsiteY15" fmla="*/ 2202872 h 3879272"/>
                <a:gd name="connsiteX16" fmla="*/ 1193034 w 3864074"/>
                <a:gd name="connsiteY16" fmla="*/ 1997363 h 3879272"/>
                <a:gd name="connsiteX17" fmla="*/ 962702 w 3864074"/>
                <a:gd name="connsiteY17" fmla="*/ 1693718 h 3879272"/>
                <a:gd name="connsiteX18" fmla="*/ 842629 w 3864074"/>
                <a:gd name="connsiteY18" fmla="*/ 1416050 h 3879272"/>
                <a:gd name="connsiteX19" fmla="*/ 275170 w 3864074"/>
                <a:gd name="connsiteY19" fmla="*/ 876877 h 3879272"/>
                <a:gd name="connsiteX20" fmla="*/ 0 w 3864074"/>
                <a:gd name="connsiteY20" fmla="*/ 428711 h 3879272"/>
                <a:gd name="connsiteX21" fmla="*/ 3274 w 3864074"/>
                <a:gd name="connsiteY21" fmla="*/ 0 h 3879272"/>
                <a:gd name="connsiteX22" fmla="*/ 1240947 w 3864074"/>
                <a:gd name="connsiteY22" fmla="*/ 9236 h 3879272"/>
                <a:gd name="connsiteX23" fmla="*/ 1259420 w 3864074"/>
                <a:gd name="connsiteY23" fmla="*/ 979054 h 3879272"/>
                <a:gd name="connsiteX24" fmla="*/ 1361020 w 3864074"/>
                <a:gd name="connsiteY24" fmla="*/ 1016000 h 3879272"/>
                <a:gd name="connsiteX25" fmla="*/ 1471856 w 3864074"/>
                <a:gd name="connsiteY25" fmla="*/ 1062182 h 3879272"/>
                <a:gd name="connsiteX26" fmla="*/ 1564220 w 3864074"/>
                <a:gd name="connsiteY26" fmla="*/ 1034472 h 3879272"/>
                <a:gd name="connsiteX27" fmla="*/ 1628874 w 3864074"/>
                <a:gd name="connsiteY27" fmla="*/ 1089891 h 3879272"/>
                <a:gd name="connsiteX28" fmla="*/ 1628874 w 3864074"/>
                <a:gd name="connsiteY28" fmla="*/ 1089891 h 3879272"/>
                <a:gd name="connsiteX29" fmla="*/ 1758184 w 3864074"/>
                <a:gd name="connsiteY29" fmla="*/ 1173018 h 3879272"/>
                <a:gd name="connsiteX30" fmla="*/ 1859784 w 3864074"/>
                <a:gd name="connsiteY30" fmla="*/ 1117600 h 3879272"/>
                <a:gd name="connsiteX31" fmla="*/ 1896729 w 3864074"/>
                <a:gd name="connsiteY31" fmla="*/ 1209963 h 3879272"/>
                <a:gd name="connsiteX32" fmla="*/ 2016802 w 3864074"/>
                <a:gd name="connsiteY32" fmla="*/ 1200727 h 3879272"/>
                <a:gd name="connsiteX33" fmla="*/ 2072220 w 3864074"/>
                <a:gd name="connsiteY33" fmla="*/ 1265382 h 3879272"/>
                <a:gd name="connsiteX34" fmla="*/ 2155347 w 3864074"/>
                <a:gd name="connsiteY34" fmla="*/ 1339272 h 3879272"/>
                <a:gd name="connsiteX35" fmla="*/ 2238474 w 3864074"/>
                <a:gd name="connsiteY35" fmla="*/ 1256145 h 3879272"/>
                <a:gd name="connsiteX36" fmla="*/ 2303129 w 3864074"/>
                <a:gd name="connsiteY36" fmla="*/ 1330036 h 3879272"/>
                <a:gd name="connsiteX37" fmla="*/ 2377020 w 3864074"/>
                <a:gd name="connsiteY37" fmla="*/ 1330036 h 3879272"/>
                <a:gd name="connsiteX38" fmla="*/ 2432438 w 3864074"/>
                <a:gd name="connsiteY38" fmla="*/ 1385454 h 3879272"/>
                <a:gd name="connsiteX39" fmla="*/ 2561747 w 3864074"/>
                <a:gd name="connsiteY39" fmla="*/ 1330036 h 3879272"/>
                <a:gd name="connsiteX40" fmla="*/ 2626402 w 3864074"/>
                <a:gd name="connsiteY40" fmla="*/ 1376218 h 3879272"/>
                <a:gd name="connsiteX41" fmla="*/ 2949674 w 3864074"/>
                <a:gd name="connsiteY41" fmla="*/ 1330036 h 3879272"/>
                <a:gd name="connsiteX42" fmla="*/ 3226765 w 3864074"/>
                <a:gd name="connsiteY42" fmla="*/ 1283854 h 3879272"/>
                <a:gd name="connsiteX43" fmla="*/ 3559274 w 3864074"/>
                <a:gd name="connsiteY43" fmla="*/ 1440872 h 3879272"/>
                <a:gd name="connsiteX44" fmla="*/ 3651638 w 3864074"/>
                <a:gd name="connsiteY44" fmla="*/ 1477818 h 3879272"/>
                <a:gd name="connsiteX45" fmla="*/ 3697820 w 3864074"/>
                <a:gd name="connsiteY45" fmla="*/ 2216727 h 3879272"/>
                <a:gd name="connsiteX46" fmla="*/ 3854838 w 3864074"/>
                <a:gd name="connsiteY46" fmla="*/ 2475345 h 3879272"/>
                <a:gd name="connsiteX47" fmla="*/ 3864074 w 3864074"/>
                <a:gd name="connsiteY47" fmla="*/ 2687782 h 3879272"/>
                <a:gd name="connsiteX48" fmla="*/ 3836365 w 3864074"/>
                <a:gd name="connsiteY48" fmla="*/ 2789382 h 3879272"/>
                <a:gd name="connsiteX49" fmla="*/ 3836365 w 3864074"/>
                <a:gd name="connsiteY49" fmla="*/ 2974109 h 3879272"/>
                <a:gd name="connsiteX50" fmla="*/ 3836365 w 3864074"/>
                <a:gd name="connsiteY50" fmla="*/ 3066472 h 3879272"/>
                <a:gd name="connsiteX51" fmla="*/ 3744002 w 3864074"/>
                <a:gd name="connsiteY51" fmla="*/ 3278909 h 3879272"/>
                <a:gd name="connsiteX52" fmla="*/ 3531565 w 3864074"/>
                <a:gd name="connsiteY52" fmla="*/ 3380509 h 3879272"/>
                <a:gd name="connsiteX53" fmla="*/ 3383784 w 3864074"/>
                <a:gd name="connsiteY53" fmla="*/ 3491345 h 3879272"/>
                <a:gd name="connsiteX54" fmla="*/ 3383784 w 3864074"/>
                <a:gd name="connsiteY54" fmla="*/ 3491345 h 3879272"/>
                <a:gd name="connsiteX55" fmla="*/ 3365311 w 3864074"/>
                <a:gd name="connsiteY55" fmla="*/ 3463636 h 3879272"/>
                <a:gd name="connsiteX56" fmla="*/ 3457674 w 3864074"/>
                <a:gd name="connsiteY56" fmla="*/ 3362036 h 3879272"/>
                <a:gd name="connsiteX57" fmla="*/ 3365311 w 3864074"/>
                <a:gd name="connsiteY57" fmla="*/ 3371272 h 3879272"/>
                <a:gd name="connsiteX58" fmla="*/ 3365311 w 3864074"/>
                <a:gd name="connsiteY58" fmla="*/ 3260436 h 3879272"/>
                <a:gd name="connsiteX59" fmla="*/ 3328365 w 3864074"/>
                <a:gd name="connsiteY59" fmla="*/ 3260436 h 3879272"/>
                <a:gd name="connsiteX60" fmla="*/ 3254474 w 3864074"/>
                <a:gd name="connsiteY60" fmla="*/ 3315854 h 3879272"/>
                <a:gd name="connsiteX61" fmla="*/ 3282184 w 3864074"/>
                <a:gd name="connsiteY61" fmla="*/ 3417454 h 3879272"/>
                <a:gd name="connsiteX62" fmla="*/ 3282184 w 3864074"/>
                <a:gd name="connsiteY62" fmla="*/ 3417454 h 3879272"/>
                <a:gd name="connsiteX63" fmla="*/ 3319129 w 3864074"/>
                <a:gd name="connsiteY63" fmla="*/ 3574472 h 3879272"/>
                <a:gd name="connsiteX64" fmla="*/ 3189820 w 3864074"/>
                <a:gd name="connsiteY64" fmla="*/ 3648363 h 3879272"/>
                <a:gd name="connsiteX65" fmla="*/ 2968147 w 3864074"/>
                <a:gd name="connsiteY65" fmla="*/ 3879272 h 3879272"/>
                <a:gd name="connsiteX66" fmla="*/ 2958911 w 3864074"/>
                <a:gd name="connsiteY66" fmla="*/ 3805382 h 3879272"/>
                <a:gd name="connsiteX0" fmla="*/ 3397638 w 3864074"/>
                <a:gd name="connsiteY0" fmla="*/ 1356013 h 3879272"/>
                <a:gd name="connsiteX1" fmla="*/ 3224456 w 3864074"/>
                <a:gd name="connsiteY1" fmla="*/ 1550554 h 3879272"/>
                <a:gd name="connsiteX2" fmla="*/ 3184047 w 3864074"/>
                <a:gd name="connsiteY2" fmla="*/ 1615786 h 3879272"/>
                <a:gd name="connsiteX3" fmla="*/ 3149988 w 3864074"/>
                <a:gd name="connsiteY3" fmla="*/ 1704686 h 3879272"/>
                <a:gd name="connsiteX4" fmla="*/ 3024143 w 3864074"/>
                <a:gd name="connsiteY4" fmla="*/ 1878445 h 3879272"/>
                <a:gd name="connsiteX5" fmla="*/ 2926006 w 3864074"/>
                <a:gd name="connsiteY5" fmla="*/ 2058554 h 3879272"/>
                <a:gd name="connsiteX6" fmla="*/ 2724538 w 3864074"/>
                <a:gd name="connsiteY6" fmla="*/ 2245013 h 3879272"/>
                <a:gd name="connsiteX7" fmla="*/ 2585415 w 3864074"/>
                <a:gd name="connsiteY7" fmla="*/ 2466686 h 3879272"/>
                <a:gd name="connsiteX8" fmla="*/ 2398379 w 3864074"/>
                <a:gd name="connsiteY8" fmla="*/ 2701059 h 3879272"/>
                <a:gd name="connsiteX9" fmla="*/ 2280038 w 3864074"/>
                <a:gd name="connsiteY9" fmla="*/ 2938895 h 3879272"/>
                <a:gd name="connsiteX10" fmla="*/ 2028347 w 3864074"/>
                <a:gd name="connsiteY10" fmla="*/ 3164032 h 3879272"/>
                <a:gd name="connsiteX11" fmla="*/ 1912893 w 3864074"/>
                <a:gd name="connsiteY11" fmla="*/ 2997777 h 3879272"/>
                <a:gd name="connsiteX12" fmla="*/ 1790511 w 3864074"/>
                <a:gd name="connsiteY12" fmla="*/ 2841336 h 3879272"/>
                <a:gd name="connsiteX13" fmla="*/ 1667552 w 3864074"/>
                <a:gd name="connsiteY13" fmla="*/ 2622550 h 3879272"/>
                <a:gd name="connsiteX14" fmla="*/ 1483402 w 3864074"/>
                <a:gd name="connsiteY14" fmla="*/ 2400877 h 3879272"/>
                <a:gd name="connsiteX15" fmla="*/ 1351206 w 3864074"/>
                <a:gd name="connsiteY15" fmla="*/ 2202872 h 3879272"/>
                <a:gd name="connsiteX16" fmla="*/ 1193034 w 3864074"/>
                <a:gd name="connsiteY16" fmla="*/ 1997363 h 3879272"/>
                <a:gd name="connsiteX17" fmla="*/ 962702 w 3864074"/>
                <a:gd name="connsiteY17" fmla="*/ 1693718 h 3879272"/>
                <a:gd name="connsiteX18" fmla="*/ 842629 w 3864074"/>
                <a:gd name="connsiteY18" fmla="*/ 1416050 h 3879272"/>
                <a:gd name="connsiteX19" fmla="*/ 275170 w 3864074"/>
                <a:gd name="connsiteY19" fmla="*/ 876877 h 3879272"/>
                <a:gd name="connsiteX20" fmla="*/ 0 w 3864074"/>
                <a:gd name="connsiteY20" fmla="*/ 428711 h 3879272"/>
                <a:gd name="connsiteX21" fmla="*/ 3274 w 3864074"/>
                <a:gd name="connsiteY21" fmla="*/ 0 h 3879272"/>
                <a:gd name="connsiteX22" fmla="*/ 1240947 w 3864074"/>
                <a:gd name="connsiteY22" fmla="*/ 9236 h 3879272"/>
                <a:gd name="connsiteX23" fmla="*/ 1259420 w 3864074"/>
                <a:gd name="connsiteY23" fmla="*/ 979054 h 3879272"/>
                <a:gd name="connsiteX24" fmla="*/ 1361020 w 3864074"/>
                <a:gd name="connsiteY24" fmla="*/ 1016000 h 3879272"/>
                <a:gd name="connsiteX25" fmla="*/ 1471856 w 3864074"/>
                <a:gd name="connsiteY25" fmla="*/ 1062182 h 3879272"/>
                <a:gd name="connsiteX26" fmla="*/ 1564220 w 3864074"/>
                <a:gd name="connsiteY26" fmla="*/ 1034472 h 3879272"/>
                <a:gd name="connsiteX27" fmla="*/ 1628874 w 3864074"/>
                <a:gd name="connsiteY27" fmla="*/ 1089891 h 3879272"/>
                <a:gd name="connsiteX28" fmla="*/ 1628874 w 3864074"/>
                <a:gd name="connsiteY28" fmla="*/ 1089891 h 3879272"/>
                <a:gd name="connsiteX29" fmla="*/ 1758184 w 3864074"/>
                <a:gd name="connsiteY29" fmla="*/ 1173018 h 3879272"/>
                <a:gd name="connsiteX30" fmla="*/ 1859784 w 3864074"/>
                <a:gd name="connsiteY30" fmla="*/ 1117600 h 3879272"/>
                <a:gd name="connsiteX31" fmla="*/ 1896729 w 3864074"/>
                <a:gd name="connsiteY31" fmla="*/ 1209963 h 3879272"/>
                <a:gd name="connsiteX32" fmla="*/ 2016802 w 3864074"/>
                <a:gd name="connsiteY32" fmla="*/ 1200727 h 3879272"/>
                <a:gd name="connsiteX33" fmla="*/ 2072220 w 3864074"/>
                <a:gd name="connsiteY33" fmla="*/ 1265382 h 3879272"/>
                <a:gd name="connsiteX34" fmla="*/ 2155347 w 3864074"/>
                <a:gd name="connsiteY34" fmla="*/ 1339272 h 3879272"/>
                <a:gd name="connsiteX35" fmla="*/ 2238474 w 3864074"/>
                <a:gd name="connsiteY35" fmla="*/ 1256145 h 3879272"/>
                <a:gd name="connsiteX36" fmla="*/ 2303129 w 3864074"/>
                <a:gd name="connsiteY36" fmla="*/ 1330036 h 3879272"/>
                <a:gd name="connsiteX37" fmla="*/ 2377020 w 3864074"/>
                <a:gd name="connsiteY37" fmla="*/ 1330036 h 3879272"/>
                <a:gd name="connsiteX38" fmla="*/ 2432438 w 3864074"/>
                <a:gd name="connsiteY38" fmla="*/ 1385454 h 3879272"/>
                <a:gd name="connsiteX39" fmla="*/ 2561747 w 3864074"/>
                <a:gd name="connsiteY39" fmla="*/ 1330036 h 3879272"/>
                <a:gd name="connsiteX40" fmla="*/ 2626402 w 3864074"/>
                <a:gd name="connsiteY40" fmla="*/ 1376218 h 3879272"/>
                <a:gd name="connsiteX41" fmla="*/ 2949674 w 3864074"/>
                <a:gd name="connsiteY41" fmla="*/ 1330036 h 3879272"/>
                <a:gd name="connsiteX42" fmla="*/ 3226765 w 3864074"/>
                <a:gd name="connsiteY42" fmla="*/ 1283854 h 3879272"/>
                <a:gd name="connsiteX43" fmla="*/ 3559274 w 3864074"/>
                <a:gd name="connsiteY43" fmla="*/ 1440872 h 3879272"/>
                <a:gd name="connsiteX44" fmla="*/ 3651638 w 3864074"/>
                <a:gd name="connsiteY44" fmla="*/ 1477818 h 3879272"/>
                <a:gd name="connsiteX45" fmla="*/ 3697820 w 3864074"/>
                <a:gd name="connsiteY45" fmla="*/ 2216727 h 3879272"/>
                <a:gd name="connsiteX46" fmla="*/ 3854838 w 3864074"/>
                <a:gd name="connsiteY46" fmla="*/ 2475345 h 3879272"/>
                <a:gd name="connsiteX47" fmla="*/ 3864074 w 3864074"/>
                <a:gd name="connsiteY47" fmla="*/ 2687782 h 3879272"/>
                <a:gd name="connsiteX48" fmla="*/ 3836365 w 3864074"/>
                <a:gd name="connsiteY48" fmla="*/ 2789382 h 3879272"/>
                <a:gd name="connsiteX49" fmla="*/ 3836365 w 3864074"/>
                <a:gd name="connsiteY49" fmla="*/ 2974109 h 3879272"/>
                <a:gd name="connsiteX50" fmla="*/ 3836365 w 3864074"/>
                <a:gd name="connsiteY50" fmla="*/ 3066472 h 3879272"/>
                <a:gd name="connsiteX51" fmla="*/ 3744002 w 3864074"/>
                <a:gd name="connsiteY51" fmla="*/ 3278909 h 3879272"/>
                <a:gd name="connsiteX52" fmla="*/ 3531565 w 3864074"/>
                <a:gd name="connsiteY52" fmla="*/ 3380509 h 3879272"/>
                <a:gd name="connsiteX53" fmla="*/ 3383784 w 3864074"/>
                <a:gd name="connsiteY53" fmla="*/ 3491345 h 3879272"/>
                <a:gd name="connsiteX54" fmla="*/ 3383784 w 3864074"/>
                <a:gd name="connsiteY54" fmla="*/ 3491345 h 3879272"/>
                <a:gd name="connsiteX55" fmla="*/ 3365311 w 3864074"/>
                <a:gd name="connsiteY55" fmla="*/ 3463636 h 3879272"/>
                <a:gd name="connsiteX56" fmla="*/ 3457674 w 3864074"/>
                <a:gd name="connsiteY56" fmla="*/ 3362036 h 3879272"/>
                <a:gd name="connsiteX57" fmla="*/ 3365311 w 3864074"/>
                <a:gd name="connsiteY57" fmla="*/ 3371272 h 3879272"/>
                <a:gd name="connsiteX58" fmla="*/ 3365311 w 3864074"/>
                <a:gd name="connsiteY58" fmla="*/ 3260436 h 3879272"/>
                <a:gd name="connsiteX59" fmla="*/ 3328365 w 3864074"/>
                <a:gd name="connsiteY59" fmla="*/ 3260436 h 3879272"/>
                <a:gd name="connsiteX60" fmla="*/ 3254474 w 3864074"/>
                <a:gd name="connsiteY60" fmla="*/ 3315854 h 3879272"/>
                <a:gd name="connsiteX61" fmla="*/ 3282184 w 3864074"/>
                <a:gd name="connsiteY61" fmla="*/ 3417454 h 3879272"/>
                <a:gd name="connsiteX62" fmla="*/ 3282184 w 3864074"/>
                <a:gd name="connsiteY62" fmla="*/ 3417454 h 3879272"/>
                <a:gd name="connsiteX63" fmla="*/ 3319129 w 3864074"/>
                <a:gd name="connsiteY63" fmla="*/ 3574472 h 3879272"/>
                <a:gd name="connsiteX64" fmla="*/ 3189820 w 3864074"/>
                <a:gd name="connsiteY64" fmla="*/ 3648363 h 3879272"/>
                <a:gd name="connsiteX65" fmla="*/ 2968147 w 3864074"/>
                <a:gd name="connsiteY65" fmla="*/ 3879272 h 3879272"/>
                <a:gd name="connsiteX0" fmla="*/ 3397638 w 3864074"/>
                <a:gd name="connsiteY0" fmla="*/ 1356013 h 3648363"/>
                <a:gd name="connsiteX1" fmla="*/ 3224456 w 3864074"/>
                <a:gd name="connsiteY1" fmla="*/ 1550554 h 3648363"/>
                <a:gd name="connsiteX2" fmla="*/ 3184047 w 3864074"/>
                <a:gd name="connsiteY2" fmla="*/ 1615786 h 3648363"/>
                <a:gd name="connsiteX3" fmla="*/ 3149988 w 3864074"/>
                <a:gd name="connsiteY3" fmla="*/ 1704686 h 3648363"/>
                <a:gd name="connsiteX4" fmla="*/ 3024143 w 3864074"/>
                <a:gd name="connsiteY4" fmla="*/ 1878445 h 3648363"/>
                <a:gd name="connsiteX5" fmla="*/ 2926006 w 3864074"/>
                <a:gd name="connsiteY5" fmla="*/ 2058554 h 3648363"/>
                <a:gd name="connsiteX6" fmla="*/ 2724538 w 3864074"/>
                <a:gd name="connsiteY6" fmla="*/ 2245013 h 3648363"/>
                <a:gd name="connsiteX7" fmla="*/ 2585415 w 3864074"/>
                <a:gd name="connsiteY7" fmla="*/ 2466686 h 3648363"/>
                <a:gd name="connsiteX8" fmla="*/ 2398379 w 3864074"/>
                <a:gd name="connsiteY8" fmla="*/ 2701059 h 3648363"/>
                <a:gd name="connsiteX9" fmla="*/ 2280038 w 3864074"/>
                <a:gd name="connsiteY9" fmla="*/ 2938895 h 3648363"/>
                <a:gd name="connsiteX10" fmla="*/ 2028347 w 3864074"/>
                <a:gd name="connsiteY10" fmla="*/ 3164032 h 3648363"/>
                <a:gd name="connsiteX11" fmla="*/ 1912893 w 3864074"/>
                <a:gd name="connsiteY11" fmla="*/ 2997777 h 3648363"/>
                <a:gd name="connsiteX12" fmla="*/ 1790511 w 3864074"/>
                <a:gd name="connsiteY12" fmla="*/ 2841336 h 3648363"/>
                <a:gd name="connsiteX13" fmla="*/ 1667552 w 3864074"/>
                <a:gd name="connsiteY13" fmla="*/ 2622550 h 3648363"/>
                <a:gd name="connsiteX14" fmla="*/ 1483402 w 3864074"/>
                <a:gd name="connsiteY14" fmla="*/ 2400877 h 3648363"/>
                <a:gd name="connsiteX15" fmla="*/ 1351206 w 3864074"/>
                <a:gd name="connsiteY15" fmla="*/ 2202872 h 3648363"/>
                <a:gd name="connsiteX16" fmla="*/ 1193034 w 3864074"/>
                <a:gd name="connsiteY16" fmla="*/ 1997363 h 3648363"/>
                <a:gd name="connsiteX17" fmla="*/ 962702 w 3864074"/>
                <a:gd name="connsiteY17" fmla="*/ 1693718 h 3648363"/>
                <a:gd name="connsiteX18" fmla="*/ 842629 w 3864074"/>
                <a:gd name="connsiteY18" fmla="*/ 1416050 h 3648363"/>
                <a:gd name="connsiteX19" fmla="*/ 275170 w 3864074"/>
                <a:gd name="connsiteY19" fmla="*/ 876877 h 3648363"/>
                <a:gd name="connsiteX20" fmla="*/ 0 w 3864074"/>
                <a:gd name="connsiteY20" fmla="*/ 428711 h 3648363"/>
                <a:gd name="connsiteX21" fmla="*/ 3274 w 3864074"/>
                <a:gd name="connsiteY21" fmla="*/ 0 h 3648363"/>
                <a:gd name="connsiteX22" fmla="*/ 1240947 w 3864074"/>
                <a:gd name="connsiteY22" fmla="*/ 9236 h 3648363"/>
                <a:gd name="connsiteX23" fmla="*/ 1259420 w 3864074"/>
                <a:gd name="connsiteY23" fmla="*/ 979054 h 3648363"/>
                <a:gd name="connsiteX24" fmla="*/ 1361020 w 3864074"/>
                <a:gd name="connsiteY24" fmla="*/ 1016000 h 3648363"/>
                <a:gd name="connsiteX25" fmla="*/ 1471856 w 3864074"/>
                <a:gd name="connsiteY25" fmla="*/ 1062182 h 3648363"/>
                <a:gd name="connsiteX26" fmla="*/ 1564220 w 3864074"/>
                <a:gd name="connsiteY26" fmla="*/ 1034472 h 3648363"/>
                <a:gd name="connsiteX27" fmla="*/ 1628874 w 3864074"/>
                <a:gd name="connsiteY27" fmla="*/ 1089891 h 3648363"/>
                <a:gd name="connsiteX28" fmla="*/ 1628874 w 3864074"/>
                <a:gd name="connsiteY28" fmla="*/ 1089891 h 3648363"/>
                <a:gd name="connsiteX29" fmla="*/ 1758184 w 3864074"/>
                <a:gd name="connsiteY29" fmla="*/ 1173018 h 3648363"/>
                <a:gd name="connsiteX30" fmla="*/ 1859784 w 3864074"/>
                <a:gd name="connsiteY30" fmla="*/ 1117600 h 3648363"/>
                <a:gd name="connsiteX31" fmla="*/ 1896729 w 3864074"/>
                <a:gd name="connsiteY31" fmla="*/ 1209963 h 3648363"/>
                <a:gd name="connsiteX32" fmla="*/ 2016802 w 3864074"/>
                <a:gd name="connsiteY32" fmla="*/ 1200727 h 3648363"/>
                <a:gd name="connsiteX33" fmla="*/ 2072220 w 3864074"/>
                <a:gd name="connsiteY33" fmla="*/ 1265382 h 3648363"/>
                <a:gd name="connsiteX34" fmla="*/ 2155347 w 3864074"/>
                <a:gd name="connsiteY34" fmla="*/ 1339272 h 3648363"/>
                <a:gd name="connsiteX35" fmla="*/ 2238474 w 3864074"/>
                <a:gd name="connsiteY35" fmla="*/ 1256145 h 3648363"/>
                <a:gd name="connsiteX36" fmla="*/ 2303129 w 3864074"/>
                <a:gd name="connsiteY36" fmla="*/ 1330036 h 3648363"/>
                <a:gd name="connsiteX37" fmla="*/ 2377020 w 3864074"/>
                <a:gd name="connsiteY37" fmla="*/ 1330036 h 3648363"/>
                <a:gd name="connsiteX38" fmla="*/ 2432438 w 3864074"/>
                <a:gd name="connsiteY38" fmla="*/ 1385454 h 3648363"/>
                <a:gd name="connsiteX39" fmla="*/ 2561747 w 3864074"/>
                <a:gd name="connsiteY39" fmla="*/ 1330036 h 3648363"/>
                <a:gd name="connsiteX40" fmla="*/ 2626402 w 3864074"/>
                <a:gd name="connsiteY40" fmla="*/ 1376218 h 3648363"/>
                <a:gd name="connsiteX41" fmla="*/ 2949674 w 3864074"/>
                <a:gd name="connsiteY41" fmla="*/ 1330036 h 3648363"/>
                <a:gd name="connsiteX42" fmla="*/ 3226765 w 3864074"/>
                <a:gd name="connsiteY42" fmla="*/ 1283854 h 3648363"/>
                <a:gd name="connsiteX43" fmla="*/ 3559274 w 3864074"/>
                <a:gd name="connsiteY43" fmla="*/ 1440872 h 3648363"/>
                <a:gd name="connsiteX44" fmla="*/ 3651638 w 3864074"/>
                <a:gd name="connsiteY44" fmla="*/ 1477818 h 3648363"/>
                <a:gd name="connsiteX45" fmla="*/ 3697820 w 3864074"/>
                <a:gd name="connsiteY45" fmla="*/ 2216727 h 3648363"/>
                <a:gd name="connsiteX46" fmla="*/ 3854838 w 3864074"/>
                <a:gd name="connsiteY46" fmla="*/ 2475345 h 3648363"/>
                <a:gd name="connsiteX47" fmla="*/ 3864074 w 3864074"/>
                <a:gd name="connsiteY47" fmla="*/ 2687782 h 3648363"/>
                <a:gd name="connsiteX48" fmla="*/ 3836365 w 3864074"/>
                <a:gd name="connsiteY48" fmla="*/ 2789382 h 3648363"/>
                <a:gd name="connsiteX49" fmla="*/ 3836365 w 3864074"/>
                <a:gd name="connsiteY49" fmla="*/ 2974109 h 3648363"/>
                <a:gd name="connsiteX50" fmla="*/ 3836365 w 3864074"/>
                <a:gd name="connsiteY50" fmla="*/ 3066472 h 3648363"/>
                <a:gd name="connsiteX51" fmla="*/ 3744002 w 3864074"/>
                <a:gd name="connsiteY51" fmla="*/ 3278909 h 3648363"/>
                <a:gd name="connsiteX52" fmla="*/ 3531565 w 3864074"/>
                <a:gd name="connsiteY52" fmla="*/ 3380509 h 3648363"/>
                <a:gd name="connsiteX53" fmla="*/ 3383784 w 3864074"/>
                <a:gd name="connsiteY53" fmla="*/ 3491345 h 3648363"/>
                <a:gd name="connsiteX54" fmla="*/ 3383784 w 3864074"/>
                <a:gd name="connsiteY54" fmla="*/ 3491345 h 3648363"/>
                <a:gd name="connsiteX55" fmla="*/ 3365311 w 3864074"/>
                <a:gd name="connsiteY55" fmla="*/ 3463636 h 3648363"/>
                <a:gd name="connsiteX56" fmla="*/ 3457674 w 3864074"/>
                <a:gd name="connsiteY56" fmla="*/ 3362036 h 3648363"/>
                <a:gd name="connsiteX57" fmla="*/ 3365311 w 3864074"/>
                <a:gd name="connsiteY57" fmla="*/ 3371272 h 3648363"/>
                <a:gd name="connsiteX58" fmla="*/ 3365311 w 3864074"/>
                <a:gd name="connsiteY58" fmla="*/ 3260436 h 3648363"/>
                <a:gd name="connsiteX59" fmla="*/ 3328365 w 3864074"/>
                <a:gd name="connsiteY59" fmla="*/ 3260436 h 3648363"/>
                <a:gd name="connsiteX60" fmla="*/ 3254474 w 3864074"/>
                <a:gd name="connsiteY60" fmla="*/ 3315854 h 3648363"/>
                <a:gd name="connsiteX61" fmla="*/ 3282184 w 3864074"/>
                <a:gd name="connsiteY61" fmla="*/ 3417454 h 3648363"/>
                <a:gd name="connsiteX62" fmla="*/ 3282184 w 3864074"/>
                <a:gd name="connsiteY62" fmla="*/ 3417454 h 3648363"/>
                <a:gd name="connsiteX63" fmla="*/ 3319129 w 3864074"/>
                <a:gd name="connsiteY63" fmla="*/ 3574472 h 3648363"/>
                <a:gd name="connsiteX64" fmla="*/ 3189820 w 3864074"/>
                <a:gd name="connsiteY64" fmla="*/ 3648363 h 3648363"/>
                <a:gd name="connsiteX0" fmla="*/ 3397638 w 3864074"/>
                <a:gd name="connsiteY0" fmla="*/ 1356013 h 3574472"/>
                <a:gd name="connsiteX1" fmla="*/ 3224456 w 3864074"/>
                <a:gd name="connsiteY1" fmla="*/ 1550554 h 3574472"/>
                <a:gd name="connsiteX2" fmla="*/ 3184047 w 3864074"/>
                <a:gd name="connsiteY2" fmla="*/ 1615786 h 3574472"/>
                <a:gd name="connsiteX3" fmla="*/ 3149988 w 3864074"/>
                <a:gd name="connsiteY3" fmla="*/ 1704686 h 3574472"/>
                <a:gd name="connsiteX4" fmla="*/ 3024143 w 3864074"/>
                <a:gd name="connsiteY4" fmla="*/ 1878445 h 3574472"/>
                <a:gd name="connsiteX5" fmla="*/ 2926006 w 3864074"/>
                <a:gd name="connsiteY5" fmla="*/ 2058554 h 3574472"/>
                <a:gd name="connsiteX6" fmla="*/ 2724538 w 3864074"/>
                <a:gd name="connsiteY6" fmla="*/ 2245013 h 3574472"/>
                <a:gd name="connsiteX7" fmla="*/ 2585415 w 3864074"/>
                <a:gd name="connsiteY7" fmla="*/ 2466686 h 3574472"/>
                <a:gd name="connsiteX8" fmla="*/ 2398379 w 3864074"/>
                <a:gd name="connsiteY8" fmla="*/ 2701059 h 3574472"/>
                <a:gd name="connsiteX9" fmla="*/ 2280038 w 3864074"/>
                <a:gd name="connsiteY9" fmla="*/ 2938895 h 3574472"/>
                <a:gd name="connsiteX10" fmla="*/ 2028347 w 3864074"/>
                <a:gd name="connsiteY10" fmla="*/ 3164032 h 3574472"/>
                <a:gd name="connsiteX11" fmla="*/ 1912893 w 3864074"/>
                <a:gd name="connsiteY11" fmla="*/ 2997777 h 3574472"/>
                <a:gd name="connsiteX12" fmla="*/ 1790511 w 3864074"/>
                <a:gd name="connsiteY12" fmla="*/ 2841336 h 3574472"/>
                <a:gd name="connsiteX13" fmla="*/ 1667552 w 3864074"/>
                <a:gd name="connsiteY13" fmla="*/ 2622550 h 3574472"/>
                <a:gd name="connsiteX14" fmla="*/ 1483402 w 3864074"/>
                <a:gd name="connsiteY14" fmla="*/ 2400877 h 3574472"/>
                <a:gd name="connsiteX15" fmla="*/ 1351206 w 3864074"/>
                <a:gd name="connsiteY15" fmla="*/ 2202872 h 3574472"/>
                <a:gd name="connsiteX16" fmla="*/ 1193034 w 3864074"/>
                <a:gd name="connsiteY16" fmla="*/ 1997363 h 3574472"/>
                <a:gd name="connsiteX17" fmla="*/ 962702 w 3864074"/>
                <a:gd name="connsiteY17" fmla="*/ 1693718 h 3574472"/>
                <a:gd name="connsiteX18" fmla="*/ 842629 w 3864074"/>
                <a:gd name="connsiteY18" fmla="*/ 1416050 h 3574472"/>
                <a:gd name="connsiteX19" fmla="*/ 275170 w 3864074"/>
                <a:gd name="connsiteY19" fmla="*/ 876877 h 3574472"/>
                <a:gd name="connsiteX20" fmla="*/ 0 w 3864074"/>
                <a:gd name="connsiteY20" fmla="*/ 428711 h 3574472"/>
                <a:gd name="connsiteX21" fmla="*/ 3274 w 3864074"/>
                <a:gd name="connsiteY21" fmla="*/ 0 h 3574472"/>
                <a:gd name="connsiteX22" fmla="*/ 1240947 w 3864074"/>
                <a:gd name="connsiteY22" fmla="*/ 9236 h 3574472"/>
                <a:gd name="connsiteX23" fmla="*/ 1259420 w 3864074"/>
                <a:gd name="connsiteY23" fmla="*/ 979054 h 3574472"/>
                <a:gd name="connsiteX24" fmla="*/ 1361020 w 3864074"/>
                <a:gd name="connsiteY24" fmla="*/ 1016000 h 3574472"/>
                <a:gd name="connsiteX25" fmla="*/ 1471856 w 3864074"/>
                <a:gd name="connsiteY25" fmla="*/ 1062182 h 3574472"/>
                <a:gd name="connsiteX26" fmla="*/ 1564220 w 3864074"/>
                <a:gd name="connsiteY26" fmla="*/ 1034472 h 3574472"/>
                <a:gd name="connsiteX27" fmla="*/ 1628874 w 3864074"/>
                <a:gd name="connsiteY27" fmla="*/ 1089891 h 3574472"/>
                <a:gd name="connsiteX28" fmla="*/ 1628874 w 3864074"/>
                <a:gd name="connsiteY28" fmla="*/ 1089891 h 3574472"/>
                <a:gd name="connsiteX29" fmla="*/ 1758184 w 3864074"/>
                <a:gd name="connsiteY29" fmla="*/ 1173018 h 3574472"/>
                <a:gd name="connsiteX30" fmla="*/ 1859784 w 3864074"/>
                <a:gd name="connsiteY30" fmla="*/ 1117600 h 3574472"/>
                <a:gd name="connsiteX31" fmla="*/ 1896729 w 3864074"/>
                <a:gd name="connsiteY31" fmla="*/ 1209963 h 3574472"/>
                <a:gd name="connsiteX32" fmla="*/ 2016802 w 3864074"/>
                <a:gd name="connsiteY32" fmla="*/ 1200727 h 3574472"/>
                <a:gd name="connsiteX33" fmla="*/ 2072220 w 3864074"/>
                <a:gd name="connsiteY33" fmla="*/ 1265382 h 3574472"/>
                <a:gd name="connsiteX34" fmla="*/ 2155347 w 3864074"/>
                <a:gd name="connsiteY34" fmla="*/ 1339272 h 3574472"/>
                <a:gd name="connsiteX35" fmla="*/ 2238474 w 3864074"/>
                <a:gd name="connsiteY35" fmla="*/ 1256145 h 3574472"/>
                <a:gd name="connsiteX36" fmla="*/ 2303129 w 3864074"/>
                <a:gd name="connsiteY36" fmla="*/ 1330036 h 3574472"/>
                <a:gd name="connsiteX37" fmla="*/ 2377020 w 3864074"/>
                <a:gd name="connsiteY37" fmla="*/ 1330036 h 3574472"/>
                <a:gd name="connsiteX38" fmla="*/ 2432438 w 3864074"/>
                <a:gd name="connsiteY38" fmla="*/ 1385454 h 3574472"/>
                <a:gd name="connsiteX39" fmla="*/ 2561747 w 3864074"/>
                <a:gd name="connsiteY39" fmla="*/ 1330036 h 3574472"/>
                <a:gd name="connsiteX40" fmla="*/ 2626402 w 3864074"/>
                <a:gd name="connsiteY40" fmla="*/ 1376218 h 3574472"/>
                <a:gd name="connsiteX41" fmla="*/ 2949674 w 3864074"/>
                <a:gd name="connsiteY41" fmla="*/ 1330036 h 3574472"/>
                <a:gd name="connsiteX42" fmla="*/ 3226765 w 3864074"/>
                <a:gd name="connsiteY42" fmla="*/ 1283854 h 3574472"/>
                <a:gd name="connsiteX43" fmla="*/ 3559274 w 3864074"/>
                <a:gd name="connsiteY43" fmla="*/ 1440872 h 3574472"/>
                <a:gd name="connsiteX44" fmla="*/ 3651638 w 3864074"/>
                <a:gd name="connsiteY44" fmla="*/ 1477818 h 3574472"/>
                <a:gd name="connsiteX45" fmla="*/ 3697820 w 3864074"/>
                <a:gd name="connsiteY45" fmla="*/ 2216727 h 3574472"/>
                <a:gd name="connsiteX46" fmla="*/ 3854838 w 3864074"/>
                <a:gd name="connsiteY46" fmla="*/ 2475345 h 3574472"/>
                <a:gd name="connsiteX47" fmla="*/ 3864074 w 3864074"/>
                <a:gd name="connsiteY47" fmla="*/ 2687782 h 3574472"/>
                <a:gd name="connsiteX48" fmla="*/ 3836365 w 3864074"/>
                <a:gd name="connsiteY48" fmla="*/ 2789382 h 3574472"/>
                <a:gd name="connsiteX49" fmla="*/ 3836365 w 3864074"/>
                <a:gd name="connsiteY49" fmla="*/ 2974109 h 3574472"/>
                <a:gd name="connsiteX50" fmla="*/ 3836365 w 3864074"/>
                <a:gd name="connsiteY50" fmla="*/ 3066472 h 3574472"/>
                <a:gd name="connsiteX51" fmla="*/ 3744002 w 3864074"/>
                <a:gd name="connsiteY51" fmla="*/ 3278909 h 3574472"/>
                <a:gd name="connsiteX52" fmla="*/ 3531565 w 3864074"/>
                <a:gd name="connsiteY52" fmla="*/ 3380509 h 3574472"/>
                <a:gd name="connsiteX53" fmla="*/ 3383784 w 3864074"/>
                <a:gd name="connsiteY53" fmla="*/ 3491345 h 3574472"/>
                <a:gd name="connsiteX54" fmla="*/ 3383784 w 3864074"/>
                <a:gd name="connsiteY54" fmla="*/ 3491345 h 3574472"/>
                <a:gd name="connsiteX55" fmla="*/ 3365311 w 3864074"/>
                <a:gd name="connsiteY55" fmla="*/ 3463636 h 3574472"/>
                <a:gd name="connsiteX56" fmla="*/ 3457674 w 3864074"/>
                <a:gd name="connsiteY56" fmla="*/ 3362036 h 3574472"/>
                <a:gd name="connsiteX57" fmla="*/ 3365311 w 3864074"/>
                <a:gd name="connsiteY57" fmla="*/ 3371272 h 3574472"/>
                <a:gd name="connsiteX58" fmla="*/ 3365311 w 3864074"/>
                <a:gd name="connsiteY58" fmla="*/ 3260436 h 3574472"/>
                <a:gd name="connsiteX59" fmla="*/ 3328365 w 3864074"/>
                <a:gd name="connsiteY59" fmla="*/ 3260436 h 3574472"/>
                <a:gd name="connsiteX60" fmla="*/ 3254474 w 3864074"/>
                <a:gd name="connsiteY60" fmla="*/ 3315854 h 3574472"/>
                <a:gd name="connsiteX61" fmla="*/ 3282184 w 3864074"/>
                <a:gd name="connsiteY61" fmla="*/ 3417454 h 3574472"/>
                <a:gd name="connsiteX62" fmla="*/ 3282184 w 3864074"/>
                <a:gd name="connsiteY62" fmla="*/ 3417454 h 3574472"/>
                <a:gd name="connsiteX63" fmla="*/ 3319129 w 3864074"/>
                <a:gd name="connsiteY63" fmla="*/ 3574472 h 3574472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789382 h 3491345"/>
                <a:gd name="connsiteX49" fmla="*/ 3836365 w 3864074"/>
                <a:gd name="connsiteY49" fmla="*/ 2974109 h 3491345"/>
                <a:gd name="connsiteX50" fmla="*/ 3836365 w 3864074"/>
                <a:gd name="connsiteY50" fmla="*/ 3066472 h 3491345"/>
                <a:gd name="connsiteX51" fmla="*/ 3744002 w 3864074"/>
                <a:gd name="connsiteY51" fmla="*/ 3278909 h 3491345"/>
                <a:gd name="connsiteX52" fmla="*/ 3531565 w 3864074"/>
                <a:gd name="connsiteY52" fmla="*/ 3380509 h 3491345"/>
                <a:gd name="connsiteX53" fmla="*/ 3383784 w 3864074"/>
                <a:gd name="connsiteY53" fmla="*/ 3491345 h 3491345"/>
                <a:gd name="connsiteX54" fmla="*/ 3383784 w 3864074"/>
                <a:gd name="connsiteY54" fmla="*/ 3491345 h 3491345"/>
                <a:gd name="connsiteX55" fmla="*/ 3365311 w 3864074"/>
                <a:gd name="connsiteY55" fmla="*/ 3463636 h 3491345"/>
                <a:gd name="connsiteX56" fmla="*/ 3457674 w 3864074"/>
                <a:gd name="connsiteY56" fmla="*/ 3362036 h 3491345"/>
                <a:gd name="connsiteX57" fmla="*/ 3365311 w 3864074"/>
                <a:gd name="connsiteY57" fmla="*/ 3371272 h 3491345"/>
                <a:gd name="connsiteX58" fmla="*/ 3365311 w 3864074"/>
                <a:gd name="connsiteY58" fmla="*/ 3260436 h 3491345"/>
                <a:gd name="connsiteX59" fmla="*/ 3328365 w 3864074"/>
                <a:gd name="connsiteY59" fmla="*/ 3260436 h 3491345"/>
                <a:gd name="connsiteX60" fmla="*/ 3254474 w 3864074"/>
                <a:gd name="connsiteY60" fmla="*/ 3315854 h 3491345"/>
                <a:gd name="connsiteX61" fmla="*/ 3282184 w 3864074"/>
                <a:gd name="connsiteY61" fmla="*/ 3417454 h 3491345"/>
                <a:gd name="connsiteX62" fmla="*/ 3282184 w 3864074"/>
                <a:gd name="connsiteY62" fmla="*/ 3417454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789382 h 3491345"/>
                <a:gd name="connsiteX49" fmla="*/ 3836365 w 3864074"/>
                <a:gd name="connsiteY49" fmla="*/ 2974109 h 3491345"/>
                <a:gd name="connsiteX50" fmla="*/ 3836365 w 3864074"/>
                <a:gd name="connsiteY50" fmla="*/ 3066472 h 3491345"/>
                <a:gd name="connsiteX51" fmla="*/ 3744002 w 3864074"/>
                <a:gd name="connsiteY51" fmla="*/ 3278909 h 3491345"/>
                <a:gd name="connsiteX52" fmla="*/ 3531565 w 3864074"/>
                <a:gd name="connsiteY52" fmla="*/ 3380509 h 3491345"/>
                <a:gd name="connsiteX53" fmla="*/ 3383784 w 3864074"/>
                <a:gd name="connsiteY53" fmla="*/ 3491345 h 3491345"/>
                <a:gd name="connsiteX54" fmla="*/ 3383784 w 3864074"/>
                <a:gd name="connsiteY54" fmla="*/ 3491345 h 3491345"/>
                <a:gd name="connsiteX55" fmla="*/ 3365311 w 3864074"/>
                <a:gd name="connsiteY55" fmla="*/ 3463636 h 3491345"/>
                <a:gd name="connsiteX56" fmla="*/ 3457674 w 3864074"/>
                <a:gd name="connsiteY56" fmla="*/ 3362036 h 3491345"/>
                <a:gd name="connsiteX57" fmla="*/ 3365311 w 3864074"/>
                <a:gd name="connsiteY57" fmla="*/ 3371272 h 3491345"/>
                <a:gd name="connsiteX58" fmla="*/ 3365311 w 3864074"/>
                <a:gd name="connsiteY58" fmla="*/ 3260436 h 3491345"/>
                <a:gd name="connsiteX59" fmla="*/ 3328365 w 3864074"/>
                <a:gd name="connsiteY59" fmla="*/ 3260436 h 3491345"/>
                <a:gd name="connsiteX60" fmla="*/ 3254474 w 3864074"/>
                <a:gd name="connsiteY60" fmla="*/ 3315854 h 3491345"/>
                <a:gd name="connsiteX61" fmla="*/ 3282184 w 3864074"/>
                <a:gd name="connsiteY61" fmla="*/ 3417454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789382 h 3491345"/>
                <a:gd name="connsiteX49" fmla="*/ 3836365 w 3864074"/>
                <a:gd name="connsiteY49" fmla="*/ 2974109 h 3491345"/>
                <a:gd name="connsiteX50" fmla="*/ 3836365 w 3864074"/>
                <a:gd name="connsiteY50" fmla="*/ 3066472 h 3491345"/>
                <a:gd name="connsiteX51" fmla="*/ 3744002 w 3864074"/>
                <a:gd name="connsiteY51" fmla="*/ 3278909 h 3491345"/>
                <a:gd name="connsiteX52" fmla="*/ 3531565 w 3864074"/>
                <a:gd name="connsiteY52" fmla="*/ 3380509 h 3491345"/>
                <a:gd name="connsiteX53" fmla="*/ 3383784 w 3864074"/>
                <a:gd name="connsiteY53" fmla="*/ 3491345 h 3491345"/>
                <a:gd name="connsiteX54" fmla="*/ 3383784 w 3864074"/>
                <a:gd name="connsiteY54" fmla="*/ 3491345 h 3491345"/>
                <a:gd name="connsiteX55" fmla="*/ 3365311 w 3864074"/>
                <a:gd name="connsiteY55" fmla="*/ 3463636 h 3491345"/>
                <a:gd name="connsiteX56" fmla="*/ 3457674 w 3864074"/>
                <a:gd name="connsiteY56" fmla="*/ 3362036 h 3491345"/>
                <a:gd name="connsiteX57" fmla="*/ 3365311 w 3864074"/>
                <a:gd name="connsiteY57" fmla="*/ 3371272 h 3491345"/>
                <a:gd name="connsiteX58" fmla="*/ 3365311 w 3864074"/>
                <a:gd name="connsiteY58" fmla="*/ 3260436 h 3491345"/>
                <a:gd name="connsiteX59" fmla="*/ 3328365 w 3864074"/>
                <a:gd name="connsiteY59" fmla="*/ 3260436 h 3491345"/>
                <a:gd name="connsiteX60" fmla="*/ 3282184 w 3864074"/>
                <a:gd name="connsiteY60" fmla="*/ 3417454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789382 h 3491345"/>
                <a:gd name="connsiteX49" fmla="*/ 3836365 w 3864074"/>
                <a:gd name="connsiteY49" fmla="*/ 2974109 h 3491345"/>
                <a:gd name="connsiteX50" fmla="*/ 3836365 w 3864074"/>
                <a:gd name="connsiteY50" fmla="*/ 3066472 h 3491345"/>
                <a:gd name="connsiteX51" fmla="*/ 3744002 w 3864074"/>
                <a:gd name="connsiteY51" fmla="*/ 3278909 h 3491345"/>
                <a:gd name="connsiteX52" fmla="*/ 3531565 w 3864074"/>
                <a:gd name="connsiteY52" fmla="*/ 3380509 h 3491345"/>
                <a:gd name="connsiteX53" fmla="*/ 3383784 w 3864074"/>
                <a:gd name="connsiteY53" fmla="*/ 3491345 h 3491345"/>
                <a:gd name="connsiteX54" fmla="*/ 3383784 w 3864074"/>
                <a:gd name="connsiteY54" fmla="*/ 3491345 h 3491345"/>
                <a:gd name="connsiteX55" fmla="*/ 3365311 w 3864074"/>
                <a:gd name="connsiteY55" fmla="*/ 3463636 h 3491345"/>
                <a:gd name="connsiteX56" fmla="*/ 3457674 w 3864074"/>
                <a:gd name="connsiteY56" fmla="*/ 3362036 h 3491345"/>
                <a:gd name="connsiteX57" fmla="*/ 3365311 w 3864074"/>
                <a:gd name="connsiteY57" fmla="*/ 3371272 h 3491345"/>
                <a:gd name="connsiteX58" fmla="*/ 3365311 w 3864074"/>
                <a:gd name="connsiteY58" fmla="*/ 3260436 h 3491345"/>
                <a:gd name="connsiteX59" fmla="*/ 3328365 w 3864074"/>
                <a:gd name="connsiteY59" fmla="*/ 3260436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789382 h 3491345"/>
                <a:gd name="connsiteX49" fmla="*/ 3836365 w 3864074"/>
                <a:gd name="connsiteY49" fmla="*/ 2974109 h 3491345"/>
                <a:gd name="connsiteX50" fmla="*/ 3836365 w 3864074"/>
                <a:gd name="connsiteY50" fmla="*/ 3066472 h 3491345"/>
                <a:gd name="connsiteX51" fmla="*/ 3744002 w 3864074"/>
                <a:gd name="connsiteY51" fmla="*/ 3278909 h 3491345"/>
                <a:gd name="connsiteX52" fmla="*/ 3531565 w 3864074"/>
                <a:gd name="connsiteY52" fmla="*/ 3380509 h 3491345"/>
                <a:gd name="connsiteX53" fmla="*/ 3383784 w 3864074"/>
                <a:gd name="connsiteY53" fmla="*/ 3491345 h 3491345"/>
                <a:gd name="connsiteX54" fmla="*/ 3383784 w 3864074"/>
                <a:gd name="connsiteY54" fmla="*/ 3491345 h 3491345"/>
                <a:gd name="connsiteX55" fmla="*/ 3365311 w 3864074"/>
                <a:gd name="connsiteY55" fmla="*/ 3463636 h 3491345"/>
                <a:gd name="connsiteX56" fmla="*/ 3457674 w 3864074"/>
                <a:gd name="connsiteY56" fmla="*/ 3362036 h 3491345"/>
                <a:gd name="connsiteX57" fmla="*/ 3365311 w 3864074"/>
                <a:gd name="connsiteY57" fmla="*/ 3371272 h 3491345"/>
                <a:gd name="connsiteX58" fmla="*/ 3328365 w 3864074"/>
                <a:gd name="connsiteY58" fmla="*/ 3260436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789382 h 3491345"/>
                <a:gd name="connsiteX49" fmla="*/ 3836365 w 3864074"/>
                <a:gd name="connsiteY49" fmla="*/ 2974109 h 3491345"/>
                <a:gd name="connsiteX50" fmla="*/ 3836365 w 3864074"/>
                <a:gd name="connsiteY50" fmla="*/ 3066472 h 3491345"/>
                <a:gd name="connsiteX51" fmla="*/ 3744002 w 3864074"/>
                <a:gd name="connsiteY51" fmla="*/ 3278909 h 3491345"/>
                <a:gd name="connsiteX52" fmla="*/ 3531565 w 3864074"/>
                <a:gd name="connsiteY52" fmla="*/ 3380509 h 3491345"/>
                <a:gd name="connsiteX53" fmla="*/ 3383784 w 3864074"/>
                <a:gd name="connsiteY53" fmla="*/ 3491345 h 3491345"/>
                <a:gd name="connsiteX54" fmla="*/ 3383784 w 3864074"/>
                <a:gd name="connsiteY54" fmla="*/ 3491345 h 3491345"/>
                <a:gd name="connsiteX55" fmla="*/ 3365311 w 3864074"/>
                <a:gd name="connsiteY55" fmla="*/ 3463636 h 3491345"/>
                <a:gd name="connsiteX56" fmla="*/ 3457674 w 3864074"/>
                <a:gd name="connsiteY56" fmla="*/ 3362036 h 3491345"/>
                <a:gd name="connsiteX57" fmla="*/ 3365311 w 3864074"/>
                <a:gd name="connsiteY57" fmla="*/ 3371272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789382 h 3491345"/>
                <a:gd name="connsiteX49" fmla="*/ 3836365 w 3864074"/>
                <a:gd name="connsiteY49" fmla="*/ 2974109 h 3491345"/>
                <a:gd name="connsiteX50" fmla="*/ 3836365 w 3864074"/>
                <a:gd name="connsiteY50" fmla="*/ 3066472 h 3491345"/>
                <a:gd name="connsiteX51" fmla="*/ 3744002 w 3864074"/>
                <a:gd name="connsiteY51" fmla="*/ 3278909 h 3491345"/>
                <a:gd name="connsiteX52" fmla="*/ 3531565 w 3864074"/>
                <a:gd name="connsiteY52" fmla="*/ 3380509 h 3491345"/>
                <a:gd name="connsiteX53" fmla="*/ 3383784 w 3864074"/>
                <a:gd name="connsiteY53" fmla="*/ 3491345 h 3491345"/>
                <a:gd name="connsiteX54" fmla="*/ 3383784 w 3864074"/>
                <a:gd name="connsiteY54" fmla="*/ 3491345 h 3491345"/>
                <a:gd name="connsiteX55" fmla="*/ 3365311 w 3864074"/>
                <a:gd name="connsiteY55" fmla="*/ 3463636 h 3491345"/>
                <a:gd name="connsiteX56" fmla="*/ 3457674 w 3864074"/>
                <a:gd name="connsiteY56" fmla="*/ 3362036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789382 h 3491345"/>
                <a:gd name="connsiteX49" fmla="*/ 3836365 w 3864074"/>
                <a:gd name="connsiteY49" fmla="*/ 2974109 h 3491345"/>
                <a:gd name="connsiteX50" fmla="*/ 3836365 w 3864074"/>
                <a:gd name="connsiteY50" fmla="*/ 3066472 h 3491345"/>
                <a:gd name="connsiteX51" fmla="*/ 3744002 w 3864074"/>
                <a:gd name="connsiteY51" fmla="*/ 3278909 h 3491345"/>
                <a:gd name="connsiteX52" fmla="*/ 3531565 w 3864074"/>
                <a:gd name="connsiteY52" fmla="*/ 3380509 h 3491345"/>
                <a:gd name="connsiteX53" fmla="*/ 3383784 w 3864074"/>
                <a:gd name="connsiteY53" fmla="*/ 3491345 h 3491345"/>
                <a:gd name="connsiteX54" fmla="*/ 3383784 w 3864074"/>
                <a:gd name="connsiteY54" fmla="*/ 3491345 h 3491345"/>
                <a:gd name="connsiteX55" fmla="*/ 3365311 w 3864074"/>
                <a:gd name="connsiteY55" fmla="*/ 3463636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974109 h 3491345"/>
                <a:gd name="connsiteX49" fmla="*/ 3836365 w 3864074"/>
                <a:gd name="connsiteY49" fmla="*/ 3066472 h 3491345"/>
                <a:gd name="connsiteX50" fmla="*/ 3744002 w 3864074"/>
                <a:gd name="connsiteY50" fmla="*/ 3278909 h 3491345"/>
                <a:gd name="connsiteX51" fmla="*/ 3531565 w 3864074"/>
                <a:gd name="connsiteY51" fmla="*/ 3380509 h 3491345"/>
                <a:gd name="connsiteX52" fmla="*/ 3383784 w 3864074"/>
                <a:gd name="connsiteY52" fmla="*/ 3491345 h 3491345"/>
                <a:gd name="connsiteX53" fmla="*/ 3383784 w 3864074"/>
                <a:gd name="connsiteY53" fmla="*/ 3491345 h 3491345"/>
                <a:gd name="connsiteX54" fmla="*/ 3365311 w 3864074"/>
                <a:gd name="connsiteY54" fmla="*/ 3463636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974109 h 3491345"/>
                <a:gd name="connsiteX49" fmla="*/ 3836365 w 3864074"/>
                <a:gd name="connsiteY49" fmla="*/ 3066472 h 3491345"/>
                <a:gd name="connsiteX50" fmla="*/ 3744002 w 3864074"/>
                <a:gd name="connsiteY50" fmla="*/ 3278909 h 3491345"/>
                <a:gd name="connsiteX51" fmla="*/ 3531565 w 3864074"/>
                <a:gd name="connsiteY51" fmla="*/ 3380509 h 3491345"/>
                <a:gd name="connsiteX52" fmla="*/ 3383784 w 3864074"/>
                <a:gd name="connsiteY52" fmla="*/ 3491345 h 3491345"/>
                <a:gd name="connsiteX53" fmla="*/ 3383784 w 3864074"/>
                <a:gd name="connsiteY53" fmla="*/ 3491345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974109 h 3491345"/>
                <a:gd name="connsiteX49" fmla="*/ 3836365 w 3864074"/>
                <a:gd name="connsiteY49" fmla="*/ 3066472 h 3491345"/>
                <a:gd name="connsiteX50" fmla="*/ 3744002 w 3864074"/>
                <a:gd name="connsiteY50" fmla="*/ 3278909 h 3491345"/>
                <a:gd name="connsiteX51" fmla="*/ 3531565 w 3864074"/>
                <a:gd name="connsiteY51" fmla="*/ 3380509 h 3491345"/>
                <a:gd name="connsiteX52" fmla="*/ 3383784 w 3864074"/>
                <a:gd name="connsiteY52" fmla="*/ 3491345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974109 h 3491345"/>
                <a:gd name="connsiteX49" fmla="*/ 3836365 w 3864074"/>
                <a:gd name="connsiteY49" fmla="*/ 3066472 h 3491345"/>
                <a:gd name="connsiteX50" fmla="*/ 3744002 w 3864074"/>
                <a:gd name="connsiteY50" fmla="*/ 3278909 h 3491345"/>
                <a:gd name="connsiteX51" fmla="*/ 3383784 w 3864074"/>
                <a:gd name="connsiteY51" fmla="*/ 3491345 h 3491345"/>
                <a:gd name="connsiteX0" fmla="*/ 3397638 w 3864074"/>
                <a:gd name="connsiteY0" fmla="*/ 1356013 h 3491345"/>
                <a:gd name="connsiteX1" fmla="*/ 3224456 w 3864074"/>
                <a:gd name="connsiteY1" fmla="*/ 1550554 h 3491345"/>
                <a:gd name="connsiteX2" fmla="*/ 3184047 w 3864074"/>
                <a:gd name="connsiteY2" fmla="*/ 1615786 h 3491345"/>
                <a:gd name="connsiteX3" fmla="*/ 3149988 w 3864074"/>
                <a:gd name="connsiteY3" fmla="*/ 1704686 h 3491345"/>
                <a:gd name="connsiteX4" fmla="*/ 3024143 w 3864074"/>
                <a:gd name="connsiteY4" fmla="*/ 1878445 h 3491345"/>
                <a:gd name="connsiteX5" fmla="*/ 2926006 w 3864074"/>
                <a:gd name="connsiteY5" fmla="*/ 2058554 h 3491345"/>
                <a:gd name="connsiteX6" fmla="*/ 2724538 w 3864074"/>
                <a:gd name="connsiteY6" fmla="*/ 2245013 h 3491345"/>
                <a:gd name="connsiteX7" fmla="*/ 2585415 w 3864074"/>
                <a:gd name="connsiteY7" fmla="*/ 2466686 h 3491345"/>
                <a:gd name="connsiteX8" fmla="*/ 2398379 w 3864074"/>
                <a:gd name="connsiteY8" fmla="*/ 2701059 h 3491345"/>
                <a:gd name="connsiteX9" fmla="*/ 2280038 w 3864074"/>
                <a:gd name="connsiteY9" fmla="*/ 2938895 h 3491345"/>
                <a:gd name="connsiteX10" fmla="*/ 2028347 w 3864074"/>
                <a:gd name="connsiteY10" fmla="*/ 3164032 h 3491345"/>
                <a:gd name="connsiteX11" fmla="*/ 1912893 w 3864074"/>
                <a:gd name="connsiteY11" fmla="*/ 2997777 h 3491345"/>
                <a:gd name="connsiteX12" fmla="*/ 1790511 w 3864074"/>
                <a:gd name="connsiteY12" fmla="*/ 2841336 h 3491345"/>
                <a:gd name="connsiteX13" fmla="*/ 1667552 w 3864074"/>
                <a:gd name="connsiteY13" fmla="*/ 2622550 h 3491345"/>
                <a:gd name="connsiteX14" fmla="*/ 1483402 w 3864074"/>
                <a:gd name="connsiteY14" fmla="*/ 2400877 h 3491345"/>
                <a:gd name="connsiteX15" fmla="*/ 1351206 w 3864074"/>
                <a:gd name="connsiteY15" fmla="*/ 2202872 h 3491345"/>
                <a:gd name="connsiteX16" fmla="*/ 1193034 w 3864074"/>
                <a:gd name="connsiteY16" fmla="*/ 1997363 h 3491345"/>
                <a:gd name="connsiteX17" fmla="*/ 962702 w 3864074"/>
                <a:gd name="connsiteY17" fmla="*/ 1693718 h 3491345"/>
                <a:gd name="connsiteX18" fmla="*/ 842629 w 3864074"/>
                <a:gd name="connsiteY18" fmla="*/ 1416050 h 3491345"/>
                <a:gd name="connsiteX19" fmla="*/ 275170 w 3864074"/>
                <a:gd name="connsiteY19" fmla="*/ 876877 h 3491345"/>
                <a:gd name="connsiteX20" fmla="*/ 0 w 3864074"/>
                <a:gd name="connsiteY20" fmla="*/ 428711 h 3491345"/>
                <a:gd name="connsiteX21" fmla="*/ 3274 w 3864074"/>
                <a:gd name="connsiteY21" fmla="*/ 0 h 3491345"/>
                <a:gd name="connsiteX22" fmla="*/ 1240947 w 3864074"/>
                <a:gd name="connsiteY22" fmla="*/ 9236 h 3491345"/>
                <a:gd name="connsiteX23" fmla="*/ 1259420 w 3864074"/>
                <a:gd name="connsiteY23" fmla="*/ 979054 h 3491345"/>
                <a:gd name="connsiteX24" fmla="*/ 1361020 w 3864074"/>
                <a:gd name="connsiteY24" fmla="*/ 1016000 h 3491345"/>
                <a:gd name="connsiteX25" fmla="*/ 1471856 w 3864074"/>
                <a:gd name="connsiteY25" fmla="*/ 1062182 h 3491345"/>
                <a:gd name="connsiteX26" fmla="*/ 1564220 w 3864074"/>
                <a:gd name="connsiteY26" fmla="*/ 1034472 h 3491345"/>
                <a:gd name="connsiteX27" fmla="*/ 1628874 w 3864074"/>
                <a:gd name="connsiteY27" fmla="*/ 1089891 h 3491345"/>
                <a:gd name="connsiteX28" fmla="*/ 1628874 w 3864074"/>
                <a:gd name="connsiteY28" fmla="*/ 1089891 h 3491345"/>
                <a:gd name="connsiteX29" fmla="*/ 1758184 w 3864074"/>
                <a:gd name="connsiteY29" fmla="*/ 1173018 h 3491345"/>
                <a:gd name="connsiteX30" fmla="*/ 1859784 w 3864074"/>
                <a:gd name="connsiteY30" fmla="*/ 1117600 h 3491345"/>
                <a:gd name="connsiteX31" fmla="*/ 1896729 w 3864074"/>
                <a:gd name="connsiteY31" fmla="*/ 1209963 h 3491345"/>
                <a:gd name="connsiteX32" fmla="*/ 2016802 w 3864074"/>
                <a:gd name="connsiteY32" fmla="*/ 1200727 h 3491345"/>
                <a:gd name="connsiteX33" fmla="*/ 2072220 w 3864074"/>
                <a:gd name="connsiteY33" fmla="*/ 1265382 h 3491345"/>
                <a:gd name="connsiteX34" fmla="*/ 2155347 w 3864074"/>
                <a:gd name="connsiteY34" fmla="*/ 1339272 h 3491345"/>
                <a:gd name="connsiteX35" fmla="*/ 2238474 w 3864074"/>
                <a:gd name="connsiteY35" fmla="*/ 1256145 h 3491345"/>
                <a:gd name="connsiteX36" fmla="*/ 2303129 w 3864074"/>
                <a:gd name="connsiteY36" fmla="*/ 1330036 h 3491345"/>
                <a:gd name="connsiteX37" fmla="*/ 2377020 w 3864074"/>
                <a:gd name="connsiteY37" fmla="*/ 1330036 h 3491345"/>
                <a:gd name="connsiteX38" fmla="*/ 2432438 w 3864074"/>
                <a:gd name="connsiteY38" fmla="*/ 1385454 h 3491345"/>
                <a:gd name="connsiteX39" fmla="*/ 2561747 w 3864074"/>
                <a:gd name="connsiteY39" fmla="*/ 1330036 h 3491345"/>
                <a:gd name="connsiteX40" fmla="*/ 2626402 w 3864074"/>
                <a:gd name="connsiteY40" fmla="*/ 1376218 h 3491345"/>
                <a:gd name="connsiteX41" fmla="*/ 2949674 w 3864074"/>
                <a:gd name="connsiteY41" fmla="*/ 1330036 h 3491345"/>
                <a:gd name="connsiteX42" fmla="*/ 3226765 w 3864074"/>
                <a:gd name="connsiteY42" fmla="*/ 1283854 h 3491345"/>
                <a:gd name="connsiteX43" fmla="*/ 3559274 w 3864074"/>
                <a:gd name="connsiteY43" fmla="*/ 1440872 h 3491345"/>
                <a:gd name="connsiteX44" fmla="*/ 3651638 w 3864074"/>
                <a:gd name="connsiteY44" fmla="*/ 1477818 h 3491345"/>
                <a:gd name="connsiteX45" fmla="*/ 3697820 w 3864074"/>
                <a:gd name="connsiteY45" fmla="*/ 2216727 h 3491345"/>
                <a:gd name="connsiteX46" fmla="*/ 3854838 w 3864074"/>
                <a:gd name="connsiteY46" fmla="*/ 2475345 h 3491345"/>
                <a:gd name="connsiteX47" fmla="*/ 3864074 w 3864074"/>
                <a:gd name="connsiteY47" fmla="*/ 2687782 h 3491345"/>
                <a:gd name="connsiteX48" fmla="*/ 3836365 w 3864074"/>
                <a:gd name="connsiteY48" fmla="*/ 2974109 h 3491345"/>
                <a:gd name="connsiteX49" fmla="*/ 3836365 w 3864074"/>
                <a:gd name="connsiteY49" fmla="*/ 3066472 h 3491345"/>
                <a:gd name="connsiteX50" fmla="*/ 3383784 w 3864074"/>
                <a:gd name="connsiteY50" fmla="*/ 3491345 h 3491345"/>
                <a:gd name="connsiteX0" fmla="*/ 3397638 w 3864074"/>
                <a:gd name="connsiteY0" fmla="*/ 1356013 h 3164032"/>
                <a:gd name="connsiteX1" fmla="*/ 3224456 w 3864074"/>
                <a:gd name="connsiteY1" fmla="*/ 1550554 h 3164032"/>
                <a:gd name="connsiteX2" fmla="*/ 3184047 w 3864074"/>
                <a:gd name="connsiteY2" fmla="*/ 1615786 h 3164032"/>
                <a:gd name="connsiteX3" fmla="*/ 3149988 w 3864074"/>
                <a:gd name="connsiteY3" fmla="*/ 1704686 h 3164032"/>
                <a:gd name="connsiteX4" fmla="*/ 3024143 w 3864074"/>
                <a:gd name="connsiteY4" fmla="*/ 1878445 h 3164032"/>
                <a:gd name="connsiteX5" fmla="*/ 2926006 w 3864074"/>
                <a:gd name="connsiteY5" fmla="*/ 2058554 h 3164032"/>
                <a:gd name="connsiteX6" fmla="*/ 2724538 w 3864074"/>
                <a:gd name="connsiteY6" fmla="*/ 2245013 h 3164032"/>
                <a:gd name="connsiteX7" fmla="*/ 2585415 w 3864074"/>
                <a:gd name="connsiteY7" fmla="*/ 2466686 h 3164032"/>
                <a:gd name="connsiteX8" fmla="*/ 2398379 w 3864074"/>
                <a:gd name="connsiteY8" fmla="*/ 2701059 h 3164032"/>
                <a:gd name="connsiteX9" fmla="*/ 2280038 w 3864074"/>
                <a:gd name="connsiteY9" fmla="*/ 2938895 h 3164032"/>
                <a:gd name="connsiteX10" fmla="*/ 2028347 w 3864074"/>
                <a:gd name="connsiteY10" fmla="*/ 3164032 h 3164032"/>
                <a:gd name="connsiteX11" fmla="*/ 1912893 w 3864074"/>
                <a:gd name="connsiteY11" fmla="*/ 2997777 h 3164032"/>
                <a:gd name="connsiteX12" fmla="*/ 1790511 w 3864074"/>
                <a:gd name="connsiteY12" fmla="*/ 2841336 h 3164032"/>
                <a:gd name="connsiteX13" fmla="*/ 1667552 w 3864074"/>
                <a:gd name="connsiteY13" fmla="*/ 2622550 h 3164032"/>
                <a:gd name="connsiteX14" fmla="*/ 1483402 w 3864074"/>
                <a:gd name="connsiteY14" fmla="*/ 2400877 h 3164032"/>
                <a:gd name="connsiteX15" fmla="*/ 1351206 w 3864074"/>
                <a:gd name="connsiteY15" fmla="*/ 2202872 h 3164032"/>
                <a:gd name="connsiteX16" fmla="*/ 1193034 w 3864074"/>
                <a:gd name="connsiteY16" fmla="*/ 1997363 h 3164032"/>
                <a:gd name="connsiteX17" fmla="*/ 962702 w 3864074"/>
                <a:gd name="connsiteY17" fmla="*/ 1693718 h 3164032"/>
                <a:gd name="connsiteX18" fmla="*/ 842629 w 3864074"/>
                <a:gd name="connsiteY18" fmla="*/ 1416050 h 3164032"/>
                <a:gd name="connsiteX19" fmla="*/ 275170 w 3864074"/>
                <a:gd name="connsiteY19" fmla="*/ 876877 h 3164032"/>
                <a:gd name="connsiteX20" fmla="*/ 0 w 3864074"/>
                <a:gd name="connsiteY20" fmla="*/ 428711 h 3164032"/>
                <a:gd name="connsiteX21" fmla="*/ 3274 w 3864074"/>
                <a:gd name="connsiteY21" fmla="*/ 0 h 3164032"/>
                <a:gd name="connsiteX22" fmla="*/ 1240947 w 3864074"/>
                <a:gd name="connsiteY22" fmla="*/ 9236 h 3164032"/>
                <a:gd name="connsiteX23" fmla="*/ 1259420 w 3864074"/>
                <a:gd name="connsiteY23" fmla="*/ 979054 h 3164032"/>
                <a:gd name="connsiteX24" fmla="*/ 1361020 w 3864074"/>
                <a:gd name="connsiteY24" fmla="*/ 1016000 h 3164032"/>
                <a:gd name="connsiteX25" fmla="*/ 1471856 w 3864074"/>
                <a:gd name="connsiteY25" fmla="*/ 1062182 h 3164032"/>
                <a:gd name="connsiteX26" fmla="*/ 1564220 w 3864074"/>
                <a:gd name="connsiteY26" fmla="*/ 1034472 h 3164032"/>
                <a:gd name="connsiteX27" fmla="*/ 1628874 w 3864074"/>
                <a:gd name="connsiteY27" fmla="*/ 1089891 h 3164032"/>
                <a:gd name="connsiteX28" fmla="*/ 1628874 w 3864074"/>
                <a:gd name="connsiteY28" fmla="*/ 1089891 h 3164032"/>
                <a:gd name="connsiteX29" fmla="*/ 1758184 w 3864074"/>
                <a:gd name="connsiteY29" fmla="*/ 1173018 h 3164032"/>
                <a:gd name="connsiteX30" fmla="*/ 1859784 w 3864074"/>
                <a:gd name="connsiteY30" fmla="*/ 1117600 h 3164032"/>
                <a:gd name="connsiteX31" fmla="*/ 1896729 w 3864074"/>
                <a:gd name="connsiteY31" fmla="*/ 1209963 h 3164032"/>
                <a:gd name="connsiteX32" fmla="*/ 2016802 w 3864074"/>
                <a:gd name="connsiteY32" fmla="*/ 1200727 h 3164032"/>
                <a:gd name="connsiteX33" fmla="*/ 2072220 w 3864074"/>
                <a:gd name="connsiteY33" fmla="*/ 1265382 h 3164032"/>
                <a:gd name="connsiteX34" fmla="*/ 2155347 w 3864074"/>
                <a:gd name="connsiteY34" fmla="*/ 1339272 h 3164032"/>
                <a:gd name="connsiteX35" fmla="*/ 2238474 w 3864074"/>
                <a:gd name="connsiteY35" fmla="*/ 1256145 h 3164032"/>
                <a:gd name="connsiteX36" fmla="*/ 2303129 w 3864074"/>
                <a:gd name="connsiteY36" fmla="*/ 1330036 h 3164032"/>
                <a:gd name="connsiteX37" fmla="*/ 2377020 w 3864074"/>
                <a:gd name="connsiteY37" fmla="*/ 1330036 h 3164032"/>
                <a:gd name="connsiteX38" fmla="*/ 2432438 w 3864074"/>
                <a:gd name="connsiteY38" fmla="*/ 1385454 h 3164032"/>
                <a:gd name="connsiteX39" fmla="*/ 2561747 w 3864074"/>
                <a:gd name="connsiteY39" fmla="*/ 1330036 h 3164032"/>
                <a:gd name="connsiteX40" fmla="*/ 2626402 w 3864074"/>
                <a:gd name="connsiteY40" fmla="*/ 1376218 h 3164032"/>
                <a:gd name="connsiteX41" fmla="*/ 2949674 w 3864074"/>
                <a:gd name="connsiteY41" fmla="*/ 1330036 h 3164032"/>
                <a:gd name="connsiteX42" fmla="*/ 3226765 w 3864074"/>
                <a:gd name="connsiteY42" fmla="*/ 1283854 h 3164032"/>
                <a:gd name="connsiteX43" fmla="*/ 3559274 w 3864074"/>
                <a:gd name="connsiteY43" fmla="*/ 1440872 h 3164032"/>
                <a:gd name="connsiteX44" fmla="*/ 3651638 w 3864074"/>
                <a:gd name="connsiteY44" fmla="*/ 1477818 h 3164032"/>
                <a:gd name="connsiteX45" fmla="*/ 3697820 w 3864074"/>
                <a:gd name="connsiteY45" fmla="*/ 2216727 h 3164032"/>
                <a:gd name="connsiteX46" fmla="*/ 3854838 w 3864074"/>
                <a:gd name="connsiteY46" fmla="*/ 2475345 h 3164032"/>
                <a:gd name="connsiteX47" fmla="*/ 3864074 w 3864074"/>
                <a:gd name="connsiteY47" fmla="*/ 2687782 h 3164032"/>
                <a:gd name="connsiteX48" fmla="*/ 3836365 w 3864074"/>
                <a:gd name="connsiteY48" fmla="*/ 2974109 h 3164032"/>
                <a:gd name="connsiteX49" fmla="*/ 3836365 w 3864074"/>
                <a:gd name="connsiteY49" fmla="*/ 3066472 h 3164032"/>
                <a:gd name="connsiteX0" fmla="*/ 3397638 w 3864074"/>
                <a:gd name="connsiteY0" fmla="*/ 1356013 h 3164032"/>
                <a:gd name="connsiteX1" fmla="*/ 3224456 w 3864074"/>
                <a:gd name="connsiteY1" fmla="*/ 1550554 h 3164032"/>
                <a:gd name="connsiteX2" fmla="*/ 3184047 w 3864074"/>
                <a:gd name="connsiteY2" fmla="*/ 1615786 h 3164032"/>
                <a:gd name="connsiteX3" fmla="*/ 3149988 w 3864074"/>
                <a:gd name="connsiteY3" fmla="*/ 1704686 h 3164032"/>
                <a:gd name="connsiteX4" fmla="*/ 3024143 w 3864074"/>
                <a:gd name="connsiteY4" fmla="*/ 1878445 h 3164032"/>
                <a:gd name="connsiteX5" fmla="*/ 2926006 w 3864074"/>
                <a:gd name="connsiteY5" fmla="*/ 2058554 h 3164032"/>
                <a:gd name="connsiteX6" fmla="*/ 2724538 w 3864074"/>
                <a:gd name="connsiteY6" fmla="*/ 2245013 h 3164032"/>
                <a:gd name="connsiteX7" fmla="*/ 2585415 w 3864074"/>
                <a:gd name="connsiteY7" fmla="*/ 2466686 h 3164032"/>
                <a:gd name="connsiteX8" fmla="*/ 2398379 w 3864074"/>
                <a:gd name="connsiteY8" fmla="*/ 2701059 h 3164032"/>
                <a:gd name="connsiteX9" fmla="*/ 2280038 w 3864074"/>
                <a:gd name="connsiteY9" fmla="*/ 2938895 h 3164032"/>
                <a:gd name="connsiteX10" fmla="*/ 2028347 w 3864074"/>
                <a:gd name="connsiteY10" fmla="*/ 3164032 h 3164032"/>
                <a:gd name="connsiteX11" fmla="*/ 1912893 w 3864074"/>
                <a:gd name="connsiteY11" fmla="*/ 2997777 h 3164032"/>
                <a:gd name="connsiteX12" fmla="*/ 1790511 w 3864074"/>
                <a:gd name="connsiteY12" fmla="*/ 2841336 h 3164032"/>
                <a:gd name="connsiteX13" fmla="*/ 1667552 w 3864074"/>
                <a:gd name="connsiteY13" fmla="*/ 2622550 h 3164032"/>
                <a:gd name="connsiteX14" fmla="*/ 1483402 w 3864074"/>
                <a:gd name="connsiteY14" fmla="*/ 2400877 h 3164032"/>
                <a:gd name="connsiteX15" fmla="*/ 1351206 w 3864074"/>
                <a:gd name="connsiteY15" fmla="*/ 2202872 h 3164032"/>
                <a:gd name="connsiteX16" fmla="*/ 1193034 w 3864074"/>
                <a:gd name="connsiteY16" fmla="*/ 1997363 h 3164032"/>
                <a:gd name="connsiteX17" fmla="*/ 962702 w 3864074"/>
                <a:gd name="connsiteY17" fmla="*/ 1693718 h 3164032"/>
                <a:gd name="connsiteX18" fmla="*/ 842629 w 3864074"/>
                <a:gd name="connsiteY18" fmla="*/ 1416050 h 3164032"/>
                <a:gd name="connsiteX19" fmla="*/ 275170 w 3864074"/>
                <a:gd name="connsiteY19" fmla="*/ 876877 h 3164032"/>
                <a:gd name="connsiteX20" fmla="*/ 0 w 3864074"/>
                <a:gd name="connsiteY20" fmla="*/ 428711 h 3164032"/>
                <a:gd name="connsiteX21" fmla="*/ 3274 w 3864074"/>
                <a:gd name="connsiteY21" fmla="*/ 0 h 3164032"/>
                <a:gd name="connsiteX22" fmla="*/ 1240947 w 3864074"/>
                <a:gd name="connsiteY22" fmla="*/ 9236 h 3164032"/>
                <a:gd name="connsiteX23" fmla="*/ 1259420 w 3864074"/>
                <a:gd name="connsiteY23" fmla="*/ 979054 h 3164032"/>
                <a:gd name="connsiteX24" fmla="*/ 1361020 w 3864074"/>
                <a:gd name="connsiteY24" fmla="*/ 1016000 h 3164032"/>
                <a:gd name="connsiteX25" fmla="*/ 1471856 w 3864074"/>
                <a:gd name="connsiteY25" fmla="*/ 1062182 h 3164032"/>
                <a:gd name="connsiteX26" fmla="*/ 1564220 w 3864074"/>
                <a:gd name="connsiteY26" fmla="*/ 1034472 h 3164032"/>
                <a:gd name="connsiteX27" fmla="*/ 1628874 w 3864074"/>
                <a:gd name="connsiteY27" fmla="*/ 1089891 h 3164032"/>
                <a:gd name="connsiteX28" fmla="*/ 1628874 w 3864074"/>
                <a:gd name="connsiteY28" fmla="*/ 1089891 h 3164032"/>
                <a:gd name="connsiteX29" fmla="*/ 1758184 w 3864074"/>
                <a:gd name="connsiteY29" fmla="*/ 1173018 h 3164032"/>
                <a:gd name="connsiteX30" fmla="*/ 1859784 w 3864074"/>
                <a:gd name="connsiteY30" fmla="*/ 1117600 h 3164032"/>
                <a:gd name="connsiteX31" fmla="*/ 1896729 w 3864074"/>
                <a:gd name="connsiteY31" fmla="*/ 1209963 h 3164032"/>
                <a:gd name="connsiteX32" fmla="*/ 2016802 w 3864074"/>
                <a:gd name="connsiteY32" fmla="*/ 1200727 h 3164032"/>
                <a:gd name="connsiteX33" fmla="*/ 2072220 w 3864074"/>
                <a:gd name="connsiteY33" fmla="*/ 1265382 h 3164032"/>
                <a:gd name="connsiteX34" fmla="*/ 2155347 w 3864074"/>
                <a:gd name="connsiteY34" fmla="*/ 1339272 h 3164032"/>
                <a:gd name="connsiteX35" fmla="*/ 2238474 w 3864074"/>
                <a:gd name="connsiteY35" fmla="*/ 1256145 h 3164032"/>
                <a:gd name="connsiteX36" fmla="*/ 2303129 w 3864074"/>
                <a:gd name="connsiteY36" fmla="*/ 1330036 h 3164032"/>
                <a:gd name="connsiteX37" fmla="*/ 2377020 w 3864074"/>
                <a:gd name="connsiteY37" fmla="*/ 1330036 h 3164032"/>
                <a:gd name="connsiteX38" fmla="*/ 2432438 w 3864074"/>
                <a:gd name="connsiteY38" fmla="*/ 1385454 h 3164032"/>
                <a:gd name="connsiteX39" fmla="*/ 2561747 w 3864074"/>
                <a:gd name="connsiteY39" fmla="*/ 1330036 h 3164032"/>
                <a:gd name="connsiteX40" fmla="*/ 2626402 w 3864074"/>
                <a:gd name="connsiteY40" fmla="*/ 1376218 h 3164032"/>
                <a:gd name="connsiteX41" fmla="*/ 2949674 w 3864074"/>
                <a:gd name="connsiteY41" fmla="*/ 1330036 h 3164032"/>
                <a:gd name="connsiteX42" fmla="*/ 3226765 w 3864074"/>
                <a:gd name="connsiteY42" fmla="*/ 1283854 h 3164032"/>
                <a:gd name="connsiteX43" fmla="*/ 3559274 w 3864074"/>
                <a:gd name="connsiteY43" fmla="*/ 1440872 h 3164032"/>
                <a:gd name="connsiteX44" fmla="*/ 3651638 w 3864074"/>
                <a:gd name="connsiteY44" fmla="*/ 1477818 h 3164032"/>
                <a:gd name="connsiteX45" fmla="*/ 3697820 w 3864074"/>
                <a:gd name="connsiteY45" fmla="*/ 2216727 h 3164032"/>
                <a:gd name="connsiteX46" fmla="*/ 3864074 w 3864074"/>
                <a:gd name="connsiteY46" fmla="*/ 2687782 h 3164032"/>
                <a:gd name="connsiteX47" fmla="*/ 3836365 w 3864074"/>
                <a:gd name="connsiteY47" fmla="*/ 2974109 h 3164032"/>
                <a:gd name="connsiteX48" fmla="*/ 3836365 w 3864074"/>
                <a:gd name="connsiteY48" fmla="*/ 3066472 h 3164032"/>
                <a:gd name="connsiteX0" fmla="*/ 3397638 w 3836365"/>
                <a:gd name="connsiteY0" fmla="*/ 1356013 h 3164032"/>
                <a:gd name="connsiteX1" fmla="*/ 3224456 w 3836365"/>
                <a:gd name="connsiteY1" fmla="*/ 1550554 h 3164032"/>
                <a:gd name="connsiteX2" fmla="*/ 3184047 w 3836365"/>
                <a:gd name="connsiteY2" fmla="*/ 1615786 h 3164032"/>
                <a:gd name="connsiteX3" fmla="*/ 3149988 w 3836365"/>
                <a:gd name="connsiteY3" fmla="*/ 1704686 h 3164032"/>
                <a:gd name="connsiteX4" fmla="*/ 3024143 w 3836365"/>
                <a:gd name="connsiteY4" fmla="*/ 1878445 h 3164032"/>
                <a:gd name="connsiteX5" fmla="*/ 2926006 w 3836365"/>
                <a:gd name="connsiteY5" fmla="*/ 2058554 h 3164032"/>
                <a:gd name="connsiteX6" fmla="*/ 2724538 w 3836365"/>
                <a:gd name="connsiteY6" fmla="*/ 2245013 h 3164032"/>
                <a:gd name="connsiteX7" fmla="*/ 2585415 w 3836365"/>
                <a:gd name="connsiteY7" fmla="*/ 2466686 h 3164032"/>
                <a:gd name="connsiteX8" fmla="*/ 2398379 w 3836365"/>
                <a:gd name="connsiteY8" fmla="*/ 2701059 h 3164032"/>
                <a:gd name="connsiteX9" fmla="*/ 2280038 w 3836365"/>
                <a:gd name="connsiteY9" fmla="*/ 2938895 h 3164032"/>
                <a:gd name="connsiteX10" fmla="*/ 2028347 w 3836365"/>
                <a:gd name="connsiteY10" fmla="*/ 3164032 h 3164032"/>
                <a:gd name="connsiteX11" fmla="*/ 1912893 w 3836365"/>
                <a:gd name="connsiteY11" fmla="*/ 2997777 h 3164032"/>
                <a:gd name="connsiteX12" fmla="*/ 1790511 w 3836365"/>
                <a:gd name="connsiteY12" fmla="*/ 2841336 h 3164032"/>
                <a:gd name="connsiteX13" fmla="*/ 1667552 w 3836365"/>
                <a:gd name="connsiteY13" fmla="*/ 2622550 h 3164032"/>
                <a:gd name="connsiteX14" fmla="*/ 1483402 w 3836365"/>
                <a:gd name="connsiteY14" fmla="*/ 2400877 h 3164032"/>
                <a:gd name="connsiteX15" fmla="*/ 1351206 w 3836365"/>
                <a:gd name="connsiteY15" fmla="*/ 2202872 h 3164032"/>
                <a:gd name="connsiteX16" fmla="*/ 1193034 w 3836365"/>
                <a:gd name="connsiteY16" fmla="*/ 1997363 h 3164032"/>
                <a:gd name="connsiteX17" fmla="*/ 962702 w 3836365"/>
                <a:gd name="connsiteY17" fmla="*/ 1693718 h 3164032"/>
                <a:gd name="connsiteX18" fmla="*/ 842629 w 3836365"/>
                <a:gd name="connsiteY18" fmla="*/ 1416050 h 3164032"/>
                <a:gd name="connsiteX19" fmla="*/ 275170 w 3836365"/>
                <a:gd name="connsiteY19" fmla="*/ 876877 h 3164032"/>
                <a:gd name="connsiteX20" fmla="*/ 0 w 3836365"/>
                <a:gd name="connsiteY20" fmla="*/ 428711 h 3164032"/>
                <a:gd name="connsiteX21" fmla="*/ 3274 w 3836365"/>
                <a:gd name="connsiteY21" fmla="*/ 0 h 3164032"/>
                <a:gd name="connsiteX22" fmla="*/ 1240947 w 3836365"/>
                <a:gd name="connsiteY22" fmla="*/ 9236 h 3164032"/>
                <a:gd name="connsiteX23" fmla="*/ 1259420 w 3836365"/>
                <a:gd name="connsiteY23" fmla="*/ 979054 h 3164032"/>
                <a:gd name="connsiteX24" fmla="*/ 1361020 w 3836365"/>
                <a:gd name="connsiteY24" fmla="*/ 1016000 h 3164032"/>
                <a:gd name="connsiteX25" fmla="*/ 1471856 w 3836365"/>
                <a:gd name="connsiteY25" fmla="*/ 1062182 h 3164032"/>
                <a:gd name="connsiteX26" fmla="*/ 1564220 w 3836365"/>
                <a:gd name="connsiteY26" fmla="*/ 1034472 h 3164032"/>
                <a:gd name="connsiteX27" fmla="*/ 1628874 w 3836365"/>
                <a:gd name="connsiteY27" fmla="*/ 1089891 h 3164032"/>
                <a:gd name="connsiteX28" fmla="*/ 1628874 w 3836365"/>
                <a:gd name="connsiteY28" fmla="*/ 1089891 h 3164032"/>
                <a:gd name="connsiteX29" fmla="*/ 1758184 w 3836365"/>
                <a:gd name="connsiteY29" fmla="*/ 1173018 h 3164032"/>
                <a:gd name="connsiteX30" fmla="*/ 1859784 w 3836365"/>
                <a:gd name="connsiteY30" fmla="*/ 1117600 h 3164032"/>
                <a:gd name="connsiteX31" fmla="*/ 1896729 w 3836365"/>
                <a:gd name="connsiteY31" fmla="*/ 1209963 h 3164032"/>
                <a:gd name="connsiteX32" fmla="*/ 2016802 w 3836365"/>
                <a:gd name="connsiteY32" fmla="*/ 1200727 h 3164032"/>
                <a:gd name="connsiteX33" fmla="*/ 2072220 w 3836365"/>
                <a:gd name="connsiteY33" fmla="*/ 1265382 h 3164032"/>
                <a:gd name="connsiteX34" fmla="*/ 2155347 w 3836365"/>
                <a:gd name="connsiteY34" fmla="*/ 1339272 h 3164032"/>
                <a:gd name="connsiteX35" fmla="*/ 2238474 w 3836365"/>
                <a:gd name="connsiteY35" fmla="*/ 1256145 h 3164032"/>
                <a:gd name="connsiteX36" fmla="*/ 2303129 w 3836365"/>
                <a:gd name="connsiteY36" fmla="*/ 1330036 h 3164032"/>
                <a:gd name="connsiteX37" fmla="*/ 2377020 w 3836365"/>
                <a:gd name="connsiteY37" fmla="*/ 1330036 h 3164032"/>
                <a:gd name="connsiteX38" fmla="*/ 2432438 w 3836365"/>
                <a:gd name="connsiteY38" fmla="*/ 1385454 h 3164032"/>
                <a:gd name="connsiteX39" fmla="*/ 2561747 w 3836365"/>
                <a:gd name="connsiteY39" fmla="*/ 1330036 h 3164032"/>
                <a:gd name="connsiteX40" fmla="*/ 2626402 w 3836365"/>
                <a:gd name="connsiteY40" fmla="*/ 1376218 h 3164032"/>
                <a:gd name="connsiteX41" fmla="*/ 2949674 w 3836365"/>
                <a:gd name="connsiteY41" fmla="*/ 1330036 h 3164032"/>
                <a:gd name="connsiteX42" fmla="*/ 3226765 w 3836365"/>
                <a:gd name="connsiteY42" fmla="*/ 1283854 h 3164032"/>
                <a:gd name="connsiteX43" fmla="*/ 3559274 w 3836365"/>
                <a:gd name="connsiteY43" fmla="*/ 1440872 h 3164032"/>
                <a:gd name="connsiteX44" fmla="*/ 3651638 w 3836365"/>
                <a:gd name="connsiteY44" fmla="*/ 1477818 h 3164032"/>
                <a:gd name="connsiteX45" fmla="*/ 3697820 w 3836365"/>
                <a:gd name="connsiteY45" fmla="*/ 2216727 h 3164032"/>
                <a:gd name="connsiteX46" fmla="*/ 3836365 w 3836365"/>
                <a:gd name="connsiteY46" fmla="*/ 2974109 h 3164032"/>
                <a:gd name="connsiteX47" fmla="*/ 3836365 w 3836365"/>
                <a:gd name="connsiteY47" fmla="*/ 3066472 h 3164032"/>
                <a:gd name="connsiteX0" fmla="*/ 3397638 w 3836365"/>
                <a:gd name="connsiteY0" fmla="*/ 1356013 h 3164032"/>
                <a:gd name="connsiteX1" fmla="*/ 3224456 w 3836365"/>
                <a:gd name="connsiteY1" fmla="*/ 1550554 h 3164032"/>
                <a:gd name="connsiteX2" fmla="*/ 3184047 w 3836365"/>
                <a:gd name="connsiteY2" fmla="*/ 1615786 h 3164032"/>
                <a:gd name="connsiteX3" fmla="*/ 3149988 w 3836365"/>
                <a:gd name="connsiteY3" fmla="*/ 1704686 h 3164032"/>
                <a:gd name="connsiteX4" fmla="*/ 3024143 w 3836365"/>
                <a:gd name="connsiteY4" fmla="*/ 1878445 h 3164032"/>
                <a:gd name="connsiteX5" fmla="*/ 2926006 w 3836365"/>
                <a:gd name="connsiteY5" fmla="*/ 2058554 h 3164032"/>
                <a:gd name="connsiteX6" fmla="*/ 2724538 w 3836365"/>
                <a:gd name="connsiteY6" fmla="*/ 2245013 h 3164032"/>
                <a:gd name="connsiteX7" fmla="*/ 2585415 w 3836365"/>
                <a:gd name="connsiteY7" fmla="*/ 2466686 h 3164032"/>
                <a:gd name="connsiteX8" fmla="*/ 2398379 w 3836365"/>
                <a:gd name="connsiteY8" fmla="*/ 2701059 h 3164032"/>
                <a:gd name="connsiteX9" fmla="*/ 2280038 w 3836365"/>
                <a:gd name="connsiteY9" fmla="*/ 2938895 h 3164032"/>
                <a:gd name="connsiteX10" fmla="*/ 2028347 w 3836365"/>
                <a:gd name="connsiteY10" fmla="*/ 3164032 h 3164032"/>
                <a:gd name="connsiteX11" fmla="*/ 1912893 w 3836365"/>
                <a:gd name="connsiteY11" fmla="*/ 2997777 h 3164032"/>
                <a:gd name="connsiteX12" fmla="*/ 1790511 w 3836365"/>
                <a:gd name="connsiteY12" fmla="*/ 2841336 h 3164032"/>
                <a:gd name="connsiteX13" fmla="*/ 1667552 w 3836365"/>
                <a:gd name="connsiteY13" fmla="*/ 2622550 h 3164032"/>
                <a:gd name="connsiteX14" fmla="*/ 1483402 w 3836365"/>
                <a:gd name="connsiteY14" fmla="*/ 2400877 h 3164032"/>
                <a:gd name="connsiteX15" fmla="*/ 1351206 w 3836365"/>
                <a:gd name="connsiteY15" fmla="*/ 2202872 h 3164032"/>
                <a:gd name="connsiteX16" fmla="*/ 1193034 w 3836365"/>
                <a:gd name="connsiteY16" fmla="*/ 1997363 h 3164032"/>
                <a:gd name="connsiteX17" fmla="*/ 962702 w 3836365"/>
                <a:gd name="connsiteY17" fmla="*/ 1693718 h 3164032"/>
                <a:gd name="connsiteX18" fmla="*/ 842629 w 3836365"/>
                <a:gd name="connsiteY18" fmla="*/ 1416050 h 3164032"/>
                <a:gd name="connsiteX19" fmla="*/ 275170 w 3836365"/>
                <a:gd name="connsiteY19" fmla="*/ 876877 h 3164032"/>
                <a:gd name="connsiteX20" fmla="*/ 0 w 3836365"/>
                <a:gd name="connsiteY20" fmla="*/ 428711 h 3164032"/>
                <a:gd name="connsiteX21" fmla="*/ 3274 w 3836365"/>
                <a:gd name="connsiteY21" fmla="*/ 0 h 3164032"/>
                <a:gd name="connsiteX22" fmla="*/ 1240947 w 3836365"/>
                <a:gd name="connsiteY22" fmla="*/ 9236 h 3164032"/>
                <a:gd name="connsiteX23" fmla="*/ 1259420 w 3836365"/>
                <a:gd name="connsiteY23" fmla="*/ 979054 h 3164032"/>
                <a:gd name="connsiteX24" fmla="*/ 1361020 w 3836365"/>
                <a:gd name="connsiteY24" fmla="*/ 1016000 h 3164032"/>
                <a:gd name="connsiteX25" fmla="*/ 1471856 w 3836365"/>
                <a:gd name="connsiteY25" fmla="*/ 1062182 h 3164032"/>
                <a:gd name="connsiteX26" fmla="*/ 1564220 w 3836365"/>
                <a:gd name="connsiteY26" fmla="*/ 1034472 h 3164032"/>
                <a:gd name="connsiteX27" fmla="*/ 1628874 w 3836365"/>
                <a:gd name="connsiteY27" fmla="*/ 1089891 h 3164032"/>
                <a:gd name="connsiteX28" fmla="*/ 1628874 w 3836365"/>
                <a:gd name="connsiteY28" fmla="*/ 1089891 h 3164032"/>
                <a:gd name="connsiteX29" fmla="*/ 1758184 w 3836365"/>
                <a:gd name="connsiteY29" fmla="*/ 1173018 h 3164032"/>
                <a:gd name="connsiteX30" fmla="*/ 1859784 w 3836365"/>
                <a:gd name="connsiteY30" fmla="*/ 1117600 h 3164032"/>
                <a:gd name="connsiteX31" fmla="*/ 1896729 w 3836365"/>
                <a:gd name="connsiteY31" fmla="*/ 1209963 h 3164032"/>
                <a:gd name="connsiteX32" fmla="*/ 2016802 w 3836365"/>
                <a:gd name="connsiteY32" fmla="*/ 1200727 h 3164032"/>
                <a:gd name="connsiteX33" fmla="*/ 2072220 w 3836365"/>
                <a:gd name="connsiteY33" fmla="*/ 1265382 h 3164032"/>
                <a:gd name="connsiteX34" fmla="*/ 2155347 w 3836365"/>
                <a:gd name="connsiteY34" fmla="*/ 1339272 h 3164032"/>
                <a:gd name="connsiteX35" fmla="*/ 2238474 w 3836365"/>
                <a:gd name="connsiteY35" fmla="*/ 1256145 h 3164032"/>
                <a:gd name="connsiteX36" fmla="*/ 2303129 w 3836365"/>
                <a:gd name="connsiteY36" fmla="*/ 1330036 h 3164032"/>
                <a:gd name="connsiteX37" fmla="*/ 2377020 w 3836365"/>
                <a:gd name="connsiteY37" fmla="*/ 1330036 h 3164032"/>
                <a:gd name="connsiteX38" fmla="*/ 2432438 w 3836365"/>
                <a:gd name="connsiteY38" fmla="*/ 1385454 h 3164032"/>
                <a:gd name="connsiteX39" fmla="*/ 2561747 w 3836365"/>
                <a:gd name="connsiteY39" fmla="*/ 1330036 h 3164032"/>
                <a:gd name="connsiteX40" fmla="*/ 2626402 w 3836365"/>
                <a:gd name="connsiteY40" fmla="*/ 1376218 h 3164032"/>
                <a:gd name="connsiteX41" fmla="*/ 2949674 w 3836365"/>
                <a:gd name="connsiteY41" fmla="*/ 1330036 h 3164032"/>
                <a:gd name="connsiteX42" fmla="*/ 3226765 w 3836365"/>
                <a:gd name="connsiteY42" fmla="*/ 1283854 h 3164032"/>
                <a:gd name="connsiteX43" fmla="*/ 3559274 w 3836365"/>
                <a:gd name="connsiteY43" fmla="*/ 1440872 h 3164032"/>
                <a:gd name="connsiteX44" fmla="*/ 3651638 w 3836365"/>
                <a:gd name="connsiteY44" fmla="*/ 1477818 h 3164032"/>
                <a:gd name="connsiteX45" fmla="*/ 3697820 w 3836365"/>
                <a:gd name="connsiteY45" fmla="*/ 2216727 h 3164032"/>
                <a:gd name="connsiteX46" fmla="*/ 3836365 w 3836365"/>
                <a:gd name="connsiteY46" fmla="*/ 2974109 h 3164032"/>
                <a:gd name="connsiteX0" fmla="*/ 3397638 w 3697820"/>
                <a:gd name="connsiteY0" fmla="*/ 1356013 h 3164032"/>
                <a:gd name="connsiteX1" fmla="*/ 3224456 w 3697820"/>
                <a:gd name="connsiteY1" fmla="*/ 1550554 h 3164032"/>
                <a:gd name="connsiteX2" fmla="*/ 3184047 w 3697820"/>
                <a:gd name="connsiteY2" fmla="*/ 1615786 h 3164032"/>
                <a:gd name="connsiteX3" fmla="*/ 3149988 w 3697820"/>
                <a:gd name="connsiteY3" fmla="*/ 1704686 h 3164032"/>
                <a:gd name="connsiteX4" fmla="*/ 3024143 w 3697820"/>
                <a:gd name="connsiteY4" fmla="*/ 1878445 h 3164032"/>
                <a:gd name="connsiteX5" fmla="*/ 2926006 w 3697820"/>
                <a:gd name="connsiteY5" fmla="*/ 2058554 h 3164032"/>
                <a:gd name="connsiteX6" fmla="*/ 2724538 w 3697820"/>
                <a:gd name="connsiteY6" fmla="*/ 2245013 h 3164032"/>
                <a:gd name="connsiteX7" fmla="*/ 2585415 w 3697820"/>
                <a:gd name="connsiteY7" fmla="*/ 2466686 h 3164032"/>
                <a:gd name="connsiteX8" fmla="*/ 2398379 w 3697820"/>
                <a:gd name="connsiteY8" fmla="*/ 2701059 h 3164032"/>
                <a:gd name="connsiteX9" fmla="*/ 2280038 w 3697820"/>
                <a:gd name="connsiteY9" fmla="*/ 2938895 h 3164032"/>
                <a:gd name="connsiteX10" fmla="*/ 2028347 w 3697820"/>
                <a:gd name="connsiteY10" fmla="*/ 3164032 h 3164032"/>
                <a:gd name="connsiteX11" fmla="*/ 1912893 w 3697820"/>
                <a:gd name="connsiteY11" fmla="*/ 2997777 h 3164032"/>
                <a:gd name="connsiteX12" fmla="*/ 1790511 w 3697820"/>
                <a:gd name="connsiteY12" fmla="*/ 2841336 h 3164032"/>
                <a:gd name="connsiteX13" fmla="*/ 1667552 w 3697820"/>
                <a:gd name="connsiteY13" fmla="*/ 2622550 h 3164032"/>
                <a:gd name="connsiteX14" fmla="*/ 1483402 w 3697820"/>
                <a:gd name="connsiteY14" fmla="*/ 2400877 h 3164032"/>
                <a:gd name="connsiteX15" fmla="*/ 1351206 w 3697820"/>
                <a:gd name="connsiteY15" fmla="*/ 2202872 h 3164032"/>
                <a:gd name="connsiteX16" fmla="*/ 1193034 w 3697820"/>
                <a:gd name="connsiteY16" fmla="*/ 1997363 h 3164032"/>
                <a:gd name="connsiteX17" fmla="*/ 962702 w 3697820"/>
                <a:gd name="connsiteY17" fmla="*/ 1693718 h 3164032"/>
                <a:gd name="connsiteX18" fmla="*/ 842629 w 3697820"/>
                <a:gd name="connsiteY18" fmla="*/ 1416050 h 3164032"/>
                <a:gd name="connsiteX19" fmla="*/ 275170 w 3697820"/>
                <a:gd name="connsiteY19" fmla="*/ 876877 h 3164032"/>
                <a:gd name="connsiteX20" fmla="*/ 0 w 3697820"/>
                <a:gd name="connsiteY20" fmla="*/ 428711 h 3164032"/>
                <a:gd name="connsiteX21" fmla="*/ 3274 w 3697820"/>
                <a:gd name="connsiteY21" fmla="*/ 0 h 3164032"/>
                <a:gd name="connsiteX22" fmla="*/ 1240947 w 3697820"/>
                <a:gd name="connsiteY22" fmla="*/ 9236 h 3164032"/>
                <a:gd name="connsiteX23" fmla="*/ 1259420 w 3697820"/>
                <a:gd name="connsiteY23" fmla="*/ 979054 h 3164032"/>
                <a:gd name="connsiteX24" fmla="*/ 1361020 w 3697820"/>
                <a:gd name="connsiteY24" fmla="*/ 1016000 h 3164032"/>
                <a:gd name="connsiteX25" fmla="*/ 1471856 w 3697820"/>
                <a:gd name="connsiteY25" fmla="*/ 1062182 h 3164032"/>
                <a:gd name="connsiteX26" fmla="*/ 1564220 w 3697820"/>
                <a:gd name="connsiteY26" fmla="*/ 1034472 h 3164032"/>
                <a:gd name="connsiteX27" fmla="*/ 1628874 w 3697820"/>
                <a:gd name="connsiteY27" fmla="*/ 1089891 h 3164032"/>
                <a:gd name="connsiteX28" fmla="*/ 1628874 w 3697820"/>
                <a:gd name="connsiteY28" fmla="*/ 1089891 h 3164032"/>
                <a:gd name="connsiteX29" fmla="*/ 1758184 w 3697820"/>
                <a:gd name="connsiteY29" fmla="*/ 1173018 h 3164032"/>
                <a:gd name="connsiteX30" fmla="*/ 1859784 w 3697820"/>
                <a:gd name="connsiteY30" fmla="*/ 1117600 h 3164032"/>
                <a:gd name="connsiteX31" fmla="*/ 1896729 w 3697820"/>
                <a:gd name="connsiteY31" fmla="*/ 1209963 h 3164032"/>
                <a:gd name="connsiteX32" fmla="*/ 2016802 w 3697820"/>
                <a:gd name="connsiteY32" fmla="*/ 1200727 h 3164032"/>
                <a:gd name="connsiteX33" fmla="*/ 2072220 w 3697820"/>
                <a:gd name="connsiteY33" fmla="*/ 1265382 h 3164032"/>
                <a:gd name="connsiteX34" fmla="*/ 2155347 w 3697820"/>
                <a:gd name="connsiteY34" fmla="*/ 1339272 h 3164032"/>
                <a:gd name="connsiteX35" fmla="*/ 2238474 w 3697820"/>
                <a:gd name="connsiteY35" fmla="*/ 1256145 h 3164032"/>
                <a:gd name="connsiteX36" fmla="*/ 2303129 w 3697820"/>
                <a:gd name="connsiteY36" fmla="*/ 1330036 h 3164032"/>
                <a:gd name="connsiteX37" fmla="*/ 2377020 w 3697820"/>
                <a:gd name="connsiteY37" fmla="*/ 1330036 h 3164032"/>
                <a:gd name="connsiteX38" fmla="*/ 2432438 w 3697820"/>
                <a:gd name="connsiteY38" fmla="*/ 1385454 h 3164032"/>
                <a:gd name="connsiteX39" fmla="*/ 2561747 w 3697820"/>
                <a:gd name="connsiteY39" fmla="*/ 1330036 h 3164032"/>
                <a:gd name="connsiteX40" fmla="*/ 2626402 w 3697820"/>
                <a:gd name="connsiteY40" fmla="*/ 1376218 h 3164032"/>
                <a:gd name="connsiteX41" fmla="*/ 2949674 w 3697820"/>
                <a:gd name="connsiteY41" fmla="*/ 1330036 h 3164032"/>
                <a:gd name="connsiteX42" fmla="*/ 3226765 w 3697820"/>
                <a:gd name="connsiteY42" fmla="*/ 1283854 h 3164032"/>
                <a:gd name="connsiteX43" fmla="*/ 3559274 w 3697820"/>
                <a:gd name="connsiteY43" fmla="*/ 1440872 h 3164032"/>
                <a:gd name="connsiteX44" fmla="*/ 3651638 w 3697820"/>
                <a:gd name="connsiteY44" fmla="*/ 1477818 h 3164032"/>
                <a:gd name="connsiteX45" fmla="*/ 3697820 w 3697820"/>
                <a:gd name="connsiteY45" fmla="*/ 2216727 h 3164032"/>
                <a:gd name="connsiteX0" fmla="*/ 3397638 w 3651638"/>
                <a:gd name="connsiteY0" fmla="*/ 1356013 h 3164032"/>
                <a:gd name="connsiteX1" fmla="*/ 3224456 w 3651638"/>
                <a:gd name="connsiteY1" fmla="*/ 1550554 h 3164032"/>
                <a:gd name="connsiteX2" fmla="*/ 3184047 w 3651638"/>
                <a:gd name="connsiteY2" fmla="*/ 1615786 h 3164032"/>
                <a:gd name="connsiteX3" fmla="*/ 3149988 w 3651638"/>
                <a:gd name="connsiteY3" fmla="*/ 1704686 h 3164032"/>
                <a:gd name="connsiteX4" fmla="*/ 3024143 w 3651638"/>
                <a:gd name="connsiteY4" fmla="*/ 1878445 h 3164032"/>
                <a:gd name="connsiteX5" fmla="*/ 2926006 w 3651638"/>
                <a:gd name="connsiteY5" fmla="*/ 2058554 h 3164032"/>
                <a:gd name="connsiteX6" fmla="*/ 2724538 w 3651638"/>
                <a:gd name="connsiteY6" fmla="*/ 2245013 h 3164032"/>
                <a:gd name="connsiteX7" fmla="*/ 2585415 w 3651638"/>
                <a:gd name="connsiteY7" fmla="*/ 2466686 h 3164032"/>
                <a:gd name="connsiteX8" fmla="*/ 2398379 w 3651638"/>
                <a:gd name="connsiteY8" fmla="*/ 2701059 h 3164032"/>
                <a:gd name="connsiteX9" fmla="*/ 2280038 w 3651638"/>
                <a:gd name="connsiteY9" fmla="*/ 2938895 h 3164032"/>
                <a:gd name="connsiteX10" fmla="*/ 2028347 w 3651638"/>
                <a:gd name="connsiteY10" fmla="*/ 3164032 h 3164032"/>
                <a:gd name="connsiteX11" fmla="*/ 1912893 w 3651638"/>
                <a:gd name="connsiteY11" fmla="*/ 2997777 h 3164032"/>
                <a:gd name="connsiteX12" fmla="*/ 1790511 w 3651638"/>
                <a:gd name="connsiteY12" fmla="*/ 2841336 h 3164032"/>
                <a:gd name="connsiteX13" fmla="*/ 1667552 w 3651638"/>
                <a:gd name="connsiteY13" fmla="*/ 2622550 h 3164032"/>
                <a:gd name="connsiteX14" fmla="*/ 1483402 w 3651638"/>
                <a:gd name="connsiteY14" fmla="*/ 2400877 h 3164032"/>
                <a:gd name="connsiteX15" fmla="*/ 1351206 w 3651638"/>
                <a:gd name="connsiteY15" fmla="*/ 2202872 h 3164032"/>
                <a:gd name="connsiteX16" fmla="*/ 1193034 w 3651638"/>
                <a:gd name="connsiteY16" fmla="*/ 1997363 h 3164032"/>
                <a:gd name="connsiteX17" fmla="*/ 962702 w 3651638"/>
                <a:gd name="connsiteY17" fmla="*/ 1693718 h 3164032"/>
                <a:gd name="connsiteX18" fmla="*/ 842629 w 3651638"/>
                <a:gd name="connsiteY18" fmla="*/ 1416050 h 3164032"/>
                <a:gd name="connsiteX19" fmla="*/ 275170 w 3651638"/>
                <a:gd name="connsiteY19" fmla="*/ 876877 h 3164032"/>
                <a:gd name="connsiteX20" fmla="*/ 0 w 3651638"/>
                <a:gd name="connsiteY20" fmla="*/ 428711 h 3164032"/>
                <a:gd name="connsiteX21" fmla="*/ 3274 w 3651638"/>
                <a:gd name="connsiteY21" fmla="*/ 0 h 3164032"/>
                <a:gd name="connsiteX22" fmla="*/ 1240947 w 3651638"/>
                <a:gd name="connsiteY22" fmla="*/ 9236 h 3164032"/>
                <a:gd name="connsiteX23" fmla="*/ 1259420 w 3651638"/>
                <a:gd name="connsiteY23" fmla="*/ 979054 h 3164032"/>
                <a:gd name="connsiteX24" fmla="*/ 1361020 w 3651638"/>
                <a:gd name="connsiteY24" fmla="*/ 1016000 h 3164032"/>
                <a:gd name="connsiteX25" fmla="*/ 1471856 w 3651638"/>
                <a:gd name="connsiteY25" fmla="*/ 1062182 h 3164032"/>
                <a:gd name="connsiteX26" fmla="*/ 1564220 w 3651638"/>
                <a:gd name="connsiteY26" fmla="*/ 1034472 h 3164032"/>
                <a:gd name="connsiteX27" fmla="*/ 1628874 w 3651638"/>
                <a:gd name="connsiteY27" fmla="*/ 1089891 h 3164032"/>
                <a:gd name="connsiteX28" fmla="*/ 1628874 w 3651638"/>
                <a:gd name="connsiteY28" fmla="*/ 1089891 h 3164032"/>
                <a:gd name="connsiteX29" fmla="*/ 1758184 w 3651638"/>
                <a:gd name="connsiteY29" fmla="*/ 1173018 h 3164032"/>
                <a:gd name="connsiteX30" fmla="*/ 1859784 w 3651638"/>
                <a:gd name="connsiteY30" fmla="*/ 1117600 h 3164032"/>
                <a:gd name="connsiteX31" fmla="*/ 1896729 w 3651638"/>
                <a:gd name="connsiteY31" fmla="*/ 1209963 h 3164032"/>
                <a:gd name="connsiteX32" fmla="*/ 2016802 w 3651638"/>
                <a:gd name="connsiteY32" fmla="*/ 1200727 h 3164032"/>
                <a:gd name="connsiteX33" fmla="*/ 2072220 w 3651638"/>
                <a:gd name="connsiteY33" fmla="*/ 1265382 h 3164032"/>
                <a:gd name="connsiteX34" fmla="*/ 2155347 w 3651638"/>
                <a:gd name="connsiteY34" fmla="*/ 1339272 h 3164032"/>
                <a:gd name="connsiteX35" fmla="*/ 2238474 w 3651638"/>
                <a:gd name="connsiteY35" fmla="*/ 1256145 h 3164032"/>
                <a:gd name="connsiteX36" fmla="*/ 2303129 w 3651638"/>
                <a:gd name="connsiteY36" fmla="*/ 1330036 h 3164032"/>
                <a:gd name="connsiteX37" fmla="*/ 2377020 w 3651638"/>
                <a:gd name="connsiteY37" fmla="*/ 1330036 h 3164032"/>
                <a:gd name="connsiteX38" fmla="*/ 2432438 w 3651638"/>
                <a:gd name="connsiteY38" fmla="*/ 1385454 h 3164032"/>
                <a:gd name="connsiteX39" fmla="*/ 2561747 w 3651638"/>
                <a:gd name="connsiteY39" fmla="*/ 1330036 h 3164032"/>
                <a:gd name="connsiteX40" fmla="*/ 2626402 w 3651638"/>
                <a:gd name="connsiteY40" fmla="*/ 1376218 h 3164032"/>
                <a:gd name="connsiteX41" fmla="*/ 2949674 w 3651638"/>
                <a:gd name="connsiteY41" fmla="*/ 1330036 h 3164032"/>
                <a:gd name="connsiteX42" fmla="*/ 3226765 w 3651638"/>
                <a:gd name="connsiteY42" fmla="*/ 1283854 h 3164032"/>
                <a:gd name="connsiteX43" fmla="*/ 3559274 w 3651638"/>
                <a:gd name="connsiteY43" fmla="*/ 1440872 h 3164032"/>
                <a:gd name="connsiteX44" fmla="*/ 3651638 w 3651638"/>
                <a:gd name="connsiteY44" fmla="*/ 1477818 h 3164032"/>
                <a:gd name="connsiteX0" fmla="*/ 3397638 w 3559274"/>
                <a:gd name="connsiteY0" fmla="*/ 1356013 h 3164032"/>
                <a:gd name="connsiteX1" fmla="*/ 3224456 w 3559274"/>
                <a:gd name="connsiteY1" fmla="*/ 1550554 h 3164032"/>
                <a:gd name="connsiteX2" fmla="*/ 3184047 w 3559274"/>
                <a:gd name="connsiteY2" fmla="*/ 1615786 h 3164032"/>
                <a:gd name="connsiteX3" fmla="*/ 3149988 w 3559274"/>
                <a:gd name="connsiteY3" fmla="*/ 1704686 h 3164032"/>
                <a:gd name="connsiteX4" fmla="*/ 3024143 w 3559274"/>
                <a:gd name="connsiteY4" fmla="*/ 1878445 h 3164032"/>
                <a:gd name="connsiteX5" fmla="*/ 2926006 w 3559274"/>
                <a:gd name="connsiteY5" fmla="*/ 2058554 h 3164032"/>
                <a:gd name="connsiteX6" fmla="*/ 2724538 w 3559274"/>
                <a:gd name="connsiteY6" fmla="*/ 2245013 h 3164032"/>
                <a:gd name="connsiteX7" fmla="*/ 2585415 w 3559274"/>
                <a:gd name="connsiteY7" fmla="*/ 2466686 h 3164032"/>
                <a:gd name="connsiteX8" fmla="*/ 2398379 w 3559274"/>
                <a:gd name="connsiteY8" fmla="*/ 2701059 h 3164032"/>
                <a:gd name="connsiteX9" fmla="*/ 2280038 w 3559274"/>
                <a:gd name="connsiteY9" fmla="*/ 2938895 h 3164032"/>
                <a:gd name="connsiteX10" fmla="*/ 2028347 w 3559274"/>
                <a:gd name="connsiteY10" fmla="*/ 3164032 h 3164032"/>
                <a:gd name="connsiteX11" fmla="*/ 1912893 w 3559274"/>
                <a:gd name="connsiteY11" fmla="*/ 2997777 h 3164032"/>
                <a:gd name="connsiteX12" fmla="*/ 1790511 w 3559274"/>
                <a:gd name="connsiteY12" fmla="*/ 2841336 h 3164032"/>
                <a:gd name="connsiteX13" fmla="*/ 1667552 w 3559274"/>
                <a:gd name="connsiteY13" fmla="*/ 2622550 h 3164032"/>
                <a:gd name="connsiteX14" fmla="*/ 1483402 w 3559274"/>
                <a:gd name="connsiteY14" fmla="*/ 2400877 h 3164032"/>
                <a:gd name="connsiteX15" fmla="*/ 1351206 w 3559274"/>
                <a:gd name="connsiteY15" fmla="*/ 2202872 h 3164032"/>
                <a:gd name="connsiteX16" fmla="*/ 1193034 w 3559274"/>
                <a:gd name="connsiteY16" fmla="*/ 1997363 h 3164032"/>
                <a:gd name="connsiteX17" fmla="*/ 962702 w 3559274"/>
                <a:gd name="connsiteY17" fmla="*/ 1693718 h 3164032"/>
                <a:gd name="connsiteX18" fmla="*/ 842629 w 3559274"/>
                <a:gd name="connsiteY18" fmla="*/ 1416050 h 3164032"/>
                <a:gd name="connsiteX19" fmla="*/ 275170 w 3559274"/>
                <a:gd name="connsiteY19" fmla="*/ 876877 h 3164032"/>
                <a:gd name="connsiteX20" fmla="*/ 0 w 3559274"/>
                <a:gd name="connsiteY20" fmla="*/ 428711 h 3164032"/>
                <a:gd name="connsiteX21" fmla="*/ 3274 w 3559274"/>
                <a:gd name="connsiteY21" fmla="*/ 0 h 3164032"/>
                <a:gd name="connsiteX22" fmla="*/ 1240947 w 3559274"/>
                <a:gd name="connsiteY22" fmla="*/ 9236 h 3164032"/>
                <a:gd name="connsiteX23" fmla="*/ 1259420 w 3559274"/>
                <a:gd name="connsiteY23" fmla="*/ 979054 h 3164032"/>
                <a:gd name="connsiteX24" fmla="*/ 1361020 w 3559274"/>
                <a:gd name="connsiteY24" fmla="*/ 1016000 h 3164032"/>
                <a:gd name="connsiteX25" fmla="*/ 1471856 w 3559274"/>
                <a:gd name="connsiteY25" fmla="*/ 1062182 h 3164032"/>
                <a:gd name="connsiteX26" fmla="*/ 1564220 w 3559274"/>
                <a:gd name="connsiteY26" fmla="*/ 1034472 h 3164032"/>
                <a:gd name="connsiteX27" fmla="*/ 1628874 w 3559274"/>
                <a:gd name="connsiteY27" fmla="*/ 1089891 h 3164032"/>
                <a:gd name="connsiteX28" fmla="*/ 1628874 w 3559274"/>
                <a:gd name="connsiteY28" fmla="*/ 1089891 h 3164032"/>
                <a:gd name="connsiteX29" fmla="*/ 1758184 w 3559274"/>
                <a:gd name="connsiteY29" fmla="*/ 1173018 h 3164032"/>
                <a:gd name="connsiteX30" fmla="*/ 1859784 w 3559274"/>
                <a:gd name="connsiteY30" fmla="*/ 1117600 h 3164032"/>
                <a:gd name="connsiteX31" fmla="*/ 1896729 w 3559274"/>
                <a:gd name="connsiteY31" fmla="*/ 1209963 h 3164032"/>
                <a:gd name="connsiteX32" fmla="*/ 2016802 w 3559274"/>
                <a:gd name="connsiteY32" fmla="*/ 1200727 h 3164032"/>
                <a:gd name="connsiteX33" fmla="*/ 2072220 w 3559274"/>
                <a:gd name="connsiteY33" fmla="*/ 1265382 h 3164032"/>
                <a:gd name="connsiteX34" fmla="*/ 2155347 w 3559274"/>
                <a:gd name="connsiteY34" fmla="*/ 1339272 h 3164032"/>
                <a:gd name="connsiteX35" fmla="*/ 2238474 w 3559274"/>
                <a:gd name="connsiteY35" fmla="*/ 1256145 h 3164032"/>
                <a:gd name="connsiteX36" fmla="*/ 2303129 w 3559274"/>
                <a:gd name="connsiteY36" fmla="*/ 1330036 h 3164032"/>
                <a:gd name="connsiteX37" fmla="*/ 2377020 w 3559274"/>
                <a:gd name="connsiteY37" fmla="*/ 1330036 h 3164032"/>
                <a:gd name="connsiteX38" fmla="*/ 2432438 w 3559274"/>
                <a:gd name="connsiteY38" fmla="*/ 1385454 h 3164032"/>
                <a:gd name="connsiteX39" fmla="*/ 2561747 w 3559274"/>
                <a:gd name="connsiteY39" fmla="*/ 1330036 h 3164032"/>
                <a:gd name="connsiteX40" fmla="*/ 2626402 w 3559274"/>
                <a:gd name="connsiteY40" fmla="*/ 1376218 h 3164032"/>
                <a:gd name="connsiteX41" fmla="*/ 2949674 w 3559274"/>
                <a:gd name="connsiteY41" fmla="*/ 1330036 h 3164032"/>
                <a:gd name="connsiteX42" fmla="*/ 3226765 w 3559274"/>
                <a:gd name="connsiteY42" fmla="*/ 1283854 h 3164032"/>
                <a:gd name="connsiteX43" fmla="*/ 3559274 w 3559274"/>
                <a:gd name="connsiteY43" fmla="*/ 1440872 h 3164032"/>
                <a:gd name="connsiteX0" fmla="*/ 3397638 w 3397638"/>
                <a:gd name="connsiteY0" fmla="*/ 1356013 h 3164032"/>
                <a:gd name="connsiteX1" fmla="*/ 3224456 w 3397638"/>
                <a:gd name="connsiteY1" fmla="*/ 1550554 h 3164032"/>
                <a:gd name="connsiteX2" fmla="*/ 3184047 w 3397638"/>
                <a:gd name="connsiteY2" fmla="*/ 1615786 h 3164032"/>
                <a:gd name="connsiteX3" fmla="*/ 3149988 w 3397638"/>
                <a:gd name="connsiteY3" fmla="*/ 1704686 h 3164032"/>
                <a:gd name="connsiteX4" fmla="*/ 3024143 w 3397638"/>
                <a:gd name="connsiteY4" fmla="*/ 1878445 h 3164032"/>
                <a:gd name="connsiteX5" fmla="*/ 2926006 w 3397638"/>
                <a:gd name="connsiteY5" fmla="*/ 2058554 h 3164032"/>
                <a:gd name="connsiteX6" fmla="*/ 2724538 w 3397638"/>
                <a:gd name="connsiteY6" fmla="*/ 2245013 h 3164032"/>
                <a:gd name="connsiteX7" fmla="*/ 2585415 w 3397638"/>
                <a:gd name="connsiteY7" fmla="*/ 2466686 h 3164032"/>
                <a:gd name="connsiteX8" fmla="*/ 2398379 w 3397638"/>
                <a:gd name="connsiteY8" fmla="*/ 2701059 h 3164032"/>
                <a:gd name="connsiteX9" fmla="*/ 2280038 w 3397638"/>
                <a:gd name="connsiteY9" fmla="*/ 2938895 h 3164032"/>
                <a:gd name="connsiteX10" fmla="*/ 2028347 w 3397638"/>
                <a:gd name="connsiteY10" fmla="*/ 3164032 h 3164032"/>
                <a:gd name="connsiteX11" fmla="*/ 1912893 w 3397638"/>
                <a:gd name="connsiteY11" fmla="*/ 2997777 h 3164032"/>
                <a:gd name="connsiteX12" fmla="*/ 1790511 w 3397638"/>
                <a:gd name="connsiteY12" fmla="*/ 2841336 h 3164032"/>
                <a:gd name="connsiteX13" fmla="*/ 1667552 w 3397638"/>
                <a:gd name="connsiteY13" fmla="*/ 2622550 h 3164032"/>
                <a:gd name="connsiteX14" fmla="*/ 1483402 w 3397638"/>
                <a:gd name="connsiteY14" fmla="*/ 2400877 h 3164032"/>
                <a:gd name="connsiteX15" fmla="*/ 1351206 w 3397638"/>
                <a:gd name="connsiteY15" fmla="*/ 2202872 h 3164032"/>
                <a:gd name="connsiteX16" fmla="*/ 1193034 w 3397638"/>
                <a:gd name="connsiteY16" fmla="*/ 1997363 h 3164032"/>
                <a:gd name="connsiteX17" fmla="*/ 962702 w 3397638"/>
                <a:gd name="connsiteY17" fmla="*/ 1693718 h 3164032"/>
                <a:gd name="connsiteX18" fmla="*/ 842629 w 3397638"/>
                <a:gd name="connsiteY18" fmla="*/ 1416050 h 3164032"/>
                <a:gd name="connsiteX19" fmla="*/ 275170 w 3397638"/>
                <a:gd name="connsiteY19" fmla="*/ 876877 h 3164032"/>
                <a:gd name="connsiteX20" fmla="*/ 0 w 3397638"/>
                <a:gd name="connsiteY20" fmla="*/ 428711 h 3164032"/>
                <a:gd name="connsiteX21" fmla="*/ 3274 w 3397638"/>
                <a:gd name="connsiteY21" fmla="*/ 0 h 3164032"/>
                <a:gd name="connsiteX22" fmla="*/ 1240947 w 3397638"/>
                <a:gd name="connsiteY22" fmla="*/ 9236 h 3164032"/>
                <a:gd name="connsiteX23" fmla="*/ 1259420 w 3397638"/>
                <a:gd name="connsiteY23" fmla="*/ 979054 h 3164032"/>
                <a:gd name="connsiteX24" fmla="*/ 1361020 w 3397638"/>
                <a:gd name="connsiteY24" fmla="*/ 1016000 h 3164032"/>
                <a:gd name="connsiteX25" fmla="*/ 1471856 w 3397638"/>
                <a:gd name="connsiteY25" fmla="*/ 1062182 h 3164032"/>
                <a:gd name="connsiteX26" fmla="*/ 1564220 w 3397638"/>
                <a:gd name="connsiteY26" fmla="*/ 1034472 h 3164032"/>
                <a:gd name="connsiteX27" fmla="*/ 1628874 w 3397638"/>
                <a:gd name="connsiteY27" fmla="*/ 1089891 h 3164032"/>
                <a:gd name="connsiteX28" fmla="*/ 1628874 w 3397638"/>
                <a:gd name="connsiteY28" fmla="*/ 1089891 h 3164032"/>
                <a:gd name="connsiteX29" fmla="*/ 1758184 w 3397638"/>
                <a:gd name="connsiteY29" fmla="*/ 1173018 h 3164032"/>
                <a:gd name="connsiteX30" fmla="*/ 1859784 w 3397638"/>
                <a:gd name="connsiteY30" fmla="*/ 1117600 h 3164032"/>
                <a:gd name="connsiteX31" fmla="*/ 1896729 w 3397638"/>
                <a:gd name="connsiteY31" fmla="*/ 1209963 h 3164032"/>
                <a:gd name="connsiteX32" fmla="*/ 2016802 w 3397638"/>
                <a:gd name="connsiteY32" fmla="*/ 1200727 h 3164032"/>
                <a:gd name="connsiteX33" fmla="*/ 2072220 w 3397638"/>
                <a:gd name="connsiteY33" fmla="*/ 1265382 h 3164032"/>
                <a:gd name="connsiteX34" fmla="*/ 2155347 w 3397638"/>
                <a:gd name="connsiteY34" fmla="*/ 1339272 h 3164032"/>
                <a:gd name="connsiteX35" fmla="*/ 2238474 w 3397638"/>
                <a:gd name="connsiteY35" fmla="*/ 1256145 h 3164032"/>
                <a:gd name="connsiteX36" fmla="*/ 2303129 w 3397638"/>
                <a:gd name="connsiteY36" fmla="*/ 1330036 h 3164032"/>
                <a:gd name="connsiteX37" fmla="*/ 2377020 w 3397638"/>
                <a:gd name="connsiteY37" fmla="*/ 1330036 h 3164032"/>
                <a:gd name="connsiteX38" fmla="*/ 2432438 w 3397638"/>
                <a:gd name="connsiteY38" fmla="*/ 1385454 h 3164032"/>
                <a:gd name="connsiteX39" fmla="*/ 2561747 w 3397638"/>
                <a:gd name="connsiteY39" fmla="*/ 1330036 h 3164032"/>
                <a:gd name="connsiteX40" fmla="*/ 2626402 w 3397638"/>
                <a:gd name="connsiteY40" fmla="*/ 1376218 h 3164032"/>
                <a:gd name="connsiteX41" fmla="*/ 2949674 w 3397638"/>
                <a:gd name="connsiteY41" fmla="*/ 1330036 h 3164032"/>
                <a:gd name="connsiteX42" fmla="*/ 3226765 w 3397638"/>
                <a:gd name="connsiteY42" fmla="*/ 1283854 h 3164032"/>
                <a:gd name="connsiteX0" fmla="*/ 3397638 w 3397638"/>
                <a:gd name="connsiteY0" fmla="*/ 1356013 h 3164032"/>
                <a:gd name="connsiteX1" fmla="*/ 3224456 w 3397638"/>
                <a:gd name="connsiteY1" fmla="*/ 1550554 h 3164032"/>
                <a:gd name="connsiteX2" fmla="*/ 3184047 w 3397638"/>
                <a:gd name="connsiteY2" fmla="*/ 1615786 h 3164032"/>
                <a:gd name="connsiteX3" fmla="*/ 3149988 w 3397638"/>
                <a:gd name="connsiteY3" fmla="*/ 1704686 h 3164032"/>
                <a:gd name="connsiteX4" fmla="*/ 3024143 w 3397638"/>
                <a:gd name="connsiteY4" fmla="*/ 1878445 h 3164032"/>
                <a:gd name="connsiteX5" fmla="*/ 2926006 w 3397638"/>
                <a:gd name="connsiteY5" fmla="*/ 2058554 h 3164032"/>
                <a:gd name="connsiteX6" fmla="*/ 2724538 w 3397638"/>
                <a:gd name="connsiteY6" fmla="*/ 2245013 h 3164032"/>
                <a:gd name="connsiteX7" fmla="*/ 2585415 w 3397638"/>
                <a:gd name="connsiteY7" fmla="*/ 2466686 h 3164032"/>
                <a:gd name="connsiteX8" fmla="*/ 2398379 w 3397638"/>
                <a:gd name="connsiteY8" fmla="*/ 2701059 h 3164032"/>
                <a:gd name="connsiteX9" fmla="*/ 2280038 w 3397638"/>
                <a:gd name="connsiteY9" fmla="*/ 2938895 h 3164032"/>
                <a:gd name="connsiteX10" fmla="*/ 2028347 w 3397638"/>
                <a:gd name="connsiteY10" fmla="*/ 3164032 h 3164032"/>
                <a:gd name="connsiteX11" fmla="*/ 1912893 w 3397638"/>
                <a:gd name="connsiteY11" fmla="*/ 2997777 h 3164032"/>
                <a:gd name="connsiteX12" fmla="*/ 1790511 w 3397638"/>
                <a:gd name="connsiteY12" fmla="*/ 2841336 h 3164032"/>
                <a:gd name="connsiteX13" fmla="*/ 1667552 w 3397638"/>
                <a:gd name="connsiteY13" fmla="*/ 2622550 h 3164032"/>
                <a:gd name="connsiteX14" fmla="*/ 1483402 w 3397638"/>
                <a:gd name="connsiteY14" fmla="*/ 2400877 h 3164032"/>
                <a:gd name="connsiteX15" fmla="*/ 1351206 w 3397638"/>
                <a:gd name="connsiteY15" fmla="*/ 2202872 h 3164032"/>
                <a:gd name="connsiteX16" fmla="*/ 1193034 w 3397638"/>
                <a:gd name="connsiteY16" fmla="*/ 1997363 h 3164032"/>
                <a:gd name="connsiteX17" fmla="*/ 962702 w 3397638"/>
                <a:gd name="connsiteY17" fmla="*/ 1693718 h 3164032"/>
                <a:gd name="connsiteX18" fmla="*/ 842629 w 3397638"/>
                <a:gd name="connsiteY18" fmla="*/ 1416050 h 3164032"/>
                <a:gd name="connsiteX19" fmla="*/ 275170 w 3397638"/>
                <a:gd name="connsiteY19" fmla="*/ 876877 h 3164032"/>
                <a:gd name="connsiteX20" fmla="*/ 0 w 3397638"/>
                <a:gd name="connsiteY20" fmla="*/ 428711 h 3164032"/>
                <a:gd name="connsiteX21" fmla="*/ 3274 w 3397638"/>
                <a:gd name="connsiteY21" fmla="*/ 0 h 3164032"/>
                <a:gd name="connsiteX22" fmla="*/ 1240947 w 3397638"/>
                <a:gd name="connsiteY22" fmla="*/ 9236 h 3164032"/>
                <a:gd name="connsiteX23" fmla="*/ 1259420 w 3397638"/>
                <a:gd name="connsiteY23" fmla="*/ 979054 h 3164032"/>
                <a:gd name="connsiteX24" fmla="*/ 1361020 w 3397638"/>
                <a:gd name="connsiteY24" fmla="*/ 1016000 h 3164032"/>
                <a:gd name="connsiteX25" fmla="*/ 1471856 w 3397638"/>
                <a:gd name="connsiteY25" fmla="*/ 1062182 h 3164032"/>
                <a:gd name="connsiteX26" fmla="*/ 1564220 w 3397638"/>
                <a:gd name="connsiteY26" fmla="*/ 1034472 h 3164032"/>
                <a:gd name="connsiteX27" fmla="*/ 1628874 w 3397638"/>
                <a:gd name="connsiteY27" fmla="*/ 1089891 h 3164032"/>
                <a:gd name="connsiteX28" fmla="*/ 1628874 w 3397638"/>
                <a:gd name="connsiteY28" fmla="*/ 1089891 h 3164032"/>
                <a:gd name="connsiteX29" fmla="*/ 1758184 w 3397638"/>
                <a:gd name="connsiteY29" fmla="*/ 1173018 h 3164032"/>
                <a:gd name="connsiteX30" fmla="*/ 1859784 w 3397638"/>
                <a:gd name="connsiteY30" fmla="*/ 1117600 h 3164032"/>
                <a:gd name="connsiteX31" fmla="*/ 1896729 w 3397638"/>
                <a:gd name="connsiteY31" fmla="*/ 1209963 h 3164032"/>
                <a:gd name="connsiteX32" fmla="*/ 2016802 w 3397638"/>
                <a:gd name="connsiteY32" fmla="*/ 1200727 h 3164032"/>
                <a:gd name="connsiteX33" fmla="*/ 2072220 w 3397638"/>
                <a:gd name="connsiteY33" fmla="*/ 1265382 h 3164032"/>
                <a:gd name="connsiteX34" fmla="*/ 2155347 w 3397638"/>
                <a:gd name="connsiteY34" fmla="*/ 1339272 h 3164032"/>
                <a:gd name="connsiteX35" fmla="*/ 2238474 w 3397638"/>
                <a:gd name="connsiteY35" fmla="*/ 1256145 h 3164032"/>
                <a:gd name="connsiteX36" fmla="*/ 2303129 w 3397638"/>
                <a:gd name="connsiteY36" fmla="*/ 1330036 h 3164032"/>
                <a:gd name="connsiteX37" fmla="*/ 2377020 w 3397638"/>
                <a:gd name="connsiteY37" fmla="*/ 1330036 h 3164032"/>
                <a:gd name="connsiteX38" fmla="*/ 2432438 w 3397638"/>
                <a:gd name="connsiteY38" fmla="*/ 1385454 h 3164032"/>
                <a:gd name="connsiteX39" fmla="*/ 2561747 w 3397638"/>
                <a:gd name="connsiteY39" fmla="*/ 1330036 h 3164032"/>
                <a:gd name="connsiteX40" fmla="*/ 2626402 w 3397638"/>
                <a:gd name="connsiteY40" fmla="*/ 1376218 h 3164032"/>
                <a:gd name="connsiteX41" fmla="*/ 2949674 w 3397638"/>
                <a:gd name="connsiteY41" fmla="*/ 1330036 h 3164032"/>
                <a:gd name="connsiteX42" fmla="*/ 3226765 w 3397638"/>
                <a:gd name="connsiteY42" fmla="*/ 1283854 h 3164032"/>
                <a:gd name="connsiteX43" fmla="*/ 3397638 w 3397638"/>
                <a:gd name="connsiteY43" fmla="*/ 1356013 h 3164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97638" h="3164032">
                  <a:moveTo>
                    <a:pt x="3397638" y="1356013"/>
                  </a:moveTo>
                  <a:lnTo>
                    <a:pt x="3224456" y="1550554"/>
                  </a:lnTo>
                  <a:lnTo>
                    <a:pt x="3184047" y="1615786"/>
                  </a:lnTo>
                  <a:lnTo>
                    <a:pt x="3149988" y="1704686"/>
                  </a:lnTo>
                  <a:lnTo>
                    <a:pt x="3024143" y="1878445"/>
                  </a:lnTo>
                  <a:lnTo>
                    <a:pt x="2926006" y="2058554"/>
                  </a:lnTo>
                  <a:lnTo>
                    <a:pt x="2724538" y="2245013"/>
                  </a:lnTo>
                  <a:lnTo>
                    <a:pt x="2585415" y="2466686"/>
                  </a:lnTo>
                  <a:lnTo>
                    <a:pt x="2398379" y="2701059"/>
                  </a:lnTo>
                  <a:lnTo>
                    <a:pt x="2280038" y="2938895"/>
                  </a:lnTo>
                  <a:lnTo>
                    <a:pt x="2028347" y="3164032"/>
                  </a:lnTo>
                  <a:lnTo>
                    <a:pt x="1912893" y="2997777"/>
                  </a:lnTo>
                  <a:lnTo>
                    <a:pt x="1790511" y="2841336"/>
                  </a:lnTo>
                  <a:lnTo>
                    <a:pt x="1667552" y="2622550"/>
                  </a:lnTo>
                  <a:lnTo>
                    <a:pt x="1483402" y="2400877"/>
                  </a:lnTo>
                  <a:lnTo>
                    <a:pt x="1351206" y="2202872"/>
                  </a:lnTo>
                  <a:lnTo>
                    <a:pt x="1193034" y="1997363"/>
                  </a:lnTo>
                  <a:lnTo>
                    <a:pt x="962702" y="1693718"/>
                  </a:lnTo>
                  <a:lnTo>
                    <a:pt x="842629" y="1416050"/>
                  </a:lnTo>
                  <a:lnTo>
                    <a:pt x="275170" y="876877"/>
                  </a:lnTo>
                  <a:lnTo>
                    <a:pt x="0" y="428711"/>
                  </a:lnTo>
                  <a:cubicBezTo>
                    <a:pt x="1091" y="285807"/>
                    <a:pt x="2183" y="142904"/>
                    <a:pt x="3274" y="0"/>
                  </a:cubicBezTo>
                  <a:lnTo>
                    <a:pt x="1240947" y="9236"/>
                  </a:lnTo>
                  <a:lnTo>
                    <a:pt x="1259420" y="979054"/>
                  </a:lnTo>
                  <a:lnTo>
                    <a:pt x="1361020" y="1016000"/>
                  </a:lnTo>
                  <a:lnTo>
                    <a:pt x="1471856" y="1062182"/>
                  </a:lnTo>
                  <a:lnTo>
                    <a:pt x="1564220" y="1034472"/>
                  </a:lnTo>
                  <a:lnTo>
                    <a:pt x="1628874" y="1089891"/>
                  </a:lnTo>
                  <a:lnTo>
                    <a:pt x="1628874" y="1089891"/>
                  </a:lnTo>
                  <a:lnTo>
                    <a:pt x="1758184" y="1173018"/>
                  </a:lnTo>
                  <a:lnTo>
                    <a:pt x="1859784" y="1117600"/>
                  </a:lnTo>
                  <a:lnTo>
                    <a:pt x="1896729" y="1209963"/>
                  </a:lnTo>
                  <a:lnTo>
                    <a:pt x="2016802" y="1200727"/>
                  </a:lnTo>
                  <a:lnTo>
                    <a:pt x="2072220" y="1265382"/>
                  </a:lnTo>
                  <a:lnTo>
                    <a:pt x="2155347" y="1339272"/>
                  </a:lnTo>
                  <a:lnTo>
                    <a:pt x="2238474" y="1256145"/>
                  </a:lnTo>
                  <a:lnTo>
                    <a:pt x="2303129" y="1330036"/>
                  </a:lnTo>
                  <a:lnTo>
                    <a:pt x="2377020" y="1330036"/>
                  </a:lnTo>
                  <a:lnTo>
                    <a:pt x="2432438" y="1385454"/>
                  </a:lnTo>
                  <a:lnTo>
                    <a:pt x="2561747" y="1330036"/>
                  </a:lnTo>
                  <a:lnTo>
                    <a:pt x="2626402" y="1376218"/>
                  </a:lnTo>
                  <a:lnTo>
                    <a:pt x="2949674" y="1330036"/>
                  </a:lnTo>
                  <a:lnTo>
                    <a:pt x="3226765" y="1283854"/>
                  </a:lnTo>
                  <a:lnTo>
                    <a:pt x="3397638" y="1356013"/>
                  </a:lnTo>
                  <a:close/>
                </a:path>
              </a:pathLst>
            </a:custGeom>
            <a:noFill/>
            <a:ln w="19050">
              <a:solidFill>
                <a:srgbClr val="5012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851250" y="630073"/>
              <a:ext cx="406054" cy="817727"/>
            </a:xfrm>
            <a:custGeom>
              <a:avLst/>
              <a:gdLst>
                <a:gd name="connsiteX0" fmla="*/ 12700 w 1835150"/>
                <a:gd name="connsiteY0" fmla="*/ 1841500 h 3695700"/>
                <a:gd name="connsiteX1" fmla="*/ 0 w 1835150"/>
                <a:gd name="connsiteY1" fmla="*/ 2089150 h 3695700"/>
                <a:gd name="connsiteX2" fmla="*/ 44450 w 1835150"/>
                <a:gd name="connsiteY2" fmla="*/ 2247900 h 3695700"/>
                <a:gd name="connsiteX3" fmla="*/ 19050 w 1835150"/>
                <a:gd name="connsiteY3" fmla="*/ 2451100 h 3695700"/>
                <a:gd name="connsiteX4" fmla="*/ 44450 w 1835150"/>
                <a:gd name="connsiteY4" fmla="*/ 2584450 h 3695700"/>
                <a:gd name="connsiteX5" fmla="*/ 44450 w 1835150"/>
                <a:gd name="connsiteY5" fmla="*/ 2889250 h 3695700"/>
                <a:gd name="connsiteX6" fmla="*/ 19050 w 1835150"/>
                <a:gd name="connsiteY6" fmla="*/ 3073400 h 3695700"/>
                <a:gd name="connsiteX7" fmla="*/ 88900 w 1835150"/>
                <a:gd name="connsiteY7" fmla="*/ 3282950 h 3695700"/>
                <a:gd name="connsiteX8" fmla="*/ 63500 w 1835150"/>
                <a:gd name="connsiteY8" fmla="*/ 3619500 h 3695700"/>
                <a:gd name="connsiteX9" fmla="*/ 406400 w 1835150"/>
                <a:gd name="connsiteY9" fmla="*/ 3695700 h 3695700"/>
                <a:gd name="connsiteX10" fmla="*/ 406400 w 1835150"/>
                <a:gd name="connsiteY10" fmla="*/ 3600450 h 3695700"/>
                <a:gd name="connsiteX11" fmla="*/ 285750 w 1835150"/>
                <a:gd name="connsiteY11" fmla="*/ 3352800 h 3695700"/>
                <a:gd name="connsiteX12" fmla="*/ 222250 w 1835150"/>
                <a:gd name="connsiteY12" fmla="*/ 3340100 h 3695700"/>
                <a:gd name="connsiteX13" fmla="*/ 304800 w 1835150"/>
                <a:gd name="connsiteY13" fmla="*/ 3257550 h 3695700"/>
                <a:gd name="connsiteX14" fmla="*/ 304800 w 1835150"/>
                <a:gd name="connsiteY14" fmla="*/ 3092450 h 3695700"/>
                <a:gd name="connsiteX15" fmla="*/ 222250 w 1835150"/>
                <a:gd name="connsiteY15" fmla="*/ 3130550 h 3695700"/>
                <a:gd name="connsiteX16" fmla="*/ 222250 w 1835150"/>
                <a:gd name="connsiteY16" fmla="*/ 3067050 h 3695700"/>
                <a:gd name="connsiteX17" fmla="*/ 292100 w 1835150"/>
                <a:gd name="connsiteY17" fmla="*/ 3060700 h 3695700"/>
                <a:gd name="connsiteX18" fmla="*/ 400050 w 1835150"/>
                <a:gd name="connsiteY18" fmla="*/ 2901950 h 3695700"/>
                <a:gd name="connsiteX19" fmla="*/ 368300 w 1835150"/>
                <a:gd name="connsiteY19" fmla="*/ 2863850 h 3695700"/>
                <a:gd name="connsiteX20" fmla="*/ 304800 w 1835150"/>
                <a:gd name="connsiteY20" fmla="*/ 2933700 h 3695700"/>
                <a:gd name="connsiteX21" fmla="*/ 317500 w 1835150"/>
                <a:gd name="connsiteY21" fmla="*/ 2762250 h 3695700"/>
                <a:gd name="connsiteX22" fmla="*/ 381000 w 1835150"/>
                <a:gd name="connsiteY22" fmla="*/ 2800350 h 3695700"/>
                <a:gd name="connsiteX23" fmla="*/ 476250 w 1835150"/>
                <a:gd name="connsiteY23" fmla="*/ 2774950 h 3695700"/>
                <a:gd name="connsiteX24" fmla="*/ 495300 w 1835150"/>
                <a:gd name="connsiteY24" fmla="*/ 2628900 h 3695700"/>
                <a:gd name="connsiteX25" fmla="*/ 615950 w 1835150"/>
                <a:gd name="connsiteY25" fmla="*/ 2609850 h 3695700"/>
                <a:gd name="connsiteX26" fmla="*/ 635000 w 1835150"/>
                <a:gd name="connsiteY26" fmla="*/ 2508250 h 3695700"/>
                <a:gd name="connsiteX27" fmla="*/ 723900 w 1835150"/>
                <a:gd name="connsiteY27" fmla="*/ 2584450 h 3695700"/>
                <a:gd name="connsiteX28" fmla="*/ 844550 w 1835150"/>
                <a:gd name="connsiteY28" fmla="*/ 2489200 h 3695700"/>
                <a:gd name="connsiteX29" fmla="*/ 736600 w 1835150"/>
                <a:gd name="connsiteY29" fmla="*/ 2413000 h 3695700"/>
                <a:gd name="connsiteX30" fmla="*/ 863600 w 1835150"/>
                <a:gd name="connsiteY30" fmla="*/ 2387600 h 3695700"/>
                <a:gd name="connsiteX31" fmla="*/ 933450 w 1835150"/>
                <a:gd name="connsiteY31" fmla="*/ 2438400 h 3695700"/>
                <a:gd name="connsiteX32" fmla="*/ 933450 w 1835150"/>
                <a:gd name="connsiteY32" fmla="*/ 2508250 h 3695700"/>
                <a:gd name="connsiteX33" fmla="*/ 1162050 w 1835150"/>
                <a:gd name="connsiteY33" fmla="*/ 2260600 h 3695700"/>
                <a:gd name="connsiteX34" fmla="*/ 1276350 w 1835150"/>
                <a:gd name="connsiteY34" fmla="*/ 2209800 h 3695700"/>
                <a:gd name="connsiteX35" fmla="*/ 1225550 w 1835150"/>
                <a:gd name="connsiteY35" fmla="*/ 1949450 h 3695700"/>
                <a:gd name="connsiteX36" fmla="*/ 1301750 w 1835150"/>
                <a:gd name="connsiteY36" fmla="*/ 1873250 h 3695700"/>
                <a:gd name="connsiteX37" fmla="*/ 1301750 w 1835150"/>
                <a:gd name="connsiteY37" fmla="*/ 1873250 h 3695700"/>
                <a:gd name="connsiteX38" fmla="*/ 1339850 w 1835150"/>
                <a:gd name="connsiteY38" fmla="*/ 2012950 h 3695700"/>
                <a:gd name="connsiteX39" fmla="*/ 1416050 w 1835150"/>
                <a:gd name="connsiteY39" fmla="*/ 1981200 h 3695700"/>
                <a:gd name="connsiteX40" fmla="*/ 1333500 w 1835150"/>
                <a:gd name="connsiteY40" fmla="*/ 2108200 h 3695700"/>
                <a:gd name="connsiteX41" fmla="*/ 1333500 w 1835150"/>
                <a:gd name="connsiteY41" fmla="*/ 2108200 h 3695700"/>
                <a:gd name="connsiteX42" fmla="*/ 1504950 w 1835150"/>
                <a:gd name="connsiteY42" fmla="*/ 2000250 h 3695700"/>
                <a:gd name="connsiteX43" fmla="*/ 1720850 w 1835150"/>
                <a:gd name="connsiteY43" fmla="*/ 1936750 h 3695700"/>
                <a:gd name="connsiteX44" fmla="*/ 1809750 w 1835150"/>
                <a:gd name="connsiteY44" fmla="*/ 1695450 h 3695700"/>
                <a:gd name="connsiteX45" fmla="*/ 1803400 w 1835150"/>
                <a:gd name="connsiteY45" fmla="*/ 1416050 h 3695700"/>
                <a:gd name="connsiteX46" fmla="*/ 1835150 w 1835150"/>
                <a:gd name="connsiteY46" fmla="*/ 1339850 h 3695700"/>
                <a:gd name="connsiteX47" fmla="*/ 1816100 w 1835150"/>
                <a:gd name="connsiteY47" fmla="*/ 1092200 h 3695700"/>
                <a:gd name="connsiteX48" fmla="*/ 1663700 w 1835150"/>
                <a:gd name="connsiteY48" fmla="*/ 831850 h 3695700"/>
                <a:gd name="connsiteX49" fmla="*/ 1625600 w 1835150"/>
                <a:gd name="connsiteY49" fmla="*/ 114300 h 3695700"/>
                <a:gd name="connsiteX50" fmla="*/ 1339850 w 1835150"/>
                <a:gd name="connsiteY50" fmla="*/ 0 h 3695700"/>
                <a:gd name="connsiteX51" fmla="*/ 1250950 w 1835150"/>
                <a:gd name="connsiteY51" fmla="*/ 190500 h 3695700"/>
                <a:gd name="connsiteX52" fmla="*/ 1162050 w 1835150"/>
                <a:gd name="connsiteY52" fmla="*/ 254000 h 3695700"/>
                <a:gd name="connsiteX53" fmla="*/ 1117600 w 1835150"/>
                <a:gd name="connsiteY53" fmla="*/ 425450 h 3695700"/>
                <a:gd name="connsiteX54" fmla="*/ 1009650 w 1835150"/>
                <a:gd name="connsiteY54" fmla="*/ 514350 h 3695700"/>
                <a:gd name="connsiteX55" fmla="*/ 946150 w 1835150"/>
                <a:gd name="connsiteY55" fmla="*/ 692150 h 3695700"/>
                <a:gd name="connsiteX56" fmla="*/ 806450 w 1835150"/>
                <a:gd name="connsiteY56" fmla="*/ 819150 h 3695700"/>
                <a:gd name="connsiteX57" fmla="*/ 723900 w 1835150"/>
                <a:gd name="connsiteY57" fmla="*/ 977900 h 3695700"/>
                <a:gd name="connsiteX58" fmla="*/ 609600 w 1835150"/>
                <a:gd name="connsiteY58" fmla="*/ 1022350 h 3695700"/>
                <a:gd name="connsiteX59" fmla="*/ 539750 w 1835150"/>
                <a:gd name="connsiteY59" fmla="*/ 1200150 h 3695700"/>
                <a:gd name="connsiteX60" fmla="*/ 412750 w 1835150"/>
                <a:gd name="connsiteY60" fmla="*/ 1276350 h 3695700"/>
                <a:gd name="connsiteX61" fmla="*/ 330200 w 1835150"/>
                <a:gd name="connsiteY61" fmla="*/ 1473200 h 3695700"/>
                <a:gd name="connsiteX62" fmla="*/ 260350 w 1835150"/>
                <a:gd name="connsiteY62" fmla="*/ 1511300 h 3695700"/>
                <a:gd name="connsiteX63" fmla="*/ 209550 w 1835150"/>
                <a:gd name="connsiteY63" fmla="*/ 1631950 h 3695700"/>
                <a:gd name="connsiteX64" fmla="*/ 12700 w 1835150"/>
                <a:gd name="connsiteY64" fmla="*/ 1841500 h 369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835150" h="3695700">
                  <a:moveTo>
                    <a:pt x="12700" y="1841500"/>
                  </a:moveTo>
                  <a:lnTo>
                    <a:pt x="0" y="2089150"/>
                  </a:lnTo>
                  <a:lnTo>
                    <a:pt x="44450" y="2247900"/>
                  </a:lnTo>
                  <a:lnTo>
                    <a:pt x="19050" y="2451100"/>
                  </a:lnTo>
                  <a:lnTo>
                    <a:pt x="44450" y="2584450"/>
                  </a:lnTo>
                  <a:lnTo>
                    <a:pt x="44450" y="2889250"/>
                  </a:lnTo>
                  <a:lnTo>
                    <a:pt x="19050" y="3073400"/>
                  </a:lnTo>
                  <a:lnTo>
                    <a:pt x="88900" y="3282950"/>
                  </a:lnTo>
                  <a:lnTo>
                    <a:pt x="63500" y="3619500"/>
                  </a:lnTo>
                  <a:lnTo>
                    <a:pt x="406400" y="3695700"/>
                  </a:lnTo>
                  <a:lnTo>
                    <a:pt x="406400" y="3600450"/>
                  </a:lnTo>
                  <a:lnTo>
                    <a:pt x="285750" y="3352800"/>
                  </a:lnTo>
                  <a:lnTo>
                    <a:pt x="222250" y="3340100"/>
                  </a:lnTo>
                  <a:lnTo>
                    <a:pt x="304800" y="3257550"/>
                  </a:lnTo>
                  <a:lnTo>
                    <a:pt x="304800" y="3092450"/>
                  </a:lnTo>
                  <a:lnTo>
                    <a:pt x="222250" y="3130550"/>
                  </a:lnTo>
                  <a:lnTo>
                    <a:pt x="222250" y="3067050"/>
                  </a:lnTo>
                  <a:lnTo>
                    <a:pt x="292100" y="3060700"/>
                  </a:lnTo>
                  <a:lnTo>
                    <a:pt x="400050" y="2901950"/>
                  </a:lnTo>
                  <a:lnTo>
                    <a:pt x="368300" y="2863850"/>
                  </a:lnTo>
                  <a:lnTo>
                    <a:pt x="304800" y="2933700"/>
                  </a:lnTo>
                  <a:lnTo>
                    <a:pt x="317500" y="2762250"/>
                  </a:lnTo>
                  <a:lnTo>
                    <a:pt x="381000" y="2800350"/>
                  </a:lnTo>
                  <a:lnTo>
                    <a:pt x="476250" y="2774950"/>
                  </a:lnTo>
                  <a:lnTo>
                    <a:pt x="495300" y="2628900"/>
                  </a:lnTo>
                  <a:lnTo>
                    <a:pt x="615950" y="2609850"/>
                  </a:lnTo>
                  <a:lnTo>
                    <a:pt x="635000" y="2508250"/>
                  </a:lnTo>
                  <a:lnTo>
                    <a:pt x="723900" y="2584450"/>
                  </a:lnTo>
                  <a:lnTo>
                    <a:pt x="844550" y="2489200"/>
                  </a:lnTo>
                  <a:lnTo>
                    <a:pt x="736600" y="2413000"/>
                  </a:lnTo>
                  <a:lnTo>
                    <a:pt x="863600" y="2387600"/>
                  </a:lnTo>
                  <a:lnTo>
                    <a:pt x="933450" y="2438400"/>
                  </a:lnTo>
                  <a:lnTo>
                    <a:pt x="933450" y="2508250"/>
                  </a:lnTo>
                  <a:lnTo>
                    <a:pt x="1162050" y="2260600"/>
                  </a:lnTo>
                  <a:lnTo>
                    <a:pt x="1276350" y="2209800"/>
                  </a:lnTo>
                  <a:lnTo>
                    <a:pt x="1225550" y="1949450"/>
                  </a:lnTo>
                  <a:lnTo>
                    <a:pt x="1301750" y="1873250"/>
                  </a:lnTo>
                  <a:lnTo>
                    <a:pt x="1301750" y="1873250"/>
                  </a:lnTo>
                  <a:lnTo>
                    <a:pt x="1339850" y="2012950"/>
                  </a:lnTo>
                  <a:lnTo>
                    <a:pt x="1416050" y="1981200"/>
                  </a:lnTo>
                  <a:lnTo>
                    <a:pt x="1333500" y="2108200"/>
                  </a:lnTo>
                  <a:lnTo>
                    <a:pt x="1333500" y="2108200"/>
                  </a:lnTo>
                  <a:lnTo>
                    <a:pt x="1504950" y="2000250"/>
                  </a:lnTo>
                  <a:lnTo>
                    <a:pt x="1720850" y="1936750"/>
                  </a:lnTo>
                  <a:lnTo>
                    <a:pt x="1809750" y="1695450"/>
                  </a:lnTo>
                  <a:lnTo>
                    <a:pt x="1803400" y="1416050"/>
                  </a:lnTo>
                  <a:lnTo>
                    <a:pt x="1835150" y="1339850"/>
                  </a:lnTo>
                  <a:lnTo>
                    <a:pt x="1816100" y="1092200"/>
                  </a:lnTo>
                  <a:lnTo>
                    <a:pt x="1663700" y="831850"/>
                  </a:lnTo>
                  <a:lnTo>
                    <a:pt x="1625600" y="114300"/>
                  </a:lnTo>
                  <a:lnTo>
                    <a:pt x="1339850" y="0"/>
                  </a:lnTo>
                  <a:lnTo>
                    <a:pt x="1250950" y="190500"/>
                  </a:lnTo>
                  <a:lnTo>
                    <a:pt x="1162050" y="254000"/>
                  </a:lnTo>
                  <a:lnTo>
                    <a:pt x="1117600" y="425450"/>
                  </a:lnTo>
                  <a:lnTo>
                    <a:pt x="1009650" y="514350"/>
                  </a:lnTo>
                  <a:lnTo>
                    <a:pt x="946150" y="692150"/>
                  </a:lnTo>
                  <a:lnTo>
                    <a:pt x="806450" y="819150"/>
                  </a:lnTo>
                  <a:lnTo>
                    <a:pt x="723900" y="977900"/>
                  </a:lnTo>
                  <a:lnTo>
                    <a:pt x="609600" y="1022350"/>
                  </a:lnTo>
                  <a:lnTo>
                    <a:pt x="539750" y="1200150"/>
                  </a:lnTo>
                  <a:lnTo>
                    <a:pt x="412750" y="1276350"/>
                  </a:lnTo>
                  <a:lnTo>
                    <a:pt x="330200" y="1473200"/>
                  </a:lnTo>
                  <a:lnTo>
                    <a:pt x="260350" y="1511300"/>
                  </a:lnTo>
                  <a:lnTo>
                    <a:pt x="209550" y="1631950"/>
                  </a:lnTo>
                  <a:lnTo>
                    <a:pt x="12700" y="1841500"/>
                  </a:lnTo>
                  <a:close/>
                </a:path>
              </a:pathLst>
            </a:custGeom>
            <a:noFill/>
            <a:ln w="19050">
              <a:solidFill>
                <a:srgbClr val="5012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7738" y="410888"/>
              <a:ext cx="796652" cy="1006001"/>
              <a:chOff x="1276350" y="1250950"/>
              <a:chExt cx="3600450" cy="4546600"/>
            </a:xfrm>
            <a:noFill/>
          </p:grpSpPr>
          <p:sp>
            <p:nvSpPr>
              <p:cNvPr id="29" name="Freeform 28"/>
              <p:cNvSpPr/>
              <p:nvPr/>
            </p:nvSpPr>
            <p:spPr>
              <a:xfrm>
                <a:off x="1276350" y="1250950"/>
                <a:ext cx="3600450" cy="4546600"/>
              </a:xfrm>
              <a:custGeom>
                <a:avLst/>
                <a:gdLst>
                  <a:gd name="connsiteX0" fmla="*/ 1485900 w 3600450"/>
                  <a:gd name="connsiteY0" fmla="*/ 0 h 4546600"/>
                  <a:gd name="connsiteX1" fmla="*/ 1485900 w 3600450"/>
                  <a:gd name="connsiteY1" fmla="*/ 1803400 h 4546600"/>
                  <a:gd name="connsiteX2" fmla="*/ 0 w 3600450"/>
                  <a:gd name="connsiteY2" fmla="*/ 1803400 h 4546600"/>
                  <a:gd name="connsiteX3" fmla="*/ 133350 w 3600450"/>
                  <a:gd name="connsiteY3" fmla="*/ 2038350 h 4546600"/>
                  <a:gd name="connsiteX4" fmla="*/ 266700 w 3600450"/>
                  <a:gd name="connsiteY4" fmla="*/ 2089150 h 4546600"/>
                  <a:gd name="connsiteX5" fmla="*/ 552450 w 3600450"/>
                  <a:gd name="connsiteY5" fmla="*/ 2413000 h 4546600"/>
                  <a:gd name="connsiteX6" fmla="*/ 698500 w 3600450"/>
                  <a:gd name="connsiteY6" fmla="*/ 2444750 h 4546600"/>
                  <a:gd name="connsiteX7" fmla="*/ 736600 w 3600450"/>
                  <a:gd name="connsiteY7" fmla="*/ 2736850 h 4546600"/>
                  <a:gd name="connsiteX8" fmla="*/ 895350 w 3600450"/>
                  <a:gd name="connsiteY8" fmla="*/ 2990850 h 4546600"/>
                  <a:gd name="connsiteX9" fmla="*/ 1079500 w 3600450"/>
                  <a:gd name="connsiteY9" fmla="*/ 3073400 h 4546600"/>
                  <a:gd name="connsiteX10" fmla="*/ 1143000 w 3600450"/>
                  <a:gd name="connsiteY10" fmla="*/ 3162300 h 4546600"/>
                  <a:gd name="connsiteX11" fmla="*/ 1473200 w 3600450"/>
                  <a:gd name="connsiteY11" fmla="*/ 3263900 h 4546600"/>
                  <a:gd name="connsiteX12" fmla="*/ 1504950 w 3600450"/>
                  <a:gd name="connsiteY12" fmla="*/ 3130550 h 4546600"/>
                  <a:gd name="connsiteX13" fmla="*/ 1555750 w 3600450"/>
                  <a:gd name="connsiteY13" fmla="*/ 3105150 h 4546600"/>
                  <a:gd name="connsiteX14" fmla="*/ 1549400 w 3600450"/>
                  <a:gd name="connsiteY14" fmla="*/ 2971800 h 4546600"/>
                  <a:gd name="connsiteX15" fmla="*/ 1701800 w 3600450"/>
                  <a:gd name="connsiteY15" fmla="*/ 2838450 h 4546600"/>
                  <a:gd name="connsiteX16" fmla="*/ 1828800 w 3600450"/>
                  <a:gd name="connsiteY16" fmla="*/ 2857500 h 4546600"/>
                  <a:gd name="connsiteX17" fmla="*/ 1854200 w 3600450"/>
                  <a:gd name="connsiteY17" fmla="*/ 2787650 h 4546600"/>
                  <a:gd name="connsiteX18" fmla="*/ 2101850 w 3600450"/>
                  <a:gd name="connsiteY18" fmla="*/ 2832100 h 4546600"/>
                  <a:gd name="connsiteX19" fmla="*/ 2451100 w 3600450"/>
                  <a:gd name="connsiteY19" fmla="*/ 3143250 h 4546600"/>
                  <a:gd name="connsiteX20" fmla="*/ 2489200 w 3600450"/>
                  <a:gd name="connsiteY20" fmla="*/ 3321050 h 4546600"/>
                  <a:gd name="connsiteX21" fmla="*/ 2603500 w 3600450"/>
                  <a:gd name="connsiteY21" fmla="*/ 3543300 h 4546600"/>
                  <a:gd name="connsiteX22" fmla="*/ 2736850 w 3600450"/>
                  <a:gd name="connsiteY22" fmla="*/ 3606800 h 4546600"/>
                  <a:gd name="connsiteX23" fmla="*/ 2768600 w 3600450"/>
                  <a:gd name="connsiteY23" fmla="*/ 3714750 h 4546600"/>
                  <a:gd name="connsiteX24" fmla="*/ 2952750 w 3600450"/>
                  <a:gd name="connsiteY24" fmla="*/ 3854450 h 4546600"/>
                  <a:gd name="connsiteX25" fmla="*/ 2946400 w 3600450"/>
                  <a:gd name="connsiteY25" fmla="*/ 4006850 h 4546600"/>
                  <a:gd name="connsiteX26" fmla="*/ 3073400 w 3600450"/>
                  <a:gd name="connsiteY26" fmla="*/ 4286250 h 4546600"/>
                  <a:gd name="connsiteX27" fmla="*/ 3340100 w 3600450"/>
                  <a:gd name="connsiteY27" fmla="*/ 4508500 h 4546600"/>
                  <a:gd name="connsiteX28" fmla="*/ 3587750 w 3600450"/>
                  <a:gd name="connsiteY28" fmla="*/ 4546600 h 4546600"/>
                  <a:gd name="connsiteX29" fmla="*/ 3587750 w 3600450"/>
                  <a:gd name="connsiteY29" fmla="*/ 4330700 h 4546600"/>
                  <a:gd name="connsiteX30" fmla="*/ 3600450 w 3600450"/>
                  <a:gd name="connsiteY30" fmla="*/ 4210050 h 4546600"/>
                  <a:gd name="connsiteX31" fmla="*/ 3524250 w 3600450"/>
                  <a:gd name="connsiteY31" fmla="*/ 4089400 h 4546600"/>
                  <a:gd name="connsiteX32" fmla="*/ 3581400 w 3600450"/>
                  <a:gd name="connsiteY32" fmla="*/ 3886200 h 4546600"/>
                  <a:gd name="connsiteX33" fmla="*/ 3524250 w 3600450"/>
                  <a:gd name="connsiteY33" fmla="*/ 3759200 h 4546600"/>
                  <a:gd name="connsiteX34" fmla="*/ 3549650 w 3600450"/>
                  <a:gd name="connsiteY34" fmla="*/ 3549650 h 4546600"/>
                  <a:gd name="connsiteX35" fmla="*/ 3517900 w 3600450"/>
                  <a:gd name="connsiteY35" fmla="*/ 3390900 h 4546600"/>
                  <a:gd name="connsiteX36" fmla="*/ 3568700 w 3600450"/>
                  <a:gd name="connsiteY36" fmla="*/ 3200400 h 4546600"/>
                  <a:gd name="connsiteX37" fmla="*/ 3524250 w 3600450"/>
                  <a:gd name="connsiteY37" fmla="*/ 2990850 h 4546600"/>
                  <a:gd name="connsiteX38" fmla="*/ 3524250 w 3600450"/>
                  <a:gd name="connsiteY38" fmla="*/ 2794000 h 4546600"/>
                  <a:gd name="connsiteX39" fmla="*/ 3359150 w 3600450"/>
                  <a:gd name="connsiteY39" fmla="*/ 2520950 h 4546600"/>
                  <a:gd name="connsiteX40" fmla="*/ 3194050 w 3600450"/>
                  <a:gd name="connsiteY40" fmla="*/ 2336800 h 4546600"/>
                  <a:gd name="connsiteX41" fmla="*/ 3136900 w 3600450"/>
                  <a:gd name="connsiteY41" fmla="*/ 2209800 h 4546600"/>
                  <a:gd name="connsiteX42" fmla="*/ 2984500 w 3600450"/>
                  <a:gd name="connsiteY42" fmla="*/ 2082800 h 4546600"/>
                  <a:gd name="connsiteX43" fmla="*/ 2889250 w 3600450"/>
                  <a:gd name="connsiteY43" fmla="*/ 1860550 h 4546600"/>
                  <a:gd name="connsiteX44" fmla="*/ 2781300 w 3600450"/>
                  <a:gd name="connsiteY44" fmla="*/ 1809750 h 4546600"/>
                  <a:gd name="connsiteX45" fmla="*/ 2660650 w 3600450"/>
                  <a:gd name="connsiteY45" fmla="*/ 1600200 h 4546600"/>
                  <a:gd name="connsiteX46" fmla="*/ 2540000 w 3600450"/>
                  <a:gd name="connsiteY46" fmla="*/ 1460500 h 4546600"/>
                  <a:gd name="connsiteX47" fmla="*/ 2489200 w 3600450"/>
                  <a:gd name="connsiteY47" fmla="*/ 1327150 h 4546600"/>
                  <a:gd name="connsiteX48" fmla="*/ 2355850 w 3600450"/>
                  <a:gd name="connsiteY48" fmla="*/ 1085850 h 4546600"/>
                  <a:gd name="connsiteX49" fmla="*/ 2222500 w 3600450"/>
                  <a:gd name="connsiteY49" fmla="*/ 1047750 h 4546600"/>
                  <a:gd name="connsiteX50" fmla="*/ 2159000 w 3600450"/>
                  <a:gd name="connsiteY50" fmla="*/ 895350 h 4546600"/>
                  <a:gd name="connsiteX51" fmla="*/ 1987550 w 3600450"/>
                  <a:gd name="connsiteY51" fmla="*/ 679450 h 4546600"/>
                  <a:gd name="connsiteX52" fmla="*/ 1835150 w 3600450"/>
                  <a:gd name="connsiteY52" fmla="*/ 628650 h 4546600"/>
                  <a:gd name="connsiteX53" fmla="*/ 1644650 w 3600450"/>
                  <a:gd name="connsiteY53" fmla="*/ 285750 h 4546600"/>
                  <a:gd name="connsiteX54" fmla="*/ 1543050 w 3600450"/>
                  <a:gd name="connsiteY54" fmla="*/ 114300 h 4546600"/>
                  <a:gd name="connsiteX55" fmla="*/ 1485900 w 3600450"/>
                  <a:gd name="connsiteY55" fmla="*/ 0 h 454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3600450" h="4546600">
                    <a:moveTo>
                      <a:pt x="1485900" y="0"/>
                    </a:moveTo>
                    <a:lnTo>
                      <a:pt x="1485900" y="1803400"/>
                    </a:lnTo>
                    <a:lnTo>
                      <a:pt x="0" y="1803400"/>
                    </a:lnTo>
                    <a:lnTo>
                      <a:pt x="133350" y="2038350"/>
                    </a:lnTo>
                    <a:lnTo>
                      <a:pt x="266700" y="2089150"/>
                    </a:lnTo>
                    <a:lnTo>
                      <a:pt x="552450" y="2413000"/>
                    </a:lnTo>
                    <a:lnTo>
                      <a:pt x="698500" y="2444750"/>
                    </a:lnTo>
                    <a:lnTo>
                      <a:pt x="736600" y="2736850"/>
                    </a:lnTo>
                    <a:lnTo>
                      <a:pt x="895350" y="2990850"/>
                    </a:lnTo>
                    <a:lnTo>
                      <a:pt x="1079500" y="3073400"/>
                    </a:lnTo>
                    <a:lnTo>
                      <a:pt x="1143000" y="3162300"/>
                    </a:lnTo>
                    <a:lnTo>
                      <a:pt x="1473200" y="3263900"/>
                    </a:lnTo>
                    <a:lnTo>
                      <a:pt x="1504950" y="3130550"/>
                    </a:lnTo>
                    <a:lnTo>
                      <a:pt x="1555750" y="3105150"/>
                    </a:lnTo>
                    <a:lnTo>
                      <a:pt x="1549400" y="2971800"/>
                    </a:lnTo>
                    <a:lnTo>
                      <a:pt x="1701800" y="2838450"/>
                    </a:lnTo>
                    <a:lnTo>
                      <a:pt x="1828800" y="2857500"/>
                    </a:lnTo>
                    <a:lnTo>
                      <a:pt x="1854200" y="2787650"/>
                    </a:lnTo>
                    <a:lnTo>
                      <a:pt x="2101850" y="2832100"/>
                    </a:lnTo>
                    <a:lnTo>
                      <a:pt x="2451100" y="3143250"/>
                    </a:lnTo>
                    <a:lnTo>
                      <a:pt x="2489200" y="3321050"/>
                    </a:lnTo>
                    <a:lnTo>
                      <a:pt x="2603500" y="3543300"/>
                    </a:lnTo>
                    <a:lnTo>
                      <a:pt x="2736850" y="3606800"/>
                    </a:lnTo>
                    <a:lnTo>
                      <a:pt x="2768600" y="3714750"/>
                    </a:lnTo>
                    <a:lnTo>
                      <a:pt x="2952750" y="3854450"/>
                    </a:lnTo>
                    <a:lnTo>
                      <a:pt x="2946400" y="4006850"/>
                    </a:lnTo>
                    <a:lnTo>
                      <a:pt x="3073400" y="4286250"/>
                    </a:lnTo>
                    <a:lnTo>
                      <a:pt x="3340100" y="4508500"/>
                    </a:lnTo>
                    <a:lnTo>
                      <a:pt x="3587750" y="4546600"/>
                    </a:lnTo>
                    <a:lnTo>
                      <a:pt x="3587750" y="4330700"/>
                    </a:lnTo>
                    <a:lnTo>
                      <a:pt x="3600450" y="4210050"/>
                    </a:lnTo>
                    <a:lnTo>
                      <a:pt x="3524250" y="4089400"/>
                    </a:lnTo>
                    <a:lnTo>
                      <a:pt x="3581400" y="3886200"/>
                    </a:lnTo>
                    <a:lnTo>
                      <a:pt x="3524250" y="3759200"/>
                    </a:lnTo>
                    <a:lnTo>
                      <a:pt x="3549650" y="3549650"/>
                    </a:lnTo>
                    <a:lnTo>
                      <a:pt x="3517900" y="3390900"/>
                    </a:lnTo>
                    <a:lnTo>
                      <a:pt x="3568700" y="3200400"/>
                    </a:lnTo>
                    <a:lnTo>
                      <a:pt x="3524250" y="2990850"/>
                    </a:lnTo>
                    <a:lnTo>
                      <a:pt x="3524250" y="2794000"/>
                    </a:lnTo>
                    <a:lnTo>
                      <a:pt x="3359150" y="2520950"/>
                    </a:lnTo>
                    <a:lnTo>
                      <a:pt x="3194050" y="2336800"/>
                    </a:lnTo>
                    <a:lnTo>
                      <a:pt x="3136900" y="2209800"/>
                    </a:lnTo>
                    <a:lnTo>
                      <a:pt x="2984500" y="2082800"/>
                    </a:lnTo>
                    <a:lnTo>
                      <a:pt x="2889250" y="1860550"/>
                    </a:lnTo>
                    <a:lnTo>
                      <a:pt x="2781300" y="1809750"/>
                    </a:lnTo>
                    <a:lnTo>
                      <a:pt x="2660650" y="1600200"/>
                    </a:lnTo>
                    <a:lnTo>
                      <a:pt x="2540000" y="1460500"/>
                    </a:lnTo>
                    <a:lnTo>
                      <a:pt x="2489200" y="1327150"/>
                    </a:lnTo>
                    <a:lnTo>
                      <a:pt x="2355850" y="1085850"/>
                    </a:lnTo>
                    <a:lnTo>
                      <a:pt x="2222500" y="1047750"/>
                    </a:lnTo>
                    <a:lnTo>
                      <a:pt x="2159000" y="895350"/>
                    </a:lnTo>
                    <a:lnTo>
                      <a:pt x="1987550" y="679450"/>
                    </a:lnTo>
                    <a:lnTo>
                      <a:pt x="1835150" y="628650"/>
                    </a:lnTo>
                    <a:lnTo>
                      <a:pt x="1644650" y="285750"/>
                    </a:lnTo>
                    <a:lnTo>
                      <a:pt x="1543050" y="114300"/>
                    </a:lnTo>
                    <a:lnTo>
                      <a:pt x="1485900" y="0"/>
                    </a:lnTo>
                    <a:close/>
                  </a:path>
                </a:pathLst>
              </a:custGeom>
              <a:grpFill/>
              <a:ln w="19050">
                <a:solidFill>
                  <a:srgbClr val="5012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374603" y="3080281"/>
                <a:ext cx="152401" cy="152401"/>
              </a:xfrm>
              <a:prstGeom prst="ellipse">
                <a:avLst/>
              </a:prstGeom>
              <a:grpFill/>
              <a:ln w="6350">
                <a:solidFill>
                  <a:srgbClr val="5012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412672" y="4114800"/>
                <a:ext cx="152400" cy="152400"/>
              </a:xfrm>
              <a:prstGeom prst="ellipse">
                <a:avLst/>
              </a:prstGeom>
              <a:grpFill/>
              <a:ln w="6350">
                <a:solidFill>
                  <a:srgbClr val="5012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666672" y="5507184"/>
                <a:ext cx="152400" cy="152400"/>
              </a:xfrm>
              <a:prstGeom prst="ellipse">
                <a:avLst/>
              </a:prstGeom>
              <a:grpFill/>
              <a:ln w="6350">
                <a:solidFill>
                  <a:srgbClr val="5012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22" name="Group 21"/>
            <p:cNvGrpSpPr/>
            <p:nvPr userDrawn="1"/>
          </p:nvGrpSpPr>
          <p:grpSpPr>
            <a:xfrm>
              <a:off x="753760" y="909126"/>
              <a:ext cx="175545" cy="177648"/>
              <a:chOff x="855088" y="1082676"/>
              <a:chExt cx="1678553" cy="1698660"/>
            </a:xfrm>
            <a:effectLst>
              <a:glow rad="25400">
                <a:srgbClr val="998019"/>
              </a:glow>
            </a:effectLst>
          </p:grpSpPr>
          <p:sp>
            <p:nvSpPr>
              <p:cNvPr id="23" name="Freeform 22"/>
              <p:cNvSpPr/>
              <p:nvPr/>
            </p:nvSpPr>
            <p:spPr>
              <a:xfrm>
                <a:off x="914391" y="1095374"/>
                <a:ext cx="1619250" cy="1533525"/>
              </a:xfrm>
              <a:custGeom>
                <a:avLst/>
                <a:gdLst>
                  <a:gd name="connsiteX0" fmla="*/ 596900 w 1619250"/>
                  <a:gd name="connsiteY0" fmla="*/ 584200 h 1533525"/>
                  <a:gd name="connsiteX1" fmla="*/ 800100 w 1619250"/>
                  <a:gd name="connsiteY1" fmla="*/ 0 h 1533525"/>
                  <a:gd name="connsiteX2" fmla="*/ 990600 w 1619250"/>
                  <a:gd name="connsiteY2" fmla="*/ 590550 h 1533525"/>
                  <a:gd name="connsiteX3" fmla="*/ 1619250 w 1619250"/>
                  <a:gd name="connsiteY3" fmla="*/ 590550 h 1533525"/>
                  <a:gd name="connsiteX4" fmla="*/ 1104900 w 1619250"/>
                  <a:gd name="connsiteY4" fmla="*/ 958850 h 1533525"/>
                  <a:gd name="connsiteX5" fmla="*/ 1292225 w 1619250"/>
                  <a:gd name="connsiteY5" fmla="*/ 1524000 h 1533525"/>
                  <a:gd name="connsiteX6" fmla="*/ 796925 w 1619250"/>
                  <a:gd name="connsiteY6" fmla="*/ 1181100 h 1533525"/>
                  <a:gd name="connsiteX7" fmla="*/ 304800 w 1619250"/>
                  <a:gd name="connsiteY7" fmla="*/ 1533525 h 1533525"/>
                  <a:gd name="connsiteX8" fmla="*/ 482600 w 1619250"/>
                  <a:gd name="connsiteY8" fmla="*/ 952500 h 1533525"/>
                  <a:gd name="connsiteX9" fmla="*/ 0 w 1619250"/>
                  <a:gd name="connsiteY9" fmla="*/ 596900 h 1533525"/>
                  <a:gd name="connsiteX10" fmla="*/ 596900 w 1619250"/>
                  <a:gd name="connsiteY10" fmla="*/ 584200 h 1533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19250" h="1533525">
                    <a:moveTo>
                      <a:pt x="596900" y="584200"/>
                    </a:moveTo>
                    <a:lnTo>
                      <a:pt x="800100" y="0"/>
                    </a:lnTo>
                    <a:lnTo>
                      <a:pt x="990600" y="590550"/>
                    </a:lnTo>
                    <a:lnTo>
                      <a:pt x="1619250" y="590550"/>
                    </a:lnTo>
                    <a:lnTo>
                      <a:pt x="1104900" y="958850"/>
                    </a:lnTo>
                    <a:lnTo>
                      <a:pt x="1292225" y="1524000"/>
                    </a:lnTo>
                    <a:lnTo>
                      <a:pt x="796925" y="1181100"/>
                    </a:lnTo>
                    <a:lnTo>
                      <a:pt x="304800" y="1533525"/>
                    </a:lnTo>
                    <a:lnTo>
                      <a:pt x="482600" y="952500"/>
                    </a:lnTo>
                    <a:lnTo>
                      <a:pt x="0" y="596900"/>
                    </a:lnTo>
                    <a:lnTo>
                      <a:pt x="596900" y="584200"/>
                    </a:lnTo>
                    <a:close/>
                  </a:path>
                </a:pathLst>
              </a:custGeom>
              <a:solidFill>
                <a:srgbClr val="B4985A"/>
              </a:solidFill>
              <a:ln w="3175">
                <a:solidFill>
                  <a:srgbClr val="5012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513677" y="1082676"/>
                <a:ext cx="200027" cy="860422"/>
              </a:xfrm>
              <a:custGeom>
                <a:avLst/>
                <a:gdLst>
                  <a:gd name="connsiteX0" fmla="*/ 200025 w 200025"/>
                  <a:gd name="connsiteY0" fmla="*/ 0 h 860425"/>
                  <a:gd name="connsiteX1" fmla="*/ 200025 w 200025"/>
                  <a:gd name="connsiteY1" fmla="*/ 860425 h 860425"/>
                  <a:gd name="connsiteX2" fmla="*/ 0 w 200025"/>
                  <a:gd name="connsiteY2" fmla="*/ 593725 h 860425"/>
                  <a:gd name="connsiteX3" fmla="*/ 200025 w 200025"/>
                  <a:gd name="connsiteY3" fmla="*/ 0 h 860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025" h="860425">
                    <a:moveTo>
                      <a:pt x="200025" y="0"/>
                    </a:moveTo>
                    <a:lnTo>
                      <a:pt x="200025" y="860425"/>
                    </a:lnTo>
                    <a:lnTo>
                      <a:pt x="0" y="593725"/>
                    </a:lnTo>
                    <a:lnTo>
                      <a:pt x="200025" y="0"/>
                    </a:lnTo>
                    <a:close/>
                  </a:path>
                </a:pathLst>
              </a:custGeom>
              <a:solidFill>
                <a:srgbClr val="501214"/>
              </a:solidFill>
              <a:ln w="3175">
                <a:solidFill>
                  <a:srgbClr val="5012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 rot="4319339">
                <a:off x="1991042" y="1294993"/>
                <a:ext cx="200027" cy="860425"/>
              </a:xfrm>
              <a:custGeom>
                <a:avLst/>
                <a:gdLst>
                  <a:gd name="connsiteX0" fmla="*/ 200025 w 200025"/>
                  <a:gd name="connsiteY0" fmla="*/ 0 h 860425"/>
                  <a:gd name="connsiteX1" fmla="*/ 200025 w 200025"/>
                  <a:gd name="connsiteY1" fmla="*/ 860425 h 860425"/>
                  <a:gd name="connsiteX2" fmla="*/ 0 w 200025"/>
                  <a:gd name="connsiteY2" fmla="*/ 593725 h 860425"/>
                  <a:gd name="connsiteX3" fmla="*/ 200025 w 200025"/>
                  <a:gd name="connsiteY3" fmla="*/ 0 h 860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025" h="860425">
                    <a:moveTo>
                      <a:pt x="200025" y="0"/>
                    </a:moveTo>
                    <a:lnTo>
                      <a:pt x="200025" y="860425"/>
                    </a:lnTo>
                    <a:lnTo>
                      <a:pt x="0" y="593725"/>
                    </a:lnTo>
                    <a:lnTo>
                      <a:pt x="200025" y="0"/>
                    </a:lnTo>
                    <a:close/>
                  </a:path>
                </a:pathLst>
              </a:custGeom>
              <a:solidFill>
                <a:srgbClr val="501214"/>
              </a:solidFill>
              <a:ln w="3175">
                <a:solidFill>
                  <a:srgbClr val="5012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8578107">
                <a:off x="1942792" y="1799952"/>
                <a:ext cx="200027" cy="860425"/>
              </a:xfrm>
              <a:custGeom>
                <a:avLst/>
                <a:gdLst>
                  <a:gd name="connsiteX0" fmla="*/ 200025 w 200025"/>
                  <a:gd name="connsiteY0" fmla="*/ 0 h 860425"/>
                  <a:gd name="connsiteX1" fmla="*/ 200025 w 200025"/>
                  <a:gd name="connsiteY1" fmla="*/ 860425 h 860425"/>
                  <a:gd name="connsiteX2" fmla="*/ 0 w 200025"/>
                  <a:gd name="connsiteY2" fmla="*/ 593725 h 860425"/>
                  <a:gd name="connsiteX3" fmla="*/ 200025 w 200025"/>
                  <a:gd name="connsiteY3" fmla="*/ 0 h 860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025" h="860425">
                    <a:moveTo>
                      <a:pt x="200025" y="0"/>
                    </a:moveTo>
                    <a:lnTo>
                      <a:pt x="200025" y="860425"/>
                    </a:lnTo>
                    <a:lnTo>
                      <a:pt x="0" y="593725"/>
                    </a:lnTo>
                    <a:lnTo>
                      <a:pt x="200025" y="0"/>
                    </a:lnTo>
                    <a:close/>
                  </a:path>
                </a:pathLst>
              </a:custGeom>
              <a:solidFill>
                <a:srgbClr val="501214"/>
              </a:solidFill>
              <a:ln w="3175">
                <a:solidFill>
                  <a:srgbClr val="5012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12918613">
                <a:off x="1448476" y="1920911"/>
                <a:ext cx="200027" cy="860425"/>
              </a:xfrm>
              <a:custGeom>
                <a:avLst/>
                <a:gdLst>
                  <a:gd name="connsiteX0" fmla="*/ 200025 w 200025"/>
                  <a:gd name="connsiteY0" fmla="*/ 0 h 860425"/>
                  <a:gd name="connsiteX1" fmla="*/ 200025 w 200025"/>
                  <a:gd name="connsiteY1" fmla="*/ 860425 h 860425"/>
                  <a:gd name="connsiteX2" fmla="*/ 0 w 200025"/>
                  <a:gd name="connsiteY2" fmla="*/ 593725 h 860425"/>
                  <a:gd name="connsiteX3" fmla="*/ 200025 w 200025"/>
                  <a:gd name="connsiteY3" fmla="*/ 0 h 860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025" h="860425">
                    <a:moveTo>
                      <a:pt x="200025" y="0"/>
                    </a:moveTo>
                    <a:lnTo>
                      <a:pt x="200025" y="860425"/>
                    </a:lnTo>
                    <a:lnTo>
                      <a:pt x="0" y="593725"/>
                    </a:lnTo>
                    <a:lnTo>
                      <a:pt x="200025" y="0"/>
                    </a:lnTo>
                    <a:close/>
                  </a:path>
                </a:pathLst>
              </a:custGeom>
              <a:solidFill>
                <a:srgbClr val="501214"/>
              </a:solidFill>
              <a:ln w="3175">
                <a:solidFill>
                  <a:srgbClr val="5012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rot="17271012">
                <a:off x="1185287" y="1483455"/>
                <a:ext cx="200027" cy="860425"/>
              </a:xfrm>
              <a:custGeom>
                <a:avLst/>
                <a:gdLst>
                  <a:gd name="connsiteX0" fmla="*/ 200025 w 200025"/>
                  <a:gd name="connsiteY0" fmla="*/ 0 h 860425"/>
                  <a:gd name="connsiteX1" fmla="*/ 200025 w 200025"/>
                  <a:gd name="connsiteY1" fmla="*/ 860425 h 860425"/>
                  <a:gd name="connsiteX2" fmla="*/ 0 w 200025"/>
                  <a:gd name="connsiteY2" fmla="*/ 593725 h 860425"/>
                  <a:gd name="connsiteX3" fmla="*/ 200025 w 200025"/>
                  <a:gd name="connsiteY3" fmla="*/ 0 h 860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025" h="860425">
                    <a:moveTo>
                      <a:pt x="200025" y="0"/>
                    </a:moveTo>
                    <a:lnTo>
                      <a:pt x="200025" y="860425"/>
                    </a:lnTo>
                    <a:lnTo>
                      <a:pt x="0" y="593725"/>
                    </a:lnTo>
                    <a:lnTo>
                      <a:pt x="200025" y="0"/>
                    </a:lnTo>
                    <a:close/>
                  </a:path>
                </a:pathLst>
              </a:custGeom>
              <a:solidFill>
                <a:srgbClr val="501214"/>
              </a:solidFill>
              <a:ln w="3175">
                <a:solidFill>
                  <a:srgbClr val="5012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sp>
        <p:nvSpPr>
          <p:cNvPr id="16" name="Rectangle 15"/>
          <p:cNvSpPr/>
          <p:nvPr/>
        </p:nvSpPr>
        <p:spPr bwMode="auto">
          <a:xfrm>
            <a:off x="1371600" y="1049481"/>
            <a:ext cx="6477000" cy="85047"/>
          </a:xfrm>
          <a:prstGeom prst="rect">
            <a:avLst/>
          </a:prstGeom>
          <a:solidFill>
            <a:srgbClr val="50121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371600" y="81971"/>
            <a:ext cx="6477000" cy="85047"/>
          </a:xfrm>
          <a:prstGeom prst="rect">
            <a:avLst/>
          </a:prstGeom>
          <a:solidFill>
            <a:srgbClr val="B498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3" name="Picture 32" descr="grp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t="33030" r="2728" b="1818"/>
          <a:stretch/>
        </p:blipFill>
        <p:spPr bwMode="auto">
          <a:xfrm>
            <a:off x="5943600" y="1284674"/>
            <a:ext cx="2799595" cy="1905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gr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017" y="3808282"/>
            <a:ext cx="3962400" cy="264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0752" y="5143639"/>
            <a:ext cx="3886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Hands-On Laboratory Topics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Nanoparticles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Characterization of Biomaterials by Chromatography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Sol-Gel Chemistry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Photochromism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4564" y="1852221"/>
            <a:ext cx="483839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PREM Academy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teacher/PREM researcher workshop - Goals: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critical deficiencies in experiential learning through hands-on laboratory exercises with PREM faculty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hour training program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Expose local educators to current materials research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Based Instruction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enhance greater inquiry and depth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development of freely available activities for the classroom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in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Legacy Cycle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comply with Texas Essential Knowledge and Skills standards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4169985" y="5099077"/>
            <a:ext cx="7620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1152525"/>
            <a:ext cx="9335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Beall, Martin, Brittain, Gulacar &amp; Whitten</a:t>
            </a:r>
          </a:p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Texas State University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8217" y="645789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DMR-1205670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562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0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Template_1</Template>
  <TotalTime>13214</TotalTime>
  <Words>132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Times</vt:lpstr>
      <vt:lpstr>Times New Roman</vt:lpstr>
      <vt:lpstr>Template_1</vt:lpstr>
      <vt:lpstr>Custom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Texas State User</dc:creator>
  <cp:lastModifiedBy>Brittain, William J</cp:lastModifiedBy>
  <cp:revision>354</cp:revision>
  <cp:lastPrinted>2012-07-26T14:29:42Z</cp:lastPrinted>
  <dcterms:created xsi:type="dcterms:W3CDTF">2012-07-25T20:45:27Z</dcterms:created>
  <dcterms:modified xsi:type="dcterms:W3CDTF">2014-05-02T21:36:40Z</dcterms:modified>
</cp:coreProperties>
</file>